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3073">
            <a:extLst>
              <a:ext uri="{FF2B5EF4-FFF2-40B4-BE49-F238E27FC236}">
                <a16:creationId xmlns:a16="http://schemas.microsoft.com/office/drawing/2014/main" id="{78C35A9D-4E58-45A9-86CB-198CC2158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16387" name="Rechteck 3074">
            <a:extLst>
              <a:ext uri="{FF2B5EF4-FFF2-40B4-BE49-F238E27FC236}">
                <a16:creationId xmlns:a16="http://schemas.microsoft.com/office/drawing/2014/main" id="{AFAB39F9-3107-4829-8EC6-EF8422411E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16388" name="Rechteck 3075">
            <a:extLst>
              <a:ext uri="{FF2B5EF4-FFF2-40B4-BE49-F238E27FC236}">
                <a16:creationId xmlns:a16="http://schemas.microsoft.com/office/drawing/2014/main" id="{B42F4234-D4AB-42B1-AC48-28CA0FD8AF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izenplatzhalter 3076">
            <a:extLst>
              <a:ext uri="{FF2B5EF4-FFF2-40B4-BE49-F238E27FC236}">
                <a16:creationId xmlns:a16="http://schemas.microsoft.com/office/drawing/2014/main" id="{218506DC-B0A8-40E3-AC23-16B6FE9361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6390" name="Rechteck 3077">
            <a:extLst>
              <a:ext uri="{FF2B5EF4-FFF2-40B4-BE49-F238E27FC236}">
                <a16:creationId xmlns:a16="http://schemas.microsoft.com/office/drawing/2014/main" id="{9C8AEA2C-D03A-4260-8603-65043646C8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9" name="Foliennummernplatzhalter 3078">
            <a:extLst>
              <a:ext uri="{FF2B5EF4-FFF2-40B4-BE49-F238E27FC236}">
                <a16:creationId xmlns:a16="http://schemas.microsoft.com/office/drawing/2014/main" id="{72201836-299B-43FD-AF7F-82FA7F4C1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7146E0AA-F41C-42FB-BB8D-B8119E6D93E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3">
            <a:extLst>
              <a:ext uri="{FF2B5EF4-FFF2-40B4-BE49-F238E27FC236}">
                <a16:creationId xmlns:a16="http://schemas.microsoft.com/office/drawing/2014/main" id="{129D11CB-6DF4-4902-A6BF-E61ABA3012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2700" y="1808163"/>
            <a:ext cx="9204325" cy="5106987"/>
            <a:chOff x="-8" y="1139"/>
            <a:chExt cx="5798" cy="3217"/>
          </a:xfrm>
        </p:grpSpPr>
        <p:grpSp>
          <p:nvGrpSpPr>
            <p:cNvPr id="7" name="Gruppieren 14">
              <a:extLst>
                <a:ext uri="{FF2B5EF4-FFF2-40B4-BE49-F238E27FC236}">
                  <a16:creationId xmlns:a16="http://schemas.microsoft.com/office/drawing/2014/main" id="{F81D3C50-C2C3-4B11-ADBD-5276A1F8D2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8" y="1844"/>
              <a:ext cx="5798" cy="2512"/>
              <a:chOff x="-8" y="1844"/>
              <a:chExt cx="5798" cy="2512"/>
            </a:xfrm>
          </p:grpSpPr>
          <p:sp>
            <p:nvSpPr>
              <p:cNvPr id="11" name="Rechteck 18">
                <a:extLst>
                  <a:ext uri="{FF2B5EF4-FFF2-40B4-BE49-F238E27FC236}">
                    <a16:creationId xmlns:a16="http://schemas.microsoft.com/office/drawing/2014/main" id="{4C3C8388-6425-4F55-8DCB-7C9735E5A2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8" y="1844"/>
                <a:ext cx="5798" cy="20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2" name="Rechteck 19">
                <a:extLst>
                  <a:ext uri="{FF2B5EF4-FFF2-40B4-BE49-F238E27FC236}">
                    <a16:creationId xmlns:a16="http://schemas.microsoft.com/office/drawing/2014/main" id="{93EBE11D-B874-4E5B-BD76-9494D1F945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8" y="3903"/>
                <a:ext cx="5798" cy="45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uppieren 15">
              <a:extLst>
                <a:ext uri="{FF2B5EF4-FFF2-40B4-BE49-F238E27FC236}">
                  <a16:creationId xmlns:a16="http://schemas.microsoft.com/office/drawing/2014/main" id="{ACD24533-6BEC-408A-BC1B-0ED3C722C6F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" y="1139"/>
              <a:ext cx="5232" cy="1327"/>
              <a:chOff x="528" y="1139"/>
              <a:chExt cx="5232" cy="1327"/>
            </a:xfrm>
          </p:grpSpPr>
          <p:sp>
            <p:nvSpPr>
              <p:cNvPr id="9" name="Form 16">
                <a:extLst>
                  <a:ext uri="{FF2B5EF4-FFF2-40B4-BE49-F238E27FC236}">
                    <a16:creationId xmlns:a16="http://schemas.microsoft.com/office/drawing/2014/main" id="{AA1E0AFB-B5CA-4AE1-B1F8-5AF6A464E003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28" y="1139"/>
                <a:ext cx="5232" cy="1324"/>
              </a:xfrm>
              <a:custGeom>
                <a:avLst/>
                <a:gdLst>
                  <a:gd name="T0" fmla="*/ 4809 w 5232"/>
                  <a:gd name="T1" fmla="*/ 512 h 1324"/>
                  <a:gd name="T2" fmla="*/ 4889 w 5232"/>
                  <a:gd name="T3" fmla="*/ 428 h 1324"/>
                  <a:gd name="T4" fmla="*/ 4787 w 5232"/>
                  <a:gd name="T5" fmla="*/ 373 h 1324"/>
                  <a:gd name="T6" fmla="*/ 4925 w 5232"/>
                  <a:gd name="T7" fmla="*/ 299 h 1324"/>
                  <a:gd name="T8" fmla="*/ 4898 w 5232"/>
                  <a:gd name="T9" fmla="*/ 268 h 1324"/>
                  <a:gd name="T10" fmla="*/ 4960 w 5232"/>
                  <a:gd name="T11" fmla="*/ 203 h 1324"/>
                  <a:gd name="T12" fmla="*/ 4965 w 5232"/>
                  <a:gd name="T13" fmla="*/ 138 h 1324"/>
                  <a:gd name="T14" fmla="*/ 4991 w 5232"/>
                  <a:gd name="T15" fmla="*/ 72 h 1324"/>
                  <a:gd name="T16" fmla="*/ 4975 w 5232"/>
                  <a:gd name="T17" fmla="*/ 25 h 1324"/>
                  <a:gd name="T18" fmla="*/ 4532 w 5232"/>
                  <a:gd name="T19" fmla="*/ 107 h 1324"/>
                  <a:gd name="T20" fmla="*/ 3855 w 5232"/>
                  <a:gd name="T21" fmla="*/ 244 h 1324"/>
                  <a:gd name="T22" fmla="*/ 3053 w 5232"/>
                  <a:gd name="T23" fmla="*/ 409 h 1324"/>
                  <a:gd name="T24" fmla="*/ 2644 w 5232"/>
                  <a:gd name="T25" fmla="*/ 501 h 1324"/>
                  <a:gd name="T26" fmla="*/ 2038 w 5232"/>
                  <a:gd name="T27" fmla="*/ 639 h 1324"/>
                  <a:gd name="T28" fmla="*/ 1352 w 5232"/>
                  <a:gd name="T29" fmla="*/ 808 h 1324"/>
                  <a:gd name="T30" fmla="*/ 676 w 5232"/>
                  <a:gd name="T31" fmla="*/ 994 h 1324"/>
                  <a:gd name="T32" fmla="*/ 153 w 5232"/>
                  <a:gd name="T33" fmla="*/ 1182 h 1324"/>
                  <a:gd name="T34" fmla="*/ 24 w 5232"/>
                  <a:gd name="T35" fmla="*/ 1256 h 1324"/>
                  <a:gd name="T36" fmla="*/ 0 w 5232"/>
                  <a:gd name="T37" fmla="*/ 1297 h 1324"/>
                  <a:gd name="T38" fmla="*/ 24 w 5232"/>
                  <a:gd name="T39" fmla="*/ 1323 h 1324"/>
                  <a:gd name="T40" fmla="*/ 93 w 5232"/>
                  <a:gd name="T41" fmla="*/ 1291 h 1324"/>
                  <a:gd name="T42" fmla="*/ 146 w 5232"/>
                  <a:gd name="T43" fmla="*/ 1254 h 1324"/>
                  <a:gd name="T44" fmla="*/ 252 w 5232"/>
                  <a:gd name="T45" fmla="*/ 1211 h 1324"/>
                  <a:gd name="T46" fmla="*/ 392 w 5232"/>
                  <a:gd name="T47" fmla="*/ 1168 h 1324"/>
                  <a:gd name="T48" fmla="*/ 615 w 5232"/>
                  <a:gd name="T49" fmla="*/ 1113 h 1324"/>
                  <a:gd name="T50" fmla="*/ 914 w 5232"/>
                  <a:gd name="T51" fmla="*/ 1050 h 1324"/>
                  <a:gd name="T52" fmla="*/ 1397 w 5232"/>
                  <a:gd name="T53" fmla="*/ 966 h 1324"/>
                  <a:gd name="T54" fmla="*/ 2349 w 5232"/>
                  <a:gd name="T55" fmla="*/ 827 h 1324"/>
                  <a:gd name="T56" fmla="*/ 3188 w 5232"/>
                  <a:gd name="T57" fmla="*/ 722 h 1324"/>
                  <a:gd name="T58" fmla="*/ 3772 w 5232"/>
                  <a:gd name="T59" fmla="*/ 653 h 1324"/>
                  <a:gd name="T60" fmla="*/ 4370 w 5232"/>
                  <a:gd name="T61" fmla="*/ 594 h 1324"/>
                  <a:gd name="T62" fmla="*/ 4933 w 5232"/>
                  <a:gd name="T63" fmla="*/ 536 h 1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32"/>
                  <a:gd name="T97" fmla="*/ 0 h 1324"/>
                  <a:gd name="T98" fmla="*/ 0 w 5232"/>
                  <a:gd name="T99" fmla="*/ 0 h 1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32" h="1324">
                    <a:moveTo>
                      <a:pt x="4933" y="536"/>
                    </a:moveTo>
                    <a:lnTo>
                      <a:pt x="4809" y="512"/>
                    </a:lnTo>
                    <a:lnTo>
                      <a:pt x="5157" y="452"/>
                    </a:lnTo>
                    <a:lnTo>
                      <a:pt x="4889" y="428"/>
                    </a:lnTo>
                    <a:lnTo>
                      <a:pt x="5052" y="391"/>
                    </a:lnTo>
                    <a:lnTo>
                      <a:pt x="4787" y="373"/>
                    </a:lnTo>
                    <a:lnTo>
                      <a:pt x="5225" y="287"/>
                    </a:lnTo>
                    <a:lnTo>
                      <a:pt x="4925" y="299"/>
                    </a:lnTo>
                    <a:lnTo>
                      <a:pt x="5110" y="240"/>
                    </a:lnTo>
                    <a:lnTo>
                      <a:pt x="4898" y="268"/>
                    </a:lnTo>
                    <a:lnTo>
                      <a:pt x="5231" y="164"/>
                    </a:lnTo>
                    <a:lnTo>
                      <a:pt x="4960" y="203"/>
                    </a:lnTo>
                    <a:lnTo>
                      <a:pt x="5135" y="117"/>
                    </a:lnTo>
                    <a:lnTo>
                      <a:pt x="4965" y="138"/>
                    </a:lnTo>
                    <a:lnTo>
                      <a:pt x="5209" y="39"/>
                    </a:lnTo>
                    <a:lnTo>
                      <a:pt x="4991" y="72"/>
                    </a:lnTo>
                    <a:lnTo>
                      <a:pt x="5124" y="0"/>
                    </a:lnTo>
                    <a:lnTo>
                      <a:pt x="4975" y="25"/>
                    </a:lnTo>
                    <a:lnTo>
                      <a:pt x="4789" y="60"/>
                    </a:lnTo>
                    <a:lnTo>
                      <a:pt x="4532" y="107"/>
                    </a:lnTo>
                    <a:lnTo>
                      <a:pt x="4115" y="189"/>
                    </a:lnTo>
                    <a:lnTo>
                      <a:pt x="3855" y="244"/>
                    </a:lnTo>
                    <a:lnTo>
                      <a:pt x="3591" y="295"/>
                    </a:lnTo>
                    <a:lnTo>
                      <a:pt x="3053" y="409"/>
                    </a:lnTo>
                    <a:lnTo>
                      <a:pt x="2809" y="463"/>
                    </a:lnTo>
                    <a:lnTo>
                      <a:pt x="2644" y="501"/>
                    </a:lnTo>
                    <a:lnTo>
                      <a:pt x="2375" y="559"/>
                    </a:lnTo>
                    <a:lnTo>
                      <a:pt x="2038" y="639"/>
                    </a:lnTo>
                    <a:lnTo>
                      <a:pt x="1614" y="741"/>
                    </a:lnTo>
                    <a:lnTo>
                      <a:pt x="1352" y="808"/>
                    </a:lnTo>
                    <a:lnTo>
                      <a:pt x="909" y="929"/>
                    </a:lnTo>
                    <a:lnTo>
                      <a:pt x="676" y="994"/>
                    </a:lnTo>
                    <a:lnTo>
                      <a:pt x="279" y="1129"/>
                    </a:lnTo>
                    <a:lnTo>
                      <a:pt x="153" y="1182"/>
                    </a:lnTo>
                    <a:lnTo>
                      <a:pt x="82" y="1217"/>
                    </a:lnTo>
                    <a:lnTo>
                      <a:pt x="24" y="1256"/>
                    </a:lnTo>
                    <a:lnTo>
                      <a:pt x="5" y="1277"/>
                    </a:lnTo>
                    <a:lnTo>
                      <a:pt x="0" y="1297"/>
                    </a:lnTo>
                    <a:lnTo>
                      <a:pt x="6" y="1311"/>
                    </a:lnTo>
                    <a:lnTo>
                      <a:pt x="24" y="1323"/>
                    </a:lnTo>
                    <a:lnTo>
                      <a:pt x="57" y="1321"/>
                    </a:lnTo>
                    <a:lnTo>
                      <a:pt x="93" y="1291"/>
                    </a:lnTo>
                    <a:lnTo>
                      <a:pt x="114" y="1272"/>
                    </a:lnTo>
                    <a:lnTo>
                      <a:pt x="146" y="1254"/>
                    </a:lnTo>
                    <a:lnTo>
                      <a:pt x="187" y="1232"/>
                    </a:lnTo>
                    <a:lnTo>
                      <a:pt x="252" y="1211"/>
                    </a:lnTo>
                    <a:lnTo>
                      <a:pt x="308" y="1191"/>
                    </a:lnTo>
                    <a:lnTo>
                      <a:pt x="392" y="1168"/>
                    </a:lnTo>
                    <a:lnTo>
                      <a:pt x="487" y="1142"/>
                    </a:lnTo>
                    <a:lnTo>
                      <a:pt x="615" y="1113"/>
                    </a:lnTo>
                    <a:lnTo>
                      <a:pt x="756" y="1082"/>
                    </a:lnTo>
                    <a:lnTo>
                      <a:pt x="914" y="1050"/>
                    </a:lnTo>
                    <a:lnTo>
                      <a:pt x="1185" y="1003"/>
                    </a:lnTo>
                    <a:lnTo>
                      <a:pt x="1397" y="966"/>
                    </a:lnTo>
                    <a:lnTo>
                      <a:pt x="1838" y="898"/>
                    </a:lnTo>
                    <a:lnTo>
                      <a:pt x="2349" y="827"/>
                    </a:lnTo>
                    <a:lnTo>
                      <a:pt x="2771" y="769"/>
                    </a:lnTo>
                    <a:lnTo>
                      <a:pt x="3188" y="722"/>
                    </a:lnTo>
                    <a:lnTo>
                      <a:pt x="3514" y="683"/>
                    </a:lnTo>
                    <a:lnTo>
                      <a:pt x="3772" y="653"/>
                    </a:lnTo>
                    <a:lnTo>
                      <a:pt x="4056" y="628"/>
                    </a:lnTo>
                    <a:lnTo>
                      <a:pt x="4370" y="594"/>
                    </a:lnTo>
                    <a:lnTo>
                      <a:pt x="4619" y="569"/>
                    </a:lnTo>
                    <a:lnTo>
                      <a:pt x="4933" y="53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0" name="Form 17">
                <a:extLst>
                  <a:ext uri="{FF2B5EF4-FFF2-40B4-BE49-F238E27FC236}">
                    <a16:creationId xmlns:a16="http://schemas.microsoft.com/office/drawing/2014/main" id="{3CF15AED-E864-49B9-A4F3-305C1038EC5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31" y="2171"/>
                <a:ext cx="714" cy="295"/>
              </a:xfrm>
              <a:custGeom>
                <a:avLst/>
                <a:gdLst>
                  <a:gd name="T0" fmla="*/ 0 w 714"/>
                  <a:gd name="T1" fmla="*/ 250 h 295"/>
                  <a:gd name="T2" fmla="*/ 24 w 714"/>
                  <a:gd name="T3" fmla="*/ 233 h 295"/>
                  <a:gd name="T4" fmla="*/ 48 w 714"/>
                  <a:gd name="T5" fmla="*/ 211 h 295"/>
                  <a:gd name="T6" fmla="*/ 73 w 714"/>
                  <a:gd name="T7" fmla="*/ 197 h 295"/>
                  <a:gd name="T8" fmla="*/ 129 w 714"/>
                  <a:gd name="T9" fmla="*/ 170 h 295"/>
                  <a:gd name="T10" fmla="*/ 220 w 714"/>
                  <a:gd name="T11" fmla="*/ 129 h 295"/>
                  <a:gd name="T12" fmla="*/ 391 w 714"/>
                  <a:gd name="T13" fmla="*/ 76 h 295"/>
                  <a:gd name="T14" fmla="*/ 556 w 714"/>
                  <a:gd name="T15" fmla="*/ 27 h 295"/>
                  <a:gd name="T16" fmla="*/ 713 w 714"/>
                  <a:gd name="T17" fmla="*/ 0 h 295"/>
                  <a:gd name="T18" fmla="*/ 569 w 714"/>
                  <a:gd name="T19" fmla="*/ 52 h 295"/>
                  <a:gd name="T20" fmla="*/ 460 w 714"/>
                  <a:gd name="T21" fmla="*/ 88 h 295"/>
                  <a:gd name="T22" fmla="*/ 349 w 714"/>
                  <a:gd name="T23" fmla="*/ 129 h 295"/>
                  <a:gd name="T24" fmla="*/ 252 w 714"/>
                  <a:gd name="T25" fmla="*/ 162 h 295"/>
                  <a:gd name="T26" fmla="*/ 145 w 714"/>
                  <a:gd name="T27" fmla="*/ 203 h 295"/>
                  <a:gd name="T28" fmla="*/ 85 w 714"/>
                  <a:gd name="T29" fmla="*/ 245 h 295"/>
                  <a:gd name="T30" fmla="*/ 65 w 714"/>
                  <a:gd name="T31" fmla="*/ 274 h 295"/>
                  <a:gd name="T32" fmla="*/ 39 w 714"/>
                  <a:gd name="T33" fmla="*/ 288 h 295"/>
                  <a:gd name="T34" fmla="*/ 16 w 714"/>
                  <a:gd name="T35" fmla="*/ 294 h 295"/>
                  <a:gd name="T36" fmla="*/ 6 w 714"/>
                  <a:gd name="T37" fmla="*/ 286 h 295"/>
                  <a:gd name="T38" fmla="*/ 0 w 714"/>
                  <a:gd name="T39" fmla="*/ 274 h 295"/>
                  <a:gd name="T40" fmla="*/ 0 w 714"/>
                  <a:gd name="T41" fmla="*/ 250 h 2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4"/>
                  <a:gd name="T64" fmla="*/ 0 h 295"/>
                  <a:gd name="T65" fmla="*/ 0 w 714"/>
                  <a:gd name="T66" fmla="*/ 0 h 2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4" h="295">
                    <a:moveTo>
                      <a:pt x="0" y="250"/>
                    </a:moveTo>
                    <a:lnTo>
                      <a:pt x="24" y="233"/>
                    </a:lnTo>
                    <a:lnTo>
                      <a:pt x="48" y="211"/>
                    </a:lnTo>
                    <a:lnTo>
                      <a:pt x="73" y="197"/>
                    </a:lnTo>
                    <a:lnTo>
                      <a:pt x="129" y="170"/>
                    </a:lnTo>
                    <a:lnTo>
                      <a:pt x="220" y="129"/>
                    </a:lnTo>
                    <a:lnTo>
                      <a:pt x="391" y="76"/>
                    </a:lnTo>
                    <a:lnTo>
                      <a:pt x="556" y="27"/>
                    </a:lnTo>
                    <a:lnTo>
                      <a:pt x="713" y="0"/>
                    </a:lnTo>
                    <a:lnTo>
                      <a:pt x="569" y="52"/>
                    </a:lnTo>
                    <a:lnTo>
                      <a:pt x="460" y="88"/>
                    </a:lnTo>
                    <a:lnTo>
                      <a:pt x="349" y="129"/>
                    </a:lnTo>
                    <a:lnTo>
                      <a:pt x="252" y="162"/>
                    </a:lnTo>
                    <a:lnTo>
                      <a:pt x="145" y="203"/>
                    </a:lnTo>
                    <a:lnTo>
                      <a:pt x="85" y="245"/>
                    </a:lnTo>
                    <a:lnTo>
                      <a:pt x="65" y="274"/>
                    </a:lnTo>
                    <a:lnTo>
                      <a:pt x="39" y="288"/>
                    </a:lnTo>
                    <a:lnTo>
                      <a:pt x="16" y="294"/>
                    </a:lnTo>
                    <a:lnTo>
                      <a:pt x="6" y="286"/>
                    </a:lnTo>
                    <a:lnTo>
                      <a:pt x="0" y="274"/>
                    </a:lnTo>
                    <a:lnTo>
                      <a:pt x="0" y="250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62" name="Form 2061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63" name="Form 206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13" name="Rechteck 20">
            <a:extLst>
              <a:ext uri="{FF2B5EF4-FFF2-40B4-BE49-F238E27FC236}">
                <a16:creationId xmlns:a16="http://schemas.microsoft.com/office/drawing/2014/main" id="{8AA5FAF2-35D4-42B4-8ADA-D1405C19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Rechteck 21">
            <a:extLst>
              <a:ext uri="{FF2B5EF4-FFF2-40B4-BE49-F238E27FC236}">
                <a16:creationId xmlns:a16="http://schemas.microsoft.com/office/drawing/2014/main" id="{64523B8B-0018-4F31-AD2E-CE3CDA1E8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5" name="Rechteck 22">
            <a:extLst>
              <a:ext uri="{FF2B5EF4-FFF2-40B4-BE49-F238E27FC236}">
                <a16:creationId xmlns:a16="http://schemas.microsoft.com/office/drawing/2014/main" id="{BE0F23AD-B511-4B8F-BFF1-28BEB22F8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480A3C54-EFF2-48B7-A17A-475CFDFE19B5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EE88CA3B-845B-4FFE-B2FA-BDA93568FA53}" type="datetime1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7" name="Rechteck 24">
            <a:extLst>
              <a:ext uri="{FF2B5EF4-FFF2-40B4-BE49-F238E27FC236}">
                <a16:creationId xmlns:a16="http://schemas.microsoft.com/office/drawing/2014/main" id="{53D45603-9644-4A44-9E64-0559F844266F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E0C78D4-973C-4175-A0AD-F6FAC3E76DD1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AB55072-C8E3-4991-B010-059AB71D99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13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3B7350-74DA-42F3-9DDD-AB6FDBC34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154B9-6F46-443C-9344-AEBE67A01313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5">
            <a:extLst>
              <a:ext uri="{FF2B5EF4-FFF2-40B4-BE49-F238E27FC236}">
                <a16:creationId xmlns:a16="http://schemas.microsoft.com/office/drawing/2014/main" id="{42CC000D-03B6-4DF5-B0F7-11B708688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63A201-80F0-48B9-A891-DA25DBD88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1E956-3BBE-4153-87C7-04E134E1F9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09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057EC7-EA3A-4F95-ACE7-E7D020D4A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8D941-824F-41F3-912F-1E65923FDA7B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5">
            <a:extLst>
              <a:ext uri="{FF2B5EF4-FFF2-40B4-BE49-F238E27FC236}">
                <a16:creationId xmlns:a16="http://schemas.microsoft.com/office/drawing/2014/main" id="{A9FB3584-5E33-4AAE-BE3D-6AB572172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34871F-609B-44D0-93C7-B66D2295A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DBF19-C2A1-452A-A273-0A07C238D9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12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65A637-2501-43B7-873F-B04230D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A2514-AF47-42AB-AD1E-18156CA97E15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5">
            <a:extLst>
              <a:ext uri="{FF2B5EF4-FFF2-40B4-BE49-F238E27FC236}">
                <a16:creationId xmlns:a16="http://schemas.microsoft.com/office/drawing/2014/main" id="{9E88D171-49D7-4827-B194-18CBBDB5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6DD9EB8-9D94-4E81-AC68-7CF5CE0BA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D5FE1-343C-4CB9-8FCE-C32E2B5524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5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7E14034-94CC-4FC4-A12B-93B6F35B5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21D7F-1990-49BC-8396-74B12B4F4243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5">
            <a:extLst>
              <a:ext uri="{FF2B5EF4-FFF2-40B4-BE49-F238E27FC236}">
                <a16:creationId xmlns:a16="http://schemas.microsoft.com/office/drawing/2014/main" id="{0F9FE6A9-E5FF-4289-98AA-33A3171D9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872D2B-6188-4C56-A8D7-7DD2B3C78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1FAA3-9D35-4BFF-80A2-DD20837ADB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447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45367C-01B3-40F5-898A-ADF2D6CC3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0DF90-58A6-4296-B3A3-875B2E664E7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8" name="Rechteck 1035">
            <a:extLst>
              <a:ext uri="{FF2B5EF4-FFF2-40B4-BE49-F238E27FC236}">
                <a16:creationId xmlns:a16="http://schemas.microsoft.com/office/drawing/2014/main" id="{3316D541-2E43-418E-AF60-2A5E7E5BF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1E534B-06ED-48E4-A52E-1522BF6AF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50C66-36E2-4AE7-838E-4258FD4C52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0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9648A06-786B-4D4B-AE3F-1ACEEBF63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13F45-6722-492C-9D1F-5740C6D98BE1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4" name="Rechteck 1035">
            <a:extLst>
              <a:ext uri="{FF2B5EF4-FFF2-40B4-BE49-F238E27FC236}">
                <a16:creationId xmlns:a16="http://schemas.microsoft.com/office/drawing/2014/main" id="{7F9BBD22-31AC-47B8-8A0F-D09B205D3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A27194-2430-4258-84B4-E6313CA49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491E7-D6D7-486F-84E1-E83803C7BC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41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218212-C60F-4DEA-AE5B-7B9C17B14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FDCD9-F8AF-4E07-8DB7-1C2983ECB665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3" name="Rechteck 1035">
            <a:extLst>
              <a:ext uri="{FF2B5EF4-FFF2-40B4-BE49-F238E27FC236}">
                <a16:creationId xmlns:a16="http://schemas.microsoft.com/office/drawing/2014/main" id="{D76D2EDA-ABC2-4F63-943C-68E298F9B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B7514D-007E-4B8D-BB0A-5656EB360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493AF-E5DD-4B11-A802-0352367BEB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94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0DBAF9A-19A0-4362-951E-69C49B019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6419-B9CA-4D05-A269-E596962B8F93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5">
            <a:extLst>
              <a:ext uri="{FF2B5EF4-FFF2-40B4-BE49-F238E27FC236}">
                <a16:creationId xmlns:a16="http://schemas.microsoft.com/office/drawing/2014/main" id="{7872BAA1-2385-4782-9A2B-878FFC9A2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191EB7-4AC2-4C6D-B839-EA4156043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A97DC-46FB-484A-8FC7-EBFEFA587E2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790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D6D6A67-E2E0-48E2-87A1-290CFF5FE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3D43-F643-478E-8C42-B42F1B0B5B6C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5">
            <a:extLst>
              <a:ext uri="{FF2B5EF4-FFF2-40B4-BE49-F238E27FC236}">
                <a16:creationId xmlns:a16="http://schemas.microsoft.com/office/drawing/2014/main" id="{9857D954-EA67-4B7E-952B-45E48C608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B16D69-132D-4B10-AE07-3AB47CB10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274E5-873E-4594-9AAA-DB58FDB718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92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>
            <a:extLst>
              <a:ext uri="{FF2B5EF4-FFF2-40B4-BE49-F238E27FC236}">
                <a16:creationId xmlns:a16="http://schemas.microsoft.com/office/drawing/2014/main" id="{20CA0A87-B193-4891-96E3-AD288B9E4C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2700" y="49213"/>
            <a:ext cx="9204325" cy="6865937"/>
            <a:chOff x="-8" y="31"/>
            <a:chExt cx="5798" cy="4325"/>
          </a:xfrm>
        </p:grpSpPr>
        <p:grpSp>
          <p:nvGrpSpPr>
            <p:cNvPr id="3080" name="Group 4">
              <a:extLst>
                <a:ext uri="{FF2B5EF4-FFF2-40B4-BE49-F238E27FC236}">
                  <a16:creationId xmlns:a16="http://schemas.microsoft.com/office/drawing/2014/main" id="{1977FBAA-3563-4EE8-A1B2-7F96A9B3A32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8" y="960"/>
              <a:ext cx="5798" cy="3396"/>
              <a:chOff x="-8" y="960"/>
              <a:chExt cx="5798" cy="3396"/>
            </a:xfrm>
          </p:grpSpPr>
          <p:sp>
            <p:nvSpPr>
              <p:cNvPr id="3084" name="Rechteck 1025">
                <a:extLst>
                  <a:ext uri="{FF2B5EF4-FFF2-40B4-BE49-F238E27FC236}">
                    <a16:creationId xmlns:a16="http://schemas.microsoft.com/office/drawing/2014/main" id="{6054F147-744E-4067-A838-99B864DCC5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8" y="960"/>
                <a:ext cx="5798" cy="278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3085" name="Rechteck 1026">
                <a:extLst>
                  <a:ext uri="{FF2B5EF4-FFF2-40B4-BE49-F238E27FC236}">
                    <a16:creationId xmlns:a16="http://schemas.microsoft.com/office/drawing/2014/main" id="{3323AC7B-26DF-4BFA-9418-BBBB540713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8" y="3744"/>
                <a:ext cx="5798" cy="612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grpSp>
          <p:nvGrpSpPr>
            <p:cNvPr id="3081" name="Group 7">
              <a:extLst>
                <a:ext uri="{FF2B5EF4-FFF2-40B4-BE49-F238E27FC236}">
                  <a16:creationId xmlns:a16="http://schemas.microsoft.com/office/drawing/2014/main" id="{F53E9FBD-A449-4E75-9EFD-FCD8F84F19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3" y="31"/>
              <a:ext cx="3850" cy="679"/>
              <a:chOff x="203" y="31"/>
              <a:chExt cx="3850" cy="679"/>
            </a:xfrm>
          </p:grpSpPr>
          <p:sp>
            <p:nvSpPr>
              <p:cNvPr id="3082" name="Form 1028">
                <a:extLst>
                  <a:ext uri="{FF2B5EF4-FFF2-40B4-BE49-F238E27FC236}">
                    <a16:creationId xmlns:a16="http://schemas.microsoft.com/office/drawing/2014/main" id="{A027480F-10D3-47C1-AE41-D9B46A04D03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03" y="31"/>
                <a:ext cx="3850" cy="677"/>
              </a:xfrm>
              <a:custGeom>
                <a:avLst/>
                <a:gdLst>
                  <a:gd name="T0" fmla="*/ 3539 w 3850"/>
                  <a:gd name="T1" fmla="*/ 262 h 677"/>
                  <a:gd name="T2" fmla="*/ 3598 w 3850"/>
                  <a:gd name="T3" fmla="*/ 219 h 677"/>
                  <a:gd name="T4" fmla="*/ 3523 w 3850"/>
                  <a:gd name="T5" fmla="*/ 191 h 677"/>
                  <a:gd name="T6" fmla="*/ 3624 w 3850"/>
                  <a:gd name="T7" fmla="*/ 153 h 677"/>
                  <a:gd name="T8" fmla="*/ 3604 w 3850"/>
                  <a:gd name="T9" fmla="*/ 137 h 677"/>
                  <a:gd name="T10" fmla="*/ 3650 w 3850"/>
                  <a:gd name="T11" fmla="*/ 104 h 677"/>
                  <a:gd name="T12" fmla="*/ 3654 w 3850"/>
                  <a:gd name="T13" fmla="*/ 71 h 677"/>
                  <a:gd name="T14" fmla="*/ 3673 w 3850"/>
                  <a:gd name="T15" fmla="*/ 37 h 677"/>
                  <a:gd name="T16" fmla="*/ 3661 w 3850"/>
                  <a:gd name="T17" fmla="*/ 13 h 677"/>
                  <a:gd name="T18" fmla="*/ 3335 w 3850"/>
                  <a:gd name="T19" fmla="*/ 55 h 677"/>
                  <a:gd name="T20" fmla="*/ 2837 w 3850"/>
                  <a:gd name="T21" fmla="*/ 125 h 677"/>
                  <a:gd name="T22" fmla="*/ 2247 w 3850"/>
                  <a:gd name="T23" fmla="*/ 209 h 677"/>
                  <a:gd name="T24" fmla="*/ 1946 w 3850"/>
                  <a:gd name="T25" fmla="*/ 256 h 677"/>
                  <a:gd name="T26" fmla="*/ 1500 w 3850"/>
                  <a:gd name="T27" fmla="*/ 327 h 677"/>
                  <a:gd name="T28" fmla="*/ 995 w 3850"/>
                  <a:gd name="T29" fmla="*/ 413 h 677"/>
                  <a:gd name="T30" fmla="*/ 498 w 3850"/>
                  <a:gd name="T31" fmla="*/ 508 h 677"/>
                  <a:gd name="T32" fmla="*/ 113 w 3850"/>
                  <a:gd name="T33" fmla="*/ 604 h 677"/>
                  <a:gd name="T34" fmla="*/ 18 w 3850"/>
                  <a:gd name="T35" fmla="*/ 642 h 677"/>
                  <a:gd name="T36" fmla="*/ 0 w 3850"/>
                  <a:gd name="T37" fmla="*/ 663 h 677"/>
                  <a:gd name="T38" fmla="*/ 18 w 3850"/>
                  <a:gd name="T39" fmla="*/ 676 h 677"/>
                  <a:gd name="T40" fmla="*/ 69 w 3850"/>
                  <a:gd name="T41" fmla="*/ 660 h 677"/>
                  <a:gd name="T42" fmla="*/ 108 w 3850"/>
                  <a:gd name="T43" fmla="*/ 641 h 677"/>
                  <a:gd name="T44" fmla="*/ 186 w 3850"/>
                  <a:gd name="T45" fmla="*/ 619 h 677"/>
                  <a:gd name="T46" fmla="*/ 289 w 3850"/>
                  <a:gd name="T47" fmla="*/ 597 h 677"/>
                  <a:gd name="T48" fmla="*/ 453 w 3850"/>
                  <a:gd name="T49" fmla="*/ 569 h 677"/>
                  <a:gd name="T50" fmla="*/ 673 w 3850"/>
                  <a:gd name="T51" fmla="*/ 537 h 677"/>
                  <a:gd name="T52" fmla="*/ 1028 w 3850"/>
                  <a:gd name="T53" fmla="*/ 494 h 677"/>
                  <a:gd name="T54" fmla="*/ 1729 w 3850"/>
                  <a:gd name="T55" fmla="*/ 423 h 677"/>
                  <a:gd name="T56" fmla="*/ 2346 w 3850"/>
                  <a:gd name="T57" fmla="*/ 369 h 677"/>
                  <a:gd name="T58" fmla="*/ 2776 w 3850"/>
                  <a:gd name="T59" fmla="*/ 334 h 677"/>
                  <a:gd name="T60" fmla="*/ 3216 w 3850"/>
                  <a:gd name="T61" fmla="*/ 304 h 677"/>
                  <a:gd name="T62" fmla="*/ 3630 w 3850"/>
                  <a:gd name="T63" fmla="*/ 274 h 6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50"/>
                  <a:gd name="T97" fmla="*/ 0 h 677"/>
                  <a:gd name="T98" fmla="*/ 0 w 3850"/>
                  <a:gd name="T99" fmla="*/ 0 h 6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50" h="677">
                    <a:moveTo>
                      <a:pt x="3630" y="274"/>
                    </a:moveTo>
                    <a:lnTo>
                      <a:pt x="3539" y="262"/>
                    </a:lnTo>
                    <a:lnTo>
                      <a:pt x="3795" y="231"/>
                    </a:lnTo>
                    <a:lnTo>
                      <a:pt x="3598" y="219"/>
                    </a:lnTo>
                    <a:lnTo>
                      <a:pt x="3718" y="200"/>
                    </a:lnTo>
                    <a:lnTo>
                      <a:pt x="3523" y="191"/>
                    </a:lnTo>
                    <a:lnTo>
                      <a:pt x="3845" y="147"/>
                    </a:lnTo>
                    <a:lnTo>
                      <a:pt x="3624" y="153"/>
                    </a:lnTo>
                    <a:lnTo>
                      <a:pt x="3760" y="123"/>
                    </a:lnTo>
                    <a:lnTo>
                      <a:pt x="3604" y="137"/>
                    </a:lnTo>
                    <a:lnTo>
                      <a:pt x="3849" y="84"/>
                    </a:lnTo>
                    <a:lnTo>
                      <a:pt x="3650" y="104"/>
                    </a:lnTo>
                    <a:lnTo>
                      <a:pt x="3779" y="60"/>
                    </a:lnTo>
                    <a:lnTo>
                      <a:pt x="3654" y="71"/>
                    </a:lnTo>
                    <a:lnTo>
                      <a:pt x="3833" y="20"/>
                    </a:lnTo>
                    <a:lnTo>
                      <a:pt x="3673" y="37"/>
                    </a:lnTo>
                    <a:lnTo>
                      <a:pt x="3771" y="0"/>
                    </a:lnTo>
                    <a:lnTo>
                      <a:pt x="3661" y="13"/>
                    </a:lnTo>
                    <a:lnTo>
                      <a:pt x="3524" y="31"/>
                    </a:lnTo>
                    <a:lnTo>
                      <a:pt x="3335" y="55"/>
                    </a:lnTo>
                    <a:lnTo>
                      <a:pt x="3028" y="97"/>
                    </a:lnTo>
                    <a:lnTo>
                      <a:pt x="2837" y="125"/>
                    </a:lnTo>
                    <a:lnTo>
                      <a:pt x="2643" y="151"/>
                    </a:lnTo>
                    <a:lnTo>
                      <a:pt x="2247" y="209"/>
                    </a:lnTo>
                    <a:lnTo>
                      <a:pt x="2067" y="237"/>
                    </a:lnTo>
                    <a:lnTo>
                      <a:pt x="1946" y="256"/>
                    </a:lnTo>
                    <a:lnTo>
                      <a:pt x="1748" y="286"/>
                    </a:lnTo>
                    <a:lnTo>
                      <a:pt x="1500" y="327"/>
                    </a:lnTo>
                    <a:lnTo>
                      <a:pt x="1188" y="379"/>
                    </a:lnTo>
                    <a:lnTo>
                      <a:pt x="995" y="413"/>
                    </a:lnTo>
                    <a:lnTo>
                      <a:pt x="669" y="475"/>
                    </a:lnTo>
                    <a:lnTo>
                      <a:pt x="498" y="508"/>
                    </a:lnTo>
                    <a:lnTo>
                      <a:pt x="206" y="577"/>
                    </a:lnTo>
                    <a:lnTo>
                      <a:pt x="113" y="604"/>
                    </a:lnTo>
                    <a:lnTo>
                      <a:pt x="61" y="622"/>
                    </a:lnTo>
                    <a:lnTo>
                      <a:pt x="18" y="642"/>
                    </a:lnTo>
                    <a:lnTo>
                      <a:pt x="4" y="653"/>
                    </a:lnTo>
                    <a:lnTo>
                      <a:pt x="0" y="663"/>
                    </a:lnTo>
                    <a:lnTo>
                      <a:pt x="5" y="670"/>
                    </a:lnTo>
                    <a:lnTo>
                      <a:pt x="18" y="676"/>
                    </a:lnTo>
                    <a:lnTo>
                      <a:pt x="42" y="675"/>
                    </a:lnTo>
                    <a:lnTo>
                      <a:pt x="69" y="660"/>
                    </a:lnTo>
                    <a:lnTo>
                      <a:pt x="84" y="650"/>
                    </a:lnTo>
                    <a:lnTo>
                      <a:pt x="108" y="641"/>
                    </a:lnTo>
                    <a:lnTo>
                      <a:pt x="138" y="630"/>
                    </a:lnTo>
                    <a:lnTo>
                      <a:pt x="186" y="619"/>
                    </a:lnTo>
                    <a:lnTo>
                      <a:pt x="227" y="609"/>
                    </a:lnTo>
                    <a:lnTo>
                      <a:pt x="289" y="597"/>
                    </a:lnTo>
                    <a:lnTo>
                      <a:pt x="359" y="584"/>
                    </a:lnTo>
                    <a:lnTo>
                      <a:pt x="453" y="569"/>
                    </a:lnTo>
                    <a:lnTo>
                      <a:pt x="557" y="553"/>
                    </a:lnTo>
                    <a:lnTo>
                      <a:pt x="673" y="537"/>
                    </a:lnTo>
                    <a:lnTo>
                      <a:pt x="872" y="513"/>
                    </a:lnTo>
                    <a:lnTo>
                      <a:pt x="1028" y="494"/>
                    </a:lnTo>
                    <a:lnTo>
                      <a:pt x="1353" y="459"/>
                    </a:lnTo>
                    <a:lnTo>
                      <a:pt x="1729" y="423"/>
                    </a:lnTo>
                    <a:lnTo>
                      <a:pt x="2039" y="393"/>
                    </a:lnTo>
                    <a:lnTo>
                      <a:pt x="2346" y="369"/>
                    </a:lnTo>
                    <a:lnTo>
                      <a:pt x="2586" y="349"/>
                    </a:lnTo>
                    <a:lnTo>
                      <a:pt x="2776" y="334"/>
                    </a:lnTo>
                    <a:lnTo>
                      <a:pt x="2985" y="321"/>
                    </a:lnTo>
                    <a:lnTo>
                      <a:pt x="3216" y="304"/>
                    </a:lnTo>
                    <a:lnTo>
                      <a:pt x="3399" y="291"/>
                    </a:lnTo>
                    <a:lnTo>
                      <a:pt x="3630" y="274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3083" name="Form 1029">
                <a:extLst>
                  <a:ext uri="{FF2B5EF4-FFF2-40B4-BE49-F238E27FC236}">
                    <a16:creationId xmlns:a16="http://schemas.microsoft.com/office/drawing/2014/main" id="{9104BCCC-E80A-4405-B487-504C19A13B0C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205" y="559"/>
                <a:ext cx="526" cy="151"/>
              </a:xfrm>
              <a:custGeom>
                <a:avLst/>
                <a:gdLst>
                  <a:gd name="T0" fmla="*/ 0 w 526"/>
                  <a:gd name="T1" fmla="*/ 128 h 151"/>
                  <a:gd name="T2" fmla="*/ 18 w 526"/>
                  <a:gd name="T3" fmla="*/ 119 h 151"/>
                  <a:gd name="T4" fmla="*/ 36 w 526"/>
                  <a:gd name="T5" fmla="*/ 108 h 151"/>
                  <a:gd name="T6" fmla="*/ 54 w 526"/>
                  <a:gd name="T7" fmla="*/ 101 h 151"/>
                  <a:gd name="T8" fmla="*/ 95 w 526"/>
                  <a:gd name="T9" fmla="*/ 87 h 151"/>
                  <a:gd name="T10" fmla="*/ 162 w 526"/>
                  <a:gd name="T11" fmla="*/ 66 h 151"/>
                  <a:gd name="T12" fmla="*/ 288 w 526"/>
                  <a:gd name="T13" fmla="*/ 39 h 151"/>
                  <a:gd name="T14" fmla="*/ 410 w 526"/>
                  <a:gd name="T15" fmla="*/ 14 h 151"/>
                  <a:gd name="T16" fmla="*/ 525 w 526"/>
                  <a:gd name="T17" fmla="*/ 0 h 151"/>
                  <a:gd name="T18" fmla="*/ 419 w 526"/>
                  <a:gd name="T19" fmla="*/ 27 h 151"/>
                  <a:gd name="T20" fmla="*/ 339 w 526"/>
                  <a:gd name="T21" fmla="*/ 45 h 151"/>
                  <a:gd name="T22" fmla="*/ 257 w 526"/>
                  <a:gd name="T23" fmla="*/ 66 h 151"/>
                  <a:gd name="T24" fmla="*/ 186 w 526"/>
                  <a:gd name="T25" fmla="*/ 83 h 151"/>
                  <a:gd name="T26" fmla="*/ 107 w 526"/>
                  <a:gd name="T27" fmla="*/ 104 h 151"/>
                  <a:gd name="T28" fmla="*/ 63 w 526"/>
                  <a:gd name="T29" fmla="*/ 125 h 151"/>
                  <a:gd name="T30" fmla="*/ 48 w 526"/>
                  <a:gd name="T31" fmla="*/ 140 h 151"/>
                  <a:gd name="T32" fmla="*/ 29 w 526"/>
                  <a:gd name="T33" fmla="*/ 147 h 151"/>
                  <a:gd name="T34" fmla="*/ 12 w 526"/>
                  <a:gd name="T35" fmla="*/ 150 h 151"/>
                  <a:gd name="T36" fmla="*/ 5 w 526"/>
                  <a:gd name="T37" fmla="*/ 146 h 151"/>
                  <a:gd name="T38" fmla="*/ 0 w 526"/>
                  <a:gd name="T39" fmla="*/ 140 h 151"/>
                  <a:gd name="T40" fmla="*/ 0 w 526"/>
                  <a:gd name="T41" fmla="*/ 128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6"/>
                  <a:gd name="T64" fmla="*/ 0 h 151"/>
                  <a:gd name="T65" fmla="*/ 0 w 526"/>
                  <a:gd name="T66" fmla="*/ 0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6" h="151">
                    <a:moveTo>
                      <a:pt x="0" y="128"/>
                    </a:moveTo>
                    <a:lnTo>
                      <a:pt x="18" y="119"/>
                    </a:lnTo>
                    <a:lnTo>
                      <a:pt x="36" y="108"/>
                    </a:lnTo>
                    <a:lnTo>
                      <a:pt x="54" y="101"/>
                    </a:lnTo>
                    <a:lnTo>
                      <a:pt x="95" y="87"/>
                    </a:lnTo>
                    <a:lnTo>
                      <a:pt x="162" y="66"/>
                    </a:lnTo>
                    <a:lnTo>
                      <a:pt x="288" y="39"/>
                    </a:lnTo>
                    <a:lnTo>
                      <a:pt x="410" y="14"/>
                    </a:lnTo>
                    <a:lnTo>
                      <a:pt x="525" y="0"/>
                    </a:lnTo>
                    <a:lnTo>
                      <a:pt x="419" y="27"/>
                    </a:lnTo>
                    <a:lnTo>
                      <a:pt x="339" y="45"/>
                    </a:lnTo>
                    <a:lnTo>
                      <a:pt x="257" y="66"/>
                    </a:lnTo>
                    <a:lnTo>
                      <a:pt x="186" y="83"/>
                    </a:lnTo>
                    <a:lnTo>
                      <a:pt x="107" y="104"/>
                    </a:lnTo>
                    <a:lnTo>
                      <a:pt x="63" y="125"/>
                    </a:lnTo>
                    <a:lnTo>
                      <a:pt x="48" y="140"/>
                    </a:lnTo>
                    <a:lnTo>
                      <a:pt x="29" y="147"/>
                    </a:lnTo>
                    <a:lnTo>
                      <a:pt x="12" y="150"/>
                    </a:lnTo>
                    <a:lnTo>
                      <a:pt x="5" y="146"/>
                    </a:lnTo>
                    <a:lnTo>
                      <a:pt x="0" y="140"/>
                    </a:lnTo>
                    <a:lnTo>
                      <a:pt x="0" y="128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33" name="Titelplatzhalter 1032">
            <a:extLst>
              <a:ext uri="{FF2B5EF4-FFF2-40B4-BE49-F238E27FC236}">
                <a16:creationId xmlns:a16="http://schemas.microsoft.com/office/drawing/2014/main" id="{A451E6E4-2E4C-45DA-BEF0-F059A04FC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4" name="Textplatzhalter 1033">
            <a:extLst>
              <a:ext uri="{FF2B5EF4-FFF2-40B4-BE49-F238E27FC236}">
                <a16:creationId xmlns:a16="http://schemas.microsoft.com/office/drawing/2014/main" id="{90A17C9D-C627-4B4D-A116-A898B9F45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5" name="Datumsplatzhalter 1034">
            <a:extLst>
              <a:ext uri="{FF2B5EF4-FFF2-40B4-BE49-F238E27FC236}">
                <a16:creationId xmlns:a16="http://schemas.microsoft.com/office/drawing/2014/main" id="{0885A881-C08E-4B4F-BBB5-2EC25FB709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8A5B1E4D-9995-4067-8CA7-B89E6AB9AF6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3078" name="Rechteck 1035">
            <a:extLst>
              <a:ext uri="{FF2B5EF4-FFF2-40B4-BE49-F238E27FC236}">
                <a16:creationId xmlns:a16="http://schemas.microsoft.com/office/drawing/2014/main" id="{39DC5678-7B95-4988-940C-4E312B9AA9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7" name="Foliennummernplatzhalter 1036">
            <a:extLst>
              <a:ext uri="{FF2B5EF4-FFF2-40B4-BE49-F238E27FC236}">
                <a16:creationId xmlns:a16="http://schemas.microsoft.com/office/drawing/2014/main" id="{2D12415C-BD52-4AA6-B017-C4FD90679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959F886A-C38A-4C8D-A1B5-6AB711617D0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4B845185-E824-461B-B659-0FE5D79FB0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143000"/>
          </a:xfrm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Surfer" charset="0"/>
                <a:cs typeface="Arial" panose="020B0604020202020204" pitchFamily="34" charset="0"/>
              </a:rPr>
              <a:t>Strömungslehre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9EE44F27-82A0-4830-AD61-C68AE40DC4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algn="ctr" defTabSz="914400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de-DE" altLang="de-DE">
                <a:latin typeface="Liberate" charset="0"/>
                <a:cs typeface="Arial" panose="020B0604020202020204" pitchFamily="34" charset="0"/>
              </a:rPr>
              <a:t>Prüfungsvorbereitung von Alexander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y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3312">
            <a:extLst>
              <a:ext uri="{FF2B5EF4-FFF2-40B4-BE49-F238E27FC236}">
                <a16:creationId xmlns:a16="http://schemas.microsoft.com/office/drawing/2014/main" id="{9B8FBC7C-A14D-468D-91B2-A1DF479F070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4336">
            <a:extLst>
              <a:ext uri="{FF2B5EF4-FFF2-40B4-BE49-F238E27FC236}">
                <a16:creationId xmlns:a16="http://schemas.microsoft.com/office/drawing/2014/main" id="{F4EF3F18-1D87-42F6-8D7D-F88C4D2A30A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5360">
            <a:extLst>
              <a:ext uri="{FF2B5EF4-FFF2-40B4-BE49-F238E27FC236}">
                <a16:creationId xmlns:a16="http://schemas.microsoft.com/office/drawing/2014/main" id="{FE2B0C6D-9204-49E3-AFA6-F3A6888E253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6384">
            <a:extLst>
              <a:ext uri="{FF2B5EF4-FFF2-40B4-BE49-F238E27FC236}">
                <a16:creationId xmlns:a16="http://schemas.microsoft.com/office/drawing/2014/main" id="{641A15D4-8623-4AC0-B2AB-86017445D4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78B74C8E-6BC5-47C1-805D-7F17D788C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sz="66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Einführung</a:t>
            </a:r>
          </a:p>
        </p:txBody>
      </p:sp>
      <p:sp>
        <p:nvSpPr>
          <p:cNvPr id="5122" name="Rechteck 5121">
            <a:extLst>
              <a:ext uri="{FF2B5EF4-FFF2-40B4-BE49-F238E27FC236}">
                <a16:creationId xmlns:a16="http://schemas.microsoft.com/office/drawing/2014/main" id="{C4CF3902-8037-4C44-9775-AE90D767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400">
                <a:latin typeface="Times New Roman" panose="02020603050405020304" pitchFamily="18" charset="0"/>
              </a:rPr>
              <a:t>1.1. Grundbegriffe</a:t>
            </a:r>
          </a:p>
        </p:txBody>
      </p:sp>
      <p:sp>
        <p:nvSpPr>
          <p:cNvPr id="5123" name="Rechteck 5122">
            <a:extLst>
              <a:ext uri="{FF2B5EF4-FFF2-40B4-BE49-F238E27FC236}">
                <a16:creationId xmlns:a16="http://schemas.microsoft.com/office/drawing/2014/main" id="{EB74465E-0180-4054-A569-8C93073F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19400"/>
            <a:ext cx="8839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Strömungslehre behandelt Bewegungsvorgänge von Fluiden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( Flüssigkeiten , Gase )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=&gt; Strömungsmechanik, Fluiddynamik, Aerodynamik, etc.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Technische Anwendung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* Umströmumg von Körpern (FKZ, Flugzeug, Gebäude, etc. )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=&gt; Kraftwirkung auf Körper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y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u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autoUpdateAnimBg="0"/>
      <p:bldP spid="51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hteck 6144">
            <a:extLst>
              <a:ext uri="{FF2B5EF4-FFF2-40B4-BE49-F238E27FC236}">
                <a16:creationId xmlns:a16="http://schemas.microsoft.com/office/drawing/2014/main" id="{45139045-C7F2-44AC-9C87-74098746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zur Erinnerung :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379EBDF7-1586-4DCB-8E76-4E1345C3AD0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5"/>
            <a:ext cx="5686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51DFE0D5-780A-46A3-907B-518276E3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953000"/>
            <a:ext cx="815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Durchströmung von Leitungen, Kanälen, Maschinen, etc.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z.B.Druckverlust (Schwerpunkt der Vorlesung)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u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C1DC6D6D-1688-409A-83F8-C0C5D9849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0" name="Form 7169">
            <a:extLst>
              <a:ext uri="{FF2B5EF4-FFF2-40B4-BE49-F238E27FC236}">
                <a16:creationId xmlns:a16="http://schemas.microsoft.com/office/drawing/2014/main" id="{5E715E34-6E85-43FF-A027-F6DB2A444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>
              <a:buClr>
                <a:schemeClr val="tx2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quantitative Beschreibung einer Strömung durch;</a:t>
            </a:r>
          </a:p>
          <a:p>
            <a:pPr lvl="1" defTabSz="914400"/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Geschwindigkeit:</a:t>
            </a:r>
          </a:p>
          <a:p>
            <a:pPr lvl="1" defTabSz="914400"/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Druck p</a:t>
            </a:r>
          </a:p>
          <a:p>
            <a:pPr lvl="1" defTabSz="914400"/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Dichte 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endParaRPr lang="de-DE" altLang="de-DE">
              <a:latin typeface="Simpson" charset="0"/>
              <a:cs typeface="Arial" panose="020B0604020202020204" pitchFamily="34" charset="0"/>
            </a:endParaRPr>
          </a:p>
          <a:p>
            <a:pPr lvl="1" defTabSz="914400"/>
            <a:r>
              <a:rPr lang="de-DE" altLang="de-DE">
                <a:latin typeface="Simpson" charset="0"/>
                <a:cs typeface="Arial" panose="020B0604020202020204" pitchFamily="34" charset="0"/>
              </a:rPr>
              <a:t>Temperatur T: über R und 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 </a:t>
            </a:r>
            <a:r>
              <a:rPr lang="de-DE" altLang="de-DE">
                <a:latin typeface="Simpson" charset="0"/>
                <a:cs typeface="Arial" panose="020B0604020202020204" pitchFamily="34" charset="0"/>
              </a:rPr>
              <a:t>zu ermitteln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AF6B46C1-7601-437A-BA97-FDF0F2B9ECB4}"/>
              </a:ext>
            </a:extLst>
          </p:cNvPr>
          <p:cNvGraphicFramePr>
            <a:graphicFrameLocks/>
          </p:cNvGraphicFramePr>
          <p:nvPr/>
        </p:nvGraphicFramePr>
        <p:xfrm>
          <a:off x="4157663" y="2962275"/>
          <a:ext cx="35210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17440" imgH="304560" progId="Equation.2">
                  <p:embed/>
                </p:oleObj>
              </mc:Choice>
              <mc:Fallback>
                <p:oleObj name="Formel" r:id="rId4" imgW="1117440" imgH="30456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2962275"/>
                        <a:ext cx="35210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rm 8192">
            <a:extLst>
              <a:ext uri="{FF2B5EF4-FFF2-40B4-BE49-F238E27FC236}">
                <a16:creationId xmlns:a16="http://schemas.microsoft.com/office/drawing/2014/main" id="{19621EEB-A6D8-42A2-85FE-539603706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Disziplinen</a:t>
            </a:r>
          </a:p>
        </p:txBody>
      </p:sp>
      <p:sp>
        <p:nvSpPr>
          <p:cNvPr id="8194" name="Form 8193">
            <a:extLst>
              <a:ext uri="{FF2B5EF4-FFF2-40B4-BE49-F238E27FC236}">
                <a16:creationId xmlns:a16="http://schemas.microsoft.com/office/drawing/2014/main" id="{D192677C-1C4A-44E1-809F-6EF1BE6BA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>
              <a:buClr>
                <a:schemeClr val="tx2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Hydrostatik: 	w=0; 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 </a:t>
            </a: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= konst.	p=variabel</a:t>
            </a:r>
          </a:p>
          <a:p>
            <a:pPr defTabSz="914400">
              <a:buClr>
                <a:schemeClr val="tx2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Aerostatik	w=0;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&lt;&gt; variabel;p=variabel</a:t>
            </a:r>
          </a:p>
          <a:p>
            <a:pPr defTabSz="914400">
              <a:buClr>
                <a:schemeClr val="tx2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Hydrodynamik w&lt;&gt;0;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=konst. p=variabel</a:t>
            </a:r>
          </a:p>
          <a:p>
            <a:pPr defTabSz="914400">
              <a:buClr>
                <a:schemeClr val="tx2"/>
              </a:buClr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Aerodynamik w&lt;&gt;0,</a:t>
            </a:r>
            <a:r>
              <a:rPr lang="de-DE" altLang="de-DE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=variabel;p=variabel</a:t>
            </a:r>
          </a:p>
        </p:txBody>
      </p:sp>
      <p:graphicFrame>
        <p:nvGraphicFramePr>
          <p:cNvPr id="2049" name="Object 3">
            <a:hlinkClick r:id="" action="ppaction://ole?verb=0"/>
            <a:extLst>
              <a:ext uri="{FF2B5EF4-FFF2-40B4-BE49-F238E27FC236}">
                <a16:creationId xmlns:a16="http://schemas.microsoft.com/office/drawing/2014/main" id="{4DB66A20-B8DE-4A55-AFA8-6E5B87100A9B}"/>
              </a:ext>
            </a:extLst>
          </p:cNvPr>
          <p:cNvGraphicFramePr>
            <a:graphicFrameLocks/>
          </p:cNvGraphicFramePr>
          <p:nvPr/>
        </p:nvGraphicFramePr>
        <p:xfrm>
          <a:off x="2963863" y="4552950"/>
          <a:ext cx="242252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3" imgW="2438095" imgH="2003386" progId="avifile">
                  <p:embed/>
                </p:oleObj>
              </mc:Choice>
              <mc:Fallback>
                <p:oleObj name="Videoclip" r:id="rId3" imgW="2438095" imgH="2003386" progId="avifil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4552950"/>
                        <a:ext cx="2422525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9216">
            <a:extLst>
              <a:ext uri="{FF2B5EF4-FFF2-40B4-BE49-F238E27FC236}">
                <a16:creationId xmlns:a16="http://schemas.microsoft.com/office/drawing/2014/main" id="{B10D64EE-2025-4532-8C7F-509B7DA51F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10240">
            <a:extLst>
              <a:ext uri="{FF2B5EF4-FFF2-40B4-BE49-F238E27FC236}">
                <a16:creationId xmlns:a16="http://schemas.microsoft.com/office/drawing/2014/main" id="{11B7B440-F2DC-4A7B-A5EA-B242A066A00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1264">
            <a:extLst>
              <a:ext uri="{FF2B5EF4-FFF2-40B4-BE49-F238E27FC236}">
                <a16:creationId xmlns:a16="http://schemas.microsoft.com/office/drawing/2014/main" id="{BBFA1502-8887-46A5-8193-0F814EBF315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2288">
            <a:extLst>
              <a:ext uri="{FF2B5EF4-FFF2-40B4-BE49-F238E27FC236}">
                <a16:creationId xmlns:a16="http://schemas.microsoft.com/office/drawing/2014/main" id="{E682869F-A7F4-48F2-8785-2723FC6CB1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6041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MET">
  <a:themeElements>
    <a:clrScheme name="KOMET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KOMET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KOMET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ET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ET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ET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ET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ET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C:\MSOFFICE\VORLAGEN\Präsentationslayouts\KOMET.POT</Template>
  <TotalTime>0</TotalTime>
  <Words>149</Words>
  <Application>Microsoft Office PowerPoint</Application>
  <PresentationFormat>Bildschirmpräsentation (4:3)</PresentationFormat>
  <Paragraphs>24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Liberate</vt:lpstr>
      <vt:lpstr>Simpson</vt:lpstr>
      <vt:lpstr>Surfer</vt:lpstr>
      <vt:lpstr>Symbol</vt:lpstr>
      <vt:lpstr>Times New Roman</vt:lpstr>
      <vt:lpstr>KOMET</vt:lpstr>
      <vt:lpstr>Formel</vt:lpstr>
      <vt:lpstr>Videoclip</vt:lpstr>
      <vt:lpstr>Strömungslehre</vt:lpstr>
      <vt:lpstr>1. Einführung</vt:lpstr>
      <vt:lpstr>PowerPoint-Präsentation</vt:lpstr>
      <vt:lpstr> </vt:lpstr>
      <vt:lpstr>Disziplinen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Strömungslehre</dc:title>
  <dc:creator>Alexander Voigts</dc:creator>
  <cp:lastModifiedBy>Alexander Voigts</cp:lastModifiedBy>
  <cp:revision>6</cp:revision>
  <dcterms:created xsi:type="dcterms:W3CDTF">1995-06-17T23:31:02Z</dcterms:created>
  <dcterms:modified xsi:type="dcterms:W3CDTF">2024-02-08T21:18:02Z</dcterms:modified>
</cp:coreProperties>
</file>