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av" ContentType="audio/x-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256" r:id="rId2"/>
    <p:sldId id="257" r:id="rId3"/>
    <p:sldId id="259" r:id="rId4"/>
    <p:sldId id="258"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6" r:id="rId20"/>
    <p:sldId id="275" r:id="rId21"/>
    <p:sldId id="278" r:id="rId22"/>
    <p:sldId id="279" r:id="rId23"/>
    <p:sldId id="280" r:id="rId24"/>
    <p:sldId id="281" r:id="rId25"/>
    <p:sldId id="282" r:id="rId26"/>
  </p:sldIdLst>
  <p:sldSz cx="9144000" cy="6858000" type="screen4x3"/>
  <p:notesSz cx="6761163" cy="9296400"/>
  <p:defaultTextStyle>
    <a:defPPr>
      <a:defRPr lang="de-DE"/>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12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12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12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12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1734" y="11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6.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hteck 3073">
            <a:extLst>
              <a:ext uri="{FF2B5EF4-FFF2-40B4-BE49-F238E27FC236}">
                <a16:creationId xmlns:a16="http://schemas.microsoft.com/office/drawing/2014/main" id="{0BBE7FA5-8B70-440C-AA0F-A59726029535}"/>
              </a:ext>
            </a:extLst>
          </p:cNvPr>
          <p:cNvSpPr>
            <a:spLocks noGrp="1" noChangeArrowheads="1"/>
          </p:cNvSpPr>
          <p:nvPr>
            <p:ph type="hdr" sz="quarter"/>
          </p:nvPr>
        </p:nvSpPr>
        <p:spPr bwMode="auto">
          <a:xfrm>
            <a:off x="-1588" y="0"/>
            <a:ext cx="2930526"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9050" tIns="0" rIns="19050" bIns="0" numCol="1" anchor="t" anchorCtr="0" compatLnSpc="1">
            <a:prstTxWarp prst="textNoShape">
              <a:avLst/>
            </a:prstTxWarp>
          </a:bodyPr>
          <a:lstStyle>
            <a:lvl1pPr>
              <a:defRPr sz="1000" i="1"/>
            </a:lvl1pPr>
          </a:lstStyle>
          <a:p>
            <a:endParaRPr lang="de-DE" altLang="de-DE"/>
          </a:p>
        </p:txBody>
      </p:sp>
      <p:sp>
        <p:nvSpPr>
          <p:cNvPr id="28675" name="Rechteck 3074">
            <a:extLst>
              <a:ext uri="{FF2B5EF4-FFF2-40B4-BE49-F238E27FC236}">
                <a16:creationId xmlns:a16="http://schemas.microsoft.com/office/drawing/2014/main" id="{0C335069-2757-42A2-88D3-F5F753B0F594}"/>
              </a:ext>
            </a:extLst>
          </p:cNvPr>
          <p:cNvSpPr>
            <a:spLocks noGrp="1" noChangeArrowheads="1"/>
          </p:cNvSpPr>
          <p:nvPr>
            <p:ph type="dt" idx="1"/>
          </p:nvPr>
        </p:nvSpPr>
        <p:spPr bwMode="auto">
          <a:xfrm>
            <a:off x="3830638" y="0"/>
            <a:ext cx="293052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9050" tIns="0" rIns="19050" bIns="0" numCol="1" anchor="t" anchorCtr="0" compatLnSpc="1">
            <a:prstTxWarp prst="textNoShape">
              <a:avLst/>
            </a:prstTxWarp>
          </a:bodyPr>
          <a:lstStyle>
            <a:lvl1pPr algn="r">
              <a:defRPr sz="1000" i="1"/>
            </a:lvl1pPr>
          </a:lstStyle>
          <a:p>
            <a:endParaRPr lang="de-DE" altLang="de-DE"/>
          </a:p>
        </p:txBody>
      </p:sp>
      <p:sp>
        <p:nvSpPr>
          <p:cNvPr id="28676" name="Rechteck 3075">
            <a:extLst>
              <a:ext uri="{FF2B5EF4-FFF2-40B4-BE49-F238E27FC236}">
                <a16:creationId xmlns:a16="http://schemas.microsoft.com/office/drawing/2014/main" id="{DD9E323B-DC1F-4078-8627-856D9ADCD582}"/>
              </a:ext>
            </a:extLst>
          </p:cNvPr>
          <p:cNvSpPr>
            <a:spLocks noGrp="1" noRot="1" noChangeAspect="1" noChangeArrowheads="1" noTextEdit="1"/>
          </p:cNvSpPr>
          <p:nvPr>
            <p:ph type="sldImg" idx="2"/>
          </p:nvPr>
        </p:nvSpPr>
        <p:spPr bwMode="auto">
          <a:xfrm>
            <a:off x="1062038" y="703263"/>
            <a:ext cx="4635500" cy="3473450"/>
          </a:xfrm>
          <a:prstGeom prst="rect">
            <a:avLst/>
          </a:prstGeom>
          <a:noFill/>
          <a:ln w="127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3077" name="Notizenplatzhalter 3076">
            <a:extLst>
              <a:ext uri="{FF2B5EF4-FFF2-40B4-BE49-F238E27FC236}">
                <a16:creationId xmlns:a16="http://schemas.microsoft.com/office/drawing/2014/main" id="{104A9E34-FC3A-4FF0-B06C-C54D25EC1187}"/>
              </a:ext>
            </a:extLst>
          </p:cNvPr>
          <p:cNvSpPr>
            <a:spLocks noGrp="1" noChangeArrowheads="1"/>
          </p:cNvSpPr>
          <p:nvPr>
            <p:ph type="body" sz="quarter" idx="3"/>
          </p:nvPr>
        </p:nvSpPr>
        <p:spPr bwMode="auto">
          <a:xfrm>
            <a:off x="900113" y="4416425"/>
            <a:ext cx="4959350" cy="418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de-DE" altLang="de-DE"/>
              <a:t>Klicken Sie, um die Formate des Vorlagentextes zu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
        <p:nvSpPr>
          <p:cNvPr id="28678" name="Rechteck 3077">
            <a:extLst>
              <a:ext uri="{FF2B5EF4-FFF2-40B4-BE49-F238E27FC236}">
                <a16:creationId xmlns:a16="http://schemas.microsoft.com/office/drawing/2014/main" id="{C4679F90-76C8-4FE7-BA67-B2E76C4B336E}"/>
              </a:ext>
            </a:extLst>
          </p:cNvPr>
          <p:cNvSpPr>
            <a:spLocks noGrp="1" noChangeArrowheads="1"/>
          </p:cNvSpPr>
          <p:nvPr>
            <p:ph type="ftr" sz="quarter" idx="4"/>
          </p:nvPr>
        </p:nvSpPr>
        <p:spPr bwMode="auto">
          <a:xfrm>
            <a:off x="-1588" y="8831263"/>
            <a:ext cx="2930526"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9050" tIns="0" rIns="19050" bIns="0" numCol="1" anchor="b" anchorCtr="0" compatLnSpc="1">
            <a:prstTxWarp prst="textNoShape">
              <a:avLst/>
            </a:prstTxWarp>
          </a:bodyPr>
          <a:lstStyle>
            <a:lvl1pPr>
              <a:defRPr sz="1000" i="1"/>
            </a:lvl1pPr>
          </a:lstStyle>
          <a:p>
            <a:endParaRPr lang="de-DE" altLang="de-DE"/>
          </a:p>
        </p:txBody>
      </p:sp>
      <p:sp>
        <p:nvSpPr>
          <p:cNvPr id="3079" name="Foliennummernplatzhalter 3078">
            <a:extLst>
              <a:ext uri="{FF2B5EF4-FFF2-40B4-BE49-F238E27FC236}">
                <a16:creationId xmlns:a16="http://schemas.microsoft.com/office/drawing/2014/main" id="{349FFCD8-8724-48C7-96C7-9510B4A8131A}"/>
              </a:ext>
            </a:extLst>
          </p:cNvPr>
          <p:cNvSpPr>
            <a:spLocks noGrp="1" noChangeArrowheads="1"/>
          </p:cNvSpPr>
          <p:nvPr>
            <p:ph type="sldNum" sz="quarter" idx="5"/>
          </p:nvPr>
        </p:nvSpPr>
        <p:spPr bwMode="auto">
          <a:xfrm>
            <a:off x="3830638" y="8831263"/>
            <a:ext cx="293052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9050" tIns="0" rIns="19050" bIns="0" numCol="1" anchor="b" anchorCtr="0" compatLnSpc="1">
            <a:prstTxWarp prst="textNoShape">
              <a:avLst/>
            </a:prstTxWarp>
          </a:bodyPr>
          <a:lstStyle>
            <a:lvl1pPr algn="r">
              <a:defRPr sz="1000" i="1"/>
            </a:lvl1pPr>
          </a:lstStyle>
          <a:p>
            <a:fld id="{AE16B136-1747-433B-8DA9-5788BA24D4D3}" type="slidenum">
              <a:rPr lang="de-DE" altLang="de-DE"/>
              <a:pPr/>
              <a:t>‹Nr.›</a:t>
            </a:fld>
            <a:endParaRPr lang="de-DE" altLang="de-D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grpSp>
        <p:nvGrpSpPr>
          <p:cNvPr id="6" name="Gruppieren 34">
            <a:extLst>
              <a:ext uri="{FF2B5EF4-FFF2-40B4-BE49-F238E27FC236}">
                <a16:creationId xmlns:a16="http://schemas.microsoft.com/office/drawing/2014/main" id="{0C0221A5-341F-4113-8956-E0E0D8B1CE63}"/>
              </a:ext>
            </a:extLst>
          </p:cNvPr>
          <p:cNvGrpSpPr>
            <a:grpSpLocks/>
          </p:cNvGrpSpPr>
          <p:nvPr userDrawn="1"/>
        </p:nvGrpSpPr>
        <p:grpSpPr bwMode="auto">
          <a:xfrm>
            <a:off x="0" y="114300"/>
            <a:ext cx="9142413" cy="6742113"/>
            <a:chOff x="0" y="72"/>
            <a:chExt cx="5759" cy="4247"/>
          </a:xfrm>
        </p:grpSpPr>
        <p:sp>
          <p:nvSpPr>
            <p:cNvPr id="7" name="Rechteck 35">
              <a:extLst>
                <a:ext uri="{FF2B5EF4-FFF2-40B4-BE49-F238E27FC236}">
                  <a16:creationId xmlns:a16="http://schemas.microsoft.com/office/drawing/2014/main" id="{CCADC128-5ED8-4FA4-835F-9DA90DBC88FC}"/>
                </a:ext>
              </a:extLst>
            </p:cNvPr>
            <p:cNvSpPr>
              <a:spLocks noChangeArrowheads="1"/>
            </p:cNvSpPr>
            <p:nvPr/>
          </p:nvSpPr>
          <p:spPr bwMode="hidden">
            <a:xfrm>
              <a:off x="0" y="2112"/>
              <a:ext cx="5759" cy="220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grpSp>
          <p:nvGrpSpPr>
            <p:cNvPr id="8" name="Gruppieren 36">
              <a:extLst>
                <a:ext uri="{FF2B5EF4-FFF2-40B4-BE49-F238E27FC236}">
                  <a16:creationId xmlns:a16="http://schemas.microsoft.com/office/drawing/2014/main" id="{EF3198F6-0543-4563-B1FA-F3F13719F53D}"/>
                </a:ext>
              </a:extLst>
            </p:cNvPr>
            <p:cNvGrpSpPr>
              <a:grpSpLocks/>
            </p:cNvGrpSpPr>
            <p:nvPr userDrawn="1"/>
          </p:nvGrpSpPr>
          <p:grpSpPr bwMode="auto">
            <a:xfrm>
              <a:off x="0" y="72"/>
              <a:ext cx="5759" cy="2040"/>
              <a:chOff x="0" y="72"/>
              <a:chExt cx="5759" cy="2040"/>
            </a:xfrm>
          </p:grpSpPr>
          <p:sp>
            <p:nvSpPr>
              <p:cNvPr id="9" name="Rechteck 37">
                <a:extLst>
                  <a:ext uri="{FF2B5EF4-FFF2-40B4-BE49-F238E27FC236}">
                    <a16:creationId xmlns:a16="http://schemas.microsoft.com/office/drawing/2014/main" id="{D9C523BA-E286-45CF-867B-77E07D66BAFF}"/>
                  </a:ext>
                </a:extLst>
              </p:cNvPr>
              <p:cNvSpPr>
                <a:spLocks noChangeArrowheads="1"/>
              </p:cNvSpPr>
              <p:nvPr/>
            </p:nvSpPr>
            <p:spPr bwMode="hidden">
              <a:xfrm>
                <a:off x="0" y="1872"/>
                <a:ext cx="5759" cy="240"/>
              </a:xfrm>
              <a:prstGeom prst="rect">
                <a:avLst/>
              </a:prstGeom>
              <a:gradFill rotWithShape="0">
                <a:gsLst>
                  <a:gs pos="0">
                    <a:schemeClr val="bg1"/>
                  </a:gs>
                  <a:gs pos="100000">
                    <a:schemeClr val="hlink"/>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grpSp>
            <p:nvGrpSpPr>
              <p:cNvPr id="10" name="Gruppieren 38">
                <a:extLst>
                  <a:ext uri="{FF2B5EF4-FFF2-40B4-BE49-F238E27FC236}">
                    <a16:creationId xmlns:a16="http://schemas.microsoft.com/office/drawing/2014/main" id="{7CB7AF59-1327-4361-A9EA-E3C49BC933A8}"/>
                  </a:ext>
                </a:extLst>
              </p:cNvPr>
              <p:cNvGrpSpPr>
                <a:grpSpLocks/>
              </p:cNvGrpSpPr>
              <p:nvPr userDrawn="1"/>
            </p:nvGrpSpPr>
            <p:grpSpPr bwMode="auto">
              <a:xfrm>
                <a:off x="2289" y="72"/>
                <a:ext cx="1440" cy="1984"/>
                <a:chOff x="2289" y="72"/>
                <a:chExt cx="1440" cy="1984"/>
              </a:xfrm>
            </p:grpSpPr>
            <p:sp>
              <p:nvSpPr>
                <p:cNvPr id="31" name="Form 59">
                  <a:extLst>
                    <a:ext uri="{FF2B5EF4-FFF2-40B4-BE49-F238E27FC236}">
                      <a16:creationId xmlns:a16="http://schemas.microsoft.com/office/drawing/2014/main" id="{87B82BCB-D205-47BE-9EC0-21F6DCFC9E49}"/>
                    </a:ext>
                  </a:extLst>
                </p:cNvPr>
                <p:cNvSpPr>
                  <a:spLocks/>
                </p:cNvSpPr>
                <p:nvPr/>
              </p:nvSpPr>
              <p:spPr bwMode="ltGray">
                <a:xfrm>
                  <a:off x="2289" y="127"/>
                  <a:ext cx="1440" cy="1770"/>
                </a:xfrm>
                <a:custGeom>
                  <a:avLst/>
                  <a:gdLst>
                    <a:gd name="T0" fmla="*/ 901 w 1440"/>
                    <a:gd name="T1" fmla="*/ 33 h 1770"/>
                    <a:gd name="T2" fmla="*/ 1066 w 1440"/>
                    <a:gd name="T3" fmla="*/ 129 h 1770"/>
                    <a:gd name="T4" fmla="*/ 1207 w 1440"/>
                    <a:gd name="T5" fmla="*/ 256 h 1770"/>
                    <a:gd name="T6" fmla="*/ 1316 w 1440"/>
                    <a:gd name="T7" fmla="*/ 410 h 1770"/>
                    <a:gd name="T8" fmla="*/ 1394 w 1440"/>
                    <a:gd name="T9" fmla="*/ 581 h 1770"/>
                    <a:gd name="T10" fmla="*/ 1435 w 1440"/>
                    <a:gd name="T11" fmla="*/ 766 h 1770"/>
                    <a:gd name="T12" fmla="*/ 1435 w 1440"/>
                    <a:gd name="T13" fmla="*/ 958 h 1770"/>
                    <a:gd name="T14" fmla="*/ 1394 w 1440"/>
                    <a:gd name="T15" fmla="*/ 1143 h 1770"/>
                    <a:gd name="T16" fmla="*/ 1316 w 1440"/>
                    <a:gd name="T17" fmla="*/ 1314 h 1770"/>
                    <a:gd name="T18" fmla="*/ 1207 w 1440"/>
                    <a:gd name="T19" fmla="*/ 1468 h 1770"/>
                    <a:gd name="T20" fmla="*/ 1066 w 1440"/>
                    <a:gd name="T21" fmla="*/ 1597 h 1770"/>
                    <a:gd name="T22" fmla="*/ 901 w 1440"/>
                    <a:gd name="T23" fmla="*/ 1691 h 1770"/>
                    <a:gd name="T24" fmla="*/ 721 w 1440"/>
                    <a:gd name="T25" fmla="*/ 1749 h 1770"/>
                    <a:gd name="T26" fmla="*/ 533 w 1440"/>
                    <a:gd name="T27" fmla="*/ 1769 h 1770"/>
                    <a:gd name="T28" fmla="*/ 344 w 1440"/>
                    <a:gd name="T29" fmla="*/ 1749 h 1770"/>
                    <a:gd name="T30" fmla="*/ 165 w 1440"/>
                    <a:gd name="T31" fmla="*/ 1691 h 1770"/>
                    <a:gd name="T32" fmla="*/ 0 w 1440"/>
                    <a:gd name="T33" fmla="*/ 1597 h 1770"/>
                    <a:gd name="T34" fmla="*/ 125 w 1440"/>
                    <a:gd name="T35" fmla="*/ 1571 h 1770"/>
                    <a:gd name="T36" fmla="*/ 281 w 1440"/>
                    <a:gd name="T37" fmla="*/ 1640 h 1770"/>
                    <a:gd name="T38" fmla="*/ 446 w 1440"/>
                    <a:gd name="T39" fmla="*/ 1675 h 1770"/>
                    <a:gd name="T40" fmla="*/ 618 w 1440"/>
                    <a:gd name="T41" fmla="*/ 1675 h 1770"/>
                    <a:gd name="T42" fmla="*/ 785 w 1440"/>
                    <a:gd name="T43" fmla="*/ 1640 h 1770"/>
                    <a:gd name="T44" fmla="*/ 941 w 1440"/>
                    <a:gd name="T45" fmla="*/ 1571 h 1770"/>
                    <a:gd name="T46" fmla="*/ 1080 w 1440"/>
                    <a:gd name="T47" fmla="*/ 1470 h 1770"/>
                    <a:gd name="T48" fmla="*/ 1194 w 1440"/>
                    <a:gd name="T49" fmla="*/ 1343 h 1770"/>
                    <a:gd name="T50" fmla="*/ 1281 w 1440"/>
                    <a:gd name="T51" fmla="*/ 1194 h 1770"/>
                    <a:gd name="T52" fmla="*/ 1332 w 1440"/>
                    <a:gd name="T53" fmla="*/ 1032 h 1770"/>
                    <a:gd name="T54" fmla="*/ 1350 w 1440"/>
                    <a:gd name="T55" fmla="*/ 862 h 1770"/>
                    <a:gd name="T56" fmla="*/ 1332 w 1440"/>
                    <a:gd name="T57" fmla="*/ 691 h 1770"/>
                    <a:gd name="T58" fmla="*/ 1281 w 1440"/>
                    <a:gd name="T59" fmla="*/ 530 h 1770"/>
                    <a:gd name="T60" fmla="*/ 1194 w 1440"/>
                    <a:gd name="T61" fmla="*/ 381 h 1770"/>
                    <a:gd name="T62" fmla="*/ 1080 w 1440"/>
                    <a:gd name="T63" fmla="*/ 254 h 1770"/>
                    <a:gd name="T64" fmla="*/ 941 w 1440"/>
                    <a:gd name="T65" fmla="*/ 154 h 1770"/>
                    <a:gd name="T66" fmla="*/ 785 w 1440"/>
                    <a:gd name="T67" fmla="*/ 85 h 1770"/>
                    <a:gd name="T68" fmla="*/ 812 w 1440"/>
                    <a:gd name="T69" fmla="*/ 0 h 177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440"/>
                    <a:gd name="T106" fmla="*/ 0 h 1770"/>
                    <a:gd name="T107" fmla="*/ 0 w 1440"/>
                    <a:gd name="T108" fmla="*/ 0 h 177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440" h="1770">
                      <a:moveTo>
                        <a:pt x="812" y="0"/>
                      </a:moveTo>
                      <a:lnTo>
                        <a:pt x="901" y="33"/>
                      </a:lnTo>
                      <a:lnTo>
                        <a:pt x="986" y="78"/>
                      </a:lnTo>
                      <a:lnTo>
                        <a:pt x="1066" y="129"/>
                      </a:lnTo>
                      <a:lnTo>
                        <a:pt x="1140" y="187"/>
                      </a:lnTo>
                      <a:lnTo>
                        <a:pt x="1207" y="256"/>
                      </a:lnTo>
                      <a:lnTo>
                        <a:pt x="1265" y="330"/>
                      </a:lnTo>
                      <a:lnTo>
                        <a:pt x="1316" y="410"/>
                      </a:lnTo>
                      <a:lnTo>
                        <a:pt x="1361" y="492"/>
                      </a:lnTo>
                      <a:lnTo>
                        <a:pt x="1394" y="581"/>
                      </a:lnTo>
                      <a:lnTo>
                        <a:pt x="1419" y="673"/>
                      </a:lnTo>
                      <a:lnTo>
                        <a:pt x="1435" y="766"/>
                      </a:lnTo>
                      <a:lnTo>
                        <a:pt x="1439" y="862"/>
                      </a:lnTo>
                      <a:lnTo>
                        <a:pt x="1435" y="958"/>
                      </a:lnTo>
                      <a:lnTo>
                        <a:pt x="1419" y="1052"/>
                      </a:lnTo>
                      <a:lnTo>
                        <a:pt x="1394" y="1143"/>
                      </a:lnTo>
                      <a:lnTo>
                        <a:pt x="1361" y="1230"/>
                      </a:lnTo>
                      <a:lnTo>
                        <a:pt x="1316" y="1314"/>
                      </a:lnTo>
                      <a:lnTo>
                        <a:pt x="1265" y="1395"/>
                      </a:lnTo>
                      <a:lnTo>
                        <a:pt x="1207" y="1468"/>
                      </a:lnTo>
                      <a:lnTo>
                        <a:pt x="1140" y="1537"/>
                      </a:lnTo>
                      <a:lnTo>
                        <a:pt x="1066" y="1597"/>
                      </a:lnTo>
                      <a:lnTo>
                        <a:pt x="986" y="1646"/>
                      </a:lnTo>
                      <a:lnTo>
                        <a:pt x="901" y="1691"/>
                      </a:lnTo>
                      <a:lnTo>
                        <a:pt x="812" y="1724"/>
                      </a:lnTo>
                      <a:lnTo>
                        <a:pt x="721" y="1749"/>
                      </a:lnTo>
                      <a:lnTo>
                        <a:pt x="627" y="1765"/>
                      </a:lnTo>
                      <a:lnTo>
                        <a:pt x="533" y="1769"/>
                      </a:lnTo>
                      <a:lnTo>
                        <a:pt x="437" y="1765"/>
                      </a:lnTo>
                      <a:lnTo>
                        <a:pt x="344" y="1749"/>
                      </a:lnTo>
                      <a:lnTo>
                        <a:pt x="252" y="1724"/>
                      </a:lnTo>
                      <a:lnTo>
                        <a:pt x="165" y="1691"/>
                      </a:lnTo>
                      <a:lnTo>
                        <a:pt x="80" y="1646"/>
                      </a:lnTo>
                      <a:lnTo>
                        <a:pt x="0" y="1597"/>
                      </a:lnTo>
                      <a:lnTo>
                        <a:pt x="51" y="1524"/>
                      </a:lnTo>
                      <a:lnTo>
                        <a:pt x="125" y="1571"/>
                      </a:lnTo>
                      <a:lnTo>
                        <a:pt x="201" y="1609"/>
                      </a:lnTo>
                      <a:lnTo>
                        <a:pt x="281" y="1640"/>
                      </a:lnTo>
                      <a:lnTo>
                        <a:pt x="364" y="1662"/>
                      </a:lnTo>
                      <a:lnTo>
                        <a:pt x="446" y="1675"/>
                      </a:lnTo>
                      <a:lnTo>
                        <a:pt x="533" y="1680"/>
                      </a:lnTo>
                      <a:lnTo>
                        <a:pt x="618" y="1675"/>
                      </a:lnTo>
                      <a:lnTo>
                        <a:pt x="703" y="1662"/>
                      </a:lnTo>
                      <a:lnTo>
                        <a:pt x="785" y="1640"/>
                      </a:lnTo>
                      <a:lnTo>
                        <a:pt x="866" y="1609"/>
                      </a:lnTo>
                      <a:lnTo>
                        <a:pt x="941" y="1571"/>
                      </a:lnTo>
                      <a:lnTo>
                        <a:pt x="1013" y="1524"/>
                      </a:lnTo>
                      <a:lnTo>
                        <a:pt x="1080" y="1470"/>
                      </a:lnTo>
                      <a:lnTo>
                        <a:pt x="1140" y="1410"/>
                      </a:lnTo>
                      <a:lnTo>
                        <a:pt x="1194" y="1343"/>
                      </a:lnTo>
                      <a:lnTo>
                        <a:pt x="1240" y="1270"/>
                      </a:lnTo>
                      <a:lnTo>
                        <a:pt x="1281" y="1194"/>
                      </a:lnTo>
                      <a:lnTo>
                        <a:pt x="1312" y="1116"/>
                      </a:lnTo>
                      <a:lnTo>
                        <a:pt x="1332" y="1032"/>
                      </a:lnTo>
                      <a:lnTo>
                        <a:pt x="1345" y="947"/>
                      </a:lnTo>
                      <a:lnTo>
                        <a:pt x="1350" y="862"/>
                      </a:lnTo>
                      <a:lnTo>
                        <a:pt x="1345" y="775"/>
                      </a:lnTo>
                      <a:lnTo>
                        <a:pt x="1332" y="691"/>
                      </a:lnTo>
                      <a:lnTo>
                        <a:pt x="1312" y="608"/>
                      </a:lnTo>
                      <a:lnTo>
                        <a:pt x="1281" y="530"/>
                      </a:lnTo>
                      <a:lnTo>
                        <a:pt x="1240" y="452"/>
                      </a:lnTo>
                      <a:lnTo>
                        <a:pt x="1194" y="381"/>
                      </a:lnTo>
                      <a:lnTo>
                        <a:pt x="1140" y="314"/>
                      </a:lnTo>
                      <a:lnTo>
                        <a:pt x="1080" y="254"/>
                      </a:lnTo>
                      <a:lnTo>
                        <a:pt x="1013" y="201"/>
                      </a:lnTo>
                      <a:lnTo>
                        <a:pt x="941" y="154"/>
                      </a:lnTo>
                      <a:lnTo>
                        <a:pt x="866" y="114"/>
                      </a:lnTo>
                      <a:lnTo>
                        <a:pt x="785" y="85"/>
                      </a:lnTo>
                      <a:lnTo>
                        <a:pt x="788" y="78"/>
                      </a:lnTo>
                      <a:lnTo>
                        <a:pt x="812" y="0"/>
                      </a:lnTo>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32" name="Gerade Verbindung 60">
                  <a:extLst>
                    <a:ext uri="{FF2B5EF4-FFF2-40B4-BE49-F238E27FC236}">
                      <a16:creationId xmlns:a16="http://schemas.microsoft.com/office/drawing/2014/main" id="{C5D91D4F-30AD-4098-81AA-2B19CD26138C}"/>
                    </a:ext>
                  </a:extLst>
                </p:cNvPr>
                <p:cNvSpPr>
                  <a:spLocks noChangeShapeType="1"/>
                </p:cNvSpPr>
                <p:nvPr/>
              </p:nvSpPr>
              <p:spPr bwMode="ltGray">
                <a:xfrm flipV="1">
                  <a:off x="2324" y="1620"/>
                  <a:ext cx="143" cy="258"/>
                </a:xfrm>
                <a:prstGeom prst="line">
                  <a:avLst/>
                </a:prstGeom>
                <a:noFill/>
                <a:ln w="25400" algn="ctr">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33" name="Gerade Verbindung 61">
                  <a:extLst>
                    <a:ext uri="{FF2B5EF4-FFF2-40B4-BE49-F238E27FC236}">
                      <a16:creationId xmlns:a16="http://schemas.microsoft.com/office/drawing/2014/main" id="{5C6E4296-F1BE-4309-85F9-863CCD4355D2}"/>
                    </a:ext>
                  </a:extLst>
                </p:cNvPr>
                <p:cNvSpPr>
                  <a:spLocks noChangeShapeType="1"/>
                </p:cNvSpPr>
                <p:nvPr/>
              </p:nvSpPr>
              <p:spPr bwMode="ltGray">
                <a:xfrm flipV="1">
                  <a:off x="3119" y="243"/>
                  <a:ext cx="50" cy="99"/>
                </a:xfrm>
                <a:prstGeom prst="line">
                  <a:avLst/>
                </a:prstGeom>
                <a:noFill/>
                <a:ln w="25400" algn="ctr">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34" name="Gerade Verbindung 62">
                  <a:extLst>
                    <a:ext uri="{FF2B5EF4-FFF2-40B4-BE49-F238E27FC236}">
                      <a16:creationId xmlns:a16="http://schemas.microsoft.com/office/drawing/2014/main" id="{522BE55C-CD8E-41C5-A6CB-D16CABC63A61}"/>
                    </a:ext>
                  </a:extLst>
                </p:cNvPr>
                <p:cNvSpPr>
                  <a:spLocks noChangeShapeType="1"/>
                </p:cNvSpPr>
                <p:nvPr/>
              </p:nvSpPr>
              <p:spPr bwMode="ltGray">
                <a:xfrm flipV="1">
                  <a:off x="3203" y="72"/>
                  <a:ext cx="50" cy="99"/>
                </a:xfrm>
                <a:prstGeom prst="line">
                  <a:avLst/>
                </a:prstGeom>
                <a:noFill/>
                <a:ln w="25400" algn="ctr">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35" name="Form 63">
                  <a:extLst>
                    <a:ext uri="{FF2B5EF4-FFF2-40B4-BE49-F238E27FC236}">
                      <a16:creationId xmlns:a16="http://schemas.microsoft.com/office/drawing/2014/main" id="{8402813B-E4C3-443A-8EFD-EB991F4E8477}"/>
                    </a:ext>
                  </a:extLst>
                </p:cNvPr>
                <p:cNvSpPr>
                  <a:spLocks/>
                </p:cNvSpPr>
                <p:nvPr/>
              </p:nvSpPr>
              <p:spPr bwMode="ltGray">
                <a:xfrm>
                  <a:off x="2483" y="1903"/>
                  <a:ext cx="841" cy="153"/>
                </a:xfrm>
                <a:custGeom>
                  <a:avLst/>
                  <a:gdLst>
                    <a:gd name="T0" fmla="*/ 3 w 841"/>
                    <a:gd name="T1" fmla="*/ 98 h 153"/>
                    <a:gd name="T2" fmla="*/ 20 w 841"/>
                    <a:gd name="T3" fmla="*/ 80 h 153"/>
                    <a:gd name="T4" fmla="*/ 44 w 841"/>
                    <a:gd name="T5" fmla="*/ 65 h 153"/>
                    <a:gd name="T6" fmla="*/ 89 w 841"/>
                    <a:gd name="T7" fmla="*/ 43 h 153"/>
                    <a:gd name="T8" fmla="*/ 140 w 841"/>
                    <a:gd name="T9" fmla="*/ 30 h 153"/>
                    <a:gd name="T10" fmla="*/ 188 w 841"/>
                    <a:gd name="T11" fmla="*/ 19 h 153"/>
                    <a:gd name="T12" fmla="*/ 253 w 841"/>
                    <a:gd name="T13" fmla="*/ 9 h 153"/>
                    <a:gd name="T14" fmla="*/ 314 w 841"/>
                    <a:gd name="T15" fmla="*/ 3 h 153"/>
                    <a:gd name="T16" fmla="*/ 386 w 841"/>
                    <a:gd name="T17" fmla="*/ 0 h 153"/>
                    <a:gd name="T18" fmla="*/ 475 w 841"/>
                    <a:gd name="T19" fmla="*/ 1 h 153"/>
                    <a:gd name="T20" fmla="*/ 567 w 841"/>
                    <a:gd name="T21" fmla="*/ 6 h 153"/>
                    <a:gd name="T22" fmla="*/ 632 w 841"/>
                    <a:gd name="T23" fmla="*/ 14 h 153"/>
                    <a:gd name="T24" fmla="*/ 700 w 841"/>
                    <a:gd name="T25" fmla="*/ 27 h 153"/>
                    <a:gd name="T26" fmla="*/ 765 w 841"/>
                    <a:gd name="T27" fmla="*/ 47 h 153"/>
                    <a:gd name="T28" fmla="*/ 799 w 841"/>
                    <a:gd name="T29" fmla="*/ 66 h 153"/>
                    <a:gd name="T30" fmla="*/ 820 w 841"/>
                    <a:gd name="T31" fmla="*/ 82 h 153"/>
                    <a:gd name="T32" fmla="*/ 840 w 841"/>
                    <a:gd name="T33" fmla="*/ 108 h 153"/>
                    <a:gd name="T34" fmla="*/ 806 w 841"/>
                    <a:gd name="T35" fmla="*/ 122 h 153"/>
                    <a:gd name="T36" fmla="*/ 748 w 841"/>
                    <a:gd name="T37" fmla="*/ 133 h 153"/>
                    <a:gd name="T38" fmla="*/ 676 w 841"/>
                    <a:gd name="T39" fmla="*/ 141 h 153"/>
                    <a:gd name="T40" fmla="*/ 608 w 841"/>
                    <a:gd name="T41" fmla="*/ 148 h 153"/>
                    <a:gd name="T42" fmla="*/ 526 w 841"/>
                    <a:gd name="T43" fmla="*/ 151 h 153"/>
                    <a:gd name="T44" fmla="*/ 437 w 841"/>
                    <a:gd name="T45" fmla="*/ 152 h 153"/>
                    <a:gd name="T46" fmla="*/ 352 w 841"/>
                    <a:gd name="T47" fmla="*/ 152 h 153"/>
                    <a:gd name="T48" fmla="*/ 263 w 841"/>
                    <a:gd name="T49" fmla="*/ 151 h 153"/>
                    <a:gd name="T50" fmla="*/ 164 w 841"/>
                    <a:gd name="T51" fmla="*/ 143 h 153"/>
                    <a:gd name="T52" fmla="*/ 85 w 841"/>
                    <a:gd name="T53" fmla="*/ 135 h 153"/>
                    <a:gd name="T54" fmla="*/ 20 w 841"/>
                    <a:gd name="T55" fmla="*/ 120 h 153"/>
                    <a:gd name="T56" fmla="*/ 0 w 841"/>
                    <a:gd name="T57" fmla="*/ 109 h 153"/>
                    <a:gd name="T58" fmla="*/ 3 w 841"/>
                    <a:gd name="T59" fmla="*/ 98 h 15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41"/>
                    <a:gd name="T91" fmla="*/ 0 h 153"/>
                    <a:gd name="T92" fmla="*/ 0 w 841"/>
                    <a:gd name="T93" fmla="*/ 0 h 15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41" h="153">
                      <a:moveTo>
                        <a:pt x="3" y="98"/>
                      </a:moveTo>
                      <a:lnTo>
                        <a:pt x="20" y="80"/>
                      </a:lnTo>
                      <a:lnTo>
                        <a:pt x="44" y="65"/>
                      </a:lnTo>
                      <a:lnTo>
                        <a:pt x="89" y="43"/>
                      </a:lnTo>
                      <a:lnTo>
                        <a:pt x="140" y="30"/>
                      </a:lnTo>
                      <a:lnTo>
                        <a:pt x="188" y="19"/>
                      </a:lnTo>
                      <a:lnTo>
                        <a:pt x="253" y="9"/>
                      </a:lnTo>
                      <a:lnTo>
                        <a:pt x="314" y="3"/>
                      </a:lnTo>
                      <a:lnTo>
                        <a:pt x="386" y="0"/>
                      </a:lnTo>
                      <a:lnTo>
                        <a:pt x="475" y="1"/>
                      </a:lnTo>
                      <a:lnTo>
                        <a:pt x="567" y="6"/>
                      </a:lnTo>
                      <a:lnTo>
                        <a:pt x="632" y="14"/>
                      </a:lnTo>
                      <a:lnTo>
                        <a:pt x="700" y="27"/>
                      </a:lnTo>
                      <a:lnTo>
                        <a:pt x="765" y="47"/>
                      </a:lnTo>
                      <a:lnTo>
                        <a:pt x="799" y="66"/>
                      </a:lnTo>
                      <a:lnTo>
                        <a:pt x="820" y="82"/>
                      </a:lnTo>
                      <a:lnTo>
                        <a:pt x="840" y="108"/>
                      </a:lnTo>
                      <a:lnTo>
                        <a:pt x="806" y="122"/>
                      </a:lnTo>
                      <a:lnTo>
                        <a:pt x="748" y="133"/>
                      </a:lnTo>
                      <a:lnTo>
                        <a:pt x="676" y="141"/>
                      </a:lnTo>
                      <a:lnTo>
                        <a:pt x="608" y="148"/>
                      </a:lnTo>
                      <a:lnTo>
                        <a:pt x="526" y="151"/>
                      </a:lnTo>
                      <a:lnTo>
                        <a:pt x="437" y="152"/>
                      </a:lnTo>
                      <a:lnTo>
                        <a:pt x="352" y="152"/>
                      </a:lnTo>
                      <a:lnTo>
                        <a:pt x="263" y="151"/>
                      </a:lnTo>
                      <a:lnTo>
                        <a:pt x="164" y="143"/>
                      </a:lnTo>
                      <a:lnTo>
                        <a:pt x="85" y="135"/>
                      </a:lnTo>
                      <a:lnTo>
                        <a:pt x="20" y="120"/>
                      </a:lnTo>
                      <a:lnTo>
                        <a:pt x="0" y="109"/>
                      </a:lnTo>
                      <a:lnTo>
                        <a:pt x="3" y="98"/>
                      </a:lnTo>
                    </a:path>
                  </a:pathLst>
                </a:cu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grpSp>
          <p:sp>
            <p:nvSpPr>
              <p:cNvPr id="11" name="Ellipse 39">
                <a:extLst>
                  <a:ext uri="{FF2B5EF4-FFF2-40B4-BE49-F238E27FC236}">
                    <a16:creationId xmlns:a16="http://schemas.microsoft.com/office/drawing/2014/main" id="{865228CC-DFD2-41FA-918E-1652E1130058}"/>
                  </a:ext>
                </a:extLst>
              </p:cNvPr>
              <p:cNvSpPr>
                <a:spLocks noChangeArrowheads="1"/>
              </p:cNvSpPr>
              <p:nvPr/>
            </p:nvSpPr>
            <p:spPr bwMode="blackWhite">
              <a:xfrm>
                <a:off x="2071" y="250"/>
                <a:ext cx="1497" cy="1494"/>
              </a:xfrm>
              <a:prstGeom prst="ellipse">
                <a:avLst/>
              </a:pr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grpSp>
            <p:nvGrpSpPr>
              <p:cNvPr id="12" name="Gruppieren 40">
                <a:extLst>
                  <a:ext uri="{FF2B5EF4-FFF2-40B4-BE49-F238E27FC236}">
                    <a16:creationId xmlns:a16="http://schemas.microsoft.com/office/drawing/2014/main" id="{25CF5BF6-7804-4E66-BD5D-F2B66DB99A3A}"/>
                  </a:ext>
                </a:extLst>
              </p:cNvPr>
              <p:cNvGrpSpPr>
                <a:grpSpLocks/>
              </p:cNvGrpSpPr>
              <p:nvPr userDrawn="1"/>
            </p:nvGrpSpPr>
            <p:grpSpPr bwMode="auto">
              <a:xfrm>
                <a:off x="2071" y="406"/>
                <a:ext cx="1392" cy="1109"/>
                <a:chOff x="2071" y="406"/>
                <a:chExt cx="1392" cy="1109"/>
              </a:xfrm>
            </p:grpSpPr>
            <p:sp>
              <p:nvSpPr>
                <p:cNvPr id="13" name="Form 41">
                  <a:extLst>
                    <a:ext uri="{FF2B5EF4-FFF2-40B4-BE49-F238E27FC236}">
                      <a16:creationId xmlns:a16="http://schemas.microsoft.com/office/drawing/2014/main" id="{4625EED3-0091-449B-9DE3-F6A336A16481}"/>
                    </a:ext>
                  </a:extLst>
                </p:cNvPr>
                <p:cNvSpPr>
                  <a:spLocks/>
                </p:cNvSpPr>
                <p:nvPr/>
              </p:nvSpPr>
              <p:spPr bwMode="grayWhite">
                <a:xfrm>
                  <a:off x="2268" y="812"/>
                  <a:ext cx="1" cy="17"/>
                </a:xfrm>
                <a:custGeom>
                  <a:avLst/>
                  <a:gdLst>
                    <a:gd name="T0" fmla="*/ 0 w 1"/>
                    <a:gd name="T1" fmla="*/ 0 h 17"/>
                    <a:gd name="T2" fmla="*/ 0 w 1"/>
                    <a:gd name="T3" fmla="*/ 16 h 17"/>
                    <a:gd name="T4" fmla="*/ 0 w 1"/>
                    <a:gd name="T5" fmla="*/ 16 h 17"/>
                    <a:gd name="T6" fmla="*/ 0 w 1"/>
                    <a:gd name="T7" fmla="*/ 6 h 17"/>
                    <a:gd name="T8" fmla="*/ 0 w 1"/>
                    <a:gd name="T9" fmla="*/ 0 h 17"/>
                    <a:gd name="T10" fmla="*/ 0 60000 65536"/>
                    <a:gd name="T11" fmla="*/ 0 60000 65536"/>
                    <a:gd name="T12" fmla="*/ 0 60000 65536"/>
                    <a:gd name="T13" fmla="*/ 0 60000 65536"/>
                    <a:gd name="T14" fmla="*/ 0 60000 65536"/>
                    <a:gd name="T15" fmla="*/ 0 w 1"/>
                    <a:gd name="T16" fmla="*/ 0 h 17"/>
                    <a:gd name="T17" fmla="*/ 0 w 1"/>
                    <a:gd name="T18" fmla="*/ 0 h 17"/>
                  </a:gdLst>
                  <a:ahLst/>
                  <a:cxnLst>
                    <a:cxn ang="T10">
                      <a:pos x="T0" y="T1"/>
                    </a:cxn>
                    <a:cxn ang="T11">
                      <a:pos x="T2" y="T3"/>
                    </a:cxn>
                    <a:cxn ang="T12">
                      <a:pos x="T4" y="T5"/>
                    </a:cxn>
                    <a:cxn ang="T13">
                      <a:pos x="T6" y="T7"/>
                    </a:cxn>
                    <a:cxn ang="T14">
                      <a:pos x="T8" y="T9"/>
                    </a:cxn>
                  </a:cxnLst>
                  <a:rect l="T15" t="T16" r="T17" b="T18"/>
                  <a:pathLst>
                    <a:path w="1" h="17">
                      <a:moveTo>
                        <a:pt x="0" y="0"/>
                      </a:moveTo>
                      <a:lnTo>
                        <a:pt x="0" y="16"/>
                      </a:lnTo>
                      <a:lnTo>
                        <a:pt x="0" y="6"/>
                      </a:lnTo>
                      <a:lnTo>
                        <a:pt x="0" y="0"/>
                      </a:lnTo>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4" name="Form 42">
                  <a:extLst>
                    <a:ext uri="{FF2B5EF4-FFF2-40B4-BE49-F238E27FC236}">
                      <a16:creationId xmlns:a16="http://schemas.microsoft.com/office/drawing/2014/main" id="{5A386B68-5176-4F73-A242-BA3C2ADA534B}"/>
                    </a:ext>
                  </a:extLst>
                </p:cNvPr>
                <p:cNvSpPr>
                  <a:spLocks/>
                </p:cNvSpPr>
                <p:nvPr/>
              </p:nvSpPr>
              <p:spPr bwMode="grayWhite">
                <a:xfrm>
                  <a:off x="2292" y="843"/>
                  <a:ext cx="17" cy="17"/>
                </a:xfrm>
                <a:custGeom>
                  <a:avLst/>
                  <a:gdLst>
                    <a:gd name="T0" fmla="*/ 0 w 17"/>
                    <a:gd name="T1" fmla="*/ 0 h 17"/>
                    <a:gd name="T2" fmla="*/ 16 w 17"/>
                    <a:gd name="T3" fmla="*/ 0 h 17"/>
                    <a:gd name="T4" fmla="*/ 16 w 17"/>
                    <a:gd name="T5" fmla="*/ 16 h 17"/>
                    <a:gd name="T6" fmla="*/ 0 w 17"/>
                    <a:gd name="T7" fmla="*/ 0 h 17"/>
                    <a:gd name="T8" fmla="*/ 0 60000 65536"/>
                    <a:gd name="T9" fmla="*/ 0 60000 65536"/>
                    <a:gd name="T10" fmla="*/ 0 60000 65536"/>
                    <a:gd name="T11" fmla="*/ 0 60000 65536"/>
                    <a:gd name="T12" fmla="*/ 0 w 17"/>
                    <a:gd name="T13" fmla="*/ 0 h 17"/>
                    <a:gd name="T14" fmla="*/ 0 w 17"/>
                    <a:gd name="T15" fmla="*/ 0 h 17"/>
                  </a:gdLst>
                  <a:ahLst/>
                  <a:cxnLst>
                    <a:cxn ang="T8">
                      <a:pos x="T0" y="T1"/>
                    </a:cxn>
                    <a:cxn ang="T9">
                      <a:pos x="T2" y="T3"/>
                    </a:cxn>
                    <a:cxn ang="T10">
                      <a:pos x="T4" y="T5"/>
                    </a:cxn>
                    <a:cxn ang="T11">
                      <a:pos x="T6" y="T7"/>
                    </a:cxn>
                  </a:cxnLst>
                  <a:rect l="T12" t="T13" r="T14" b="T15"/>
                  <a:pathLst>
                    <a:path w="17" h="17">
                      <a:moveTo>
                        <a:pt x="0" y="0"/>
                      </a:moveTo>
                      <a:lnTo>
                        <a:pt x="16" y="0"/>
                      </a:lnTo>
                      <a:lnTo>
                        <a:pt x="16" y="16"/>
                      </a:lnTo>
                      <a:lnTo>
                        <a:pt x="0" y="0"/>
                      </a:lnTo>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5" name="Form 43">
                  <a:extLst>
                    <a:ext uri="{FF2B5EF4-FFF2-40B4-BE49-F238E27FC236}">
                      <a16:creationId xmlns:a16="http://schemas.microsoft.com/office/drawing/2014/main" id="{0798D2A1-9DDE-4056-9DAA-1C9CC933BDA3}"/>
                    </a:ext>
                  </a:extLst>
                </p:cNvPr>
                <p:cNvSpPr>
                  <a:spLocks/>
                </p:cNvSpPr>
                <p:nvPr/>
              </p:nvSpPr>
              <p:spPr bwMode="grayWhite">
                <a:xfrm>
                  <a:off x="2372" y="802"/>
                  <a:ext cx="51" cy="48"/>
                </a:xfrm>
                <a:custGeom>
                  <a:avLst/>
                  <a:gdLst>
                    <a:gd name="T0" fmla="*/ 50 w 51"/>
                    <a:gd name="T1" fmla="*/ 0 h 48"/>
                    <a:gd name="T2" fmla="*/ 31 w 51"/>
                    <a:gd name="T3" fmla="*/ 0 h 48"/>
                    <a:gd name="T4" fmla="*/ 20 w 51"/>
                    <a:gd name="T5" fmla="*/ 13 h 48"/>
                    <a:gd name="T6" fmla="*/ 13 w 51"/>
                    <a:gd name="T7" fmla="*/ 13 h 48"/>
                    <a:gd name="T8" fmla="*/ 7 w 51"/>
                    <a:gd name="T9" fmla="*/ 19 h 48"/>
                    <a:gd name="T10" fmla="*/ 0 w 51"/>
                    <a:gd name="T11" fmla="*/ 19 h 48"/>
                    <a:gd name="T12" fmla="*/ 0 w 51"/>
                    <a:gd name="T13" fmla="*/ 35 h 48"/>
                    <a:gd name="T14" fmla="*/ 12 w 51"/>
                    <a:gd name="T15" fmla="*/ 47 h 48"/>
                    <a:gd name="T16" fmla="*/ 41 w 51"/>
                    <a:gd name="T17" fmla="*/ 47 h 48"/>
                    <a:gd name="T18" fmla="*/ 50 w 51"/>
                    <a:gd name="T19" fmla="*/ 35 h 48"/>
                    <a:gd name="T20" fmla="*/ 50 w 51"/>
                    <a:gd name="T21" fmla="*/ 0 h 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
                    <a:gd name="T34" fmla="*/ 0 h 48"/>
                    <a:gd name="T35" fmla="*/ 0 w 51"/>
                    <a:gd name="T36" fmla="*/ 0 h 4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 h="48">
                      <a:moveTo>
                        <a:pt x="50" y="0"/>
                      </a:moveTo>
                      <a:lnTo>
                        <a:pt x="31" y="0"/>
                      </a:lnTo>
                      <a:lnTo>
                        <a:pt x="20" y="13"/>
                      </a:lnTo>
                      <a:lnTo>
                        <a:pt x="13" y="13"/>
                      </a:lnTo>
                      <a:lnTo>
                        <a:pt x="7" y="19"/>
                      </a:lnTo>
                      <a:lnTo>
                        <a:pt x="0" y="19"/>
                      </a:lnTo>
                      <a:lnTo>
                        <a:pt x="0" y="35"/>
                      </a:lnTo>
                      <a:lnTo>
                        <a:pt x="12" y="47"/>
                      </a:lnTo>
                      <a:lnTo>
                        <a:pt x="41" y="47"/>
                      </a:lnTo>
                      <a:lnTo>
                        <a:pt x="50" y="35"/>
                      </a:lnTo>
                      <a:lnTo>
                        <a:pt x="50" y="0"/>
                      </a:lnTo>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6" name="Form 44">
                  <a:extLst>
                    <a:ext uri="{FF2B5EF4-FFF2-40B4-BE49-F238E27FC236}">
                      <a16:creationId xmlns:a16="http://schemas.microsoft.com/office/drawing/2014/main" id="{04199648-ECA5-4135-8C27-8FB00662B0B3}"/>
                    </a:ext>
                  </a:extLst>
                </p:cNvPr>
                <p:cNvSpPr>
                  <a:spLocks/>
                </p:cNvSpPr>
                <p:nvPr/>
              </p:nvSpPr>
              <p:spPr bwMode="grayWhite">
                <a:xfrm>
                  <a:off x="2071" y="840"/>
                  <a:ext cx="451" cy="587"/>
                </a:xfrm>
                <a:custGeom>
                  <a:avLst/>
                  <a:gdLst>
                    <a:gd name="T0" fmla="*/ 107 w 451"/>
                    <a:gd name="T1" fmla="*/ 0 h 587"/>
                    <a:gd name="T2" fmla="*/ 99 w 451"/>
                    <a:gd name="T3" fmla="*/ 16 h 587"/>
                    <a:gd name="T4" fmla="*/ 64 w 451"/>
                    <a:gd name="T5" fmla="*/ 47 h 587"/>
                    <a:gd name="T6" fmla="*/ 56 w 451"/>
                    <a:gd name="T7" fmla="*/ 75 h 587"/>
                    <a:gd name="T8" fmla="*/ 30 w 451"/>
                    <a:gd name="T9" fmla="*/ 95 h 587"/>
                    <a:gd name="T10" fmla="*/ 12 w 451"/>
                    <a:gd name="T11" fmla="*/ 135 h 587"/>
                    <a:gd name="T12" fmla="*/ 12 w 451"/>
                    <a:gd name="T13" fmla="*/ 159 h 587"/>
                    <a:gd name="T14" fmla="*/ 0 w 451"/>
                    <a:gd name="T15" fmla="*/ 201 h 587"/>
                    <a:gd name="T16" fmla="*/ 16 w 451"/>
                    <a:gd name="T17" fmla="*/ 219 h 587"/>
                    <a:gd name="T18" fmla="*/ 56 w 451"/>
                    <a:gd name="T19" fmla="*/ 272 h 587"/>
                    <a:gd name="T20" fmla="*/ 68 w 451"/>
                    <a:gd name="T21" fmla="*/ 265 h 587"/>
                    <a:gd name="T22" fmla="*/ 139 w 451"/>
                    <a:gd name="T23" fmla="*/ 265 h 587"/>
                    <a:gd name="T24" fmla="*/ 172 w 451"/>
                    <a:gd name="T25" fmla="*/ 278 h 587"/>
                    <a:gd name="T26" fmla="*/ 169 w 451"/>
                    <a:gd name="T27" fmla="*/ 319 h 587"/>
                    <a:gd name="T28" fmla="*/ 193 w 451"/>
                    <a:gd name="T29" fmla="*/ 374 h 587"/>
                    <a:gd name="T30" fmla="*/ 191 w 451"/>
                    <a:gd name="T31" fmla="*/ 389 h 587"/>
                    <a:gd name="T32" fmla="*/ 201 w 451"/>
                    <a:gd name="T33" fmla="*/ 406 h 587"/>
                    <a:gd name="T34" fmla="*/ 186 w 451"/>
                    <a:gd name="T35" fmla="*/ 445 h 587"/>
                    <a:gd name="T36" fmla="*/ 204 w 451"/>
                    <a:gd name="T37" fmla="*/ 494 h 587"/>
                    <a:gd name="T38" fmla="*/ 214 w 451"/>
                    <a:gd name="T39" fmla="*/ 532 h 587"/>
                    <a:gd name="T40" fmla="*/ 226 w 451"/>
                    <a:gd name="T41" fmla="*/ 556 h 587"/>
                    <a:gd name="T42" fmla="*/ 239 w 451"/>
                    <a:gd name="T43" fmla="*/ 586 h 587"/>
                    <a:gd name="T44" fmla="*/ 263 w 451"/>
                    <a:gd name="T45" fmla="*/ 582 h 587"/>
                    <a:gd name="T46" fmla="*/ 302 w 451"/>
                    <a:gd name="T47" fmla="*/ 560 h 587"/>
                    <a:gd name="T48" fmla="*/ 320 w 451"/>
                    <a:gd name="T49" fmla="*/ 533 h 587"/>
                    <a:gd name="T50" fmla="*/ 319 w 451"/>
                    <a:gd name="T51" fmla="*/ 515 h 587"/>
                    <a:gd name="T52" fmla="*/ 342 w 451"/>
                    <a:gd name="T53" fmla="*/ 500 h 587"/>
                    <a:gd name="T54" fmla="*/ 338 w 451"/>
                    <a:gd name="T55" fmla="*/ 474 h 587"/>
                    <a:gd name="T56" fmla="*/ 373 w 451"/>
                    <a:gd name="T57" fmla="*/ 432 h 587"/>
                    <a:gd name="T58" fmla="*/ 378 w 451"/>
                    <a:gd name="T59" fmla="*/ 398 h 587"/>
                    <a:gd name="T60" fmla="*/ 369 w 451"/>
                    <a:gd name="T61" fmla="*/ 386 h 587"/>
                    <a:gd name="T62" fmla="*/ 373 w 451"/>
                    <a:gd name="T63" fmla="*/ 372 h 587"/>
                    <a:gd name="T64" fmla="*/ 365 w 451"/>
                    <a:gd name="T65" fmla="*/ 360 h 587"/>
                    <a:gd name="T66" fmla="*/ 391 w 451"/>
                    <a:gd name="T67" fmla="*/ 327 h 587"/>
                    <a:gd name="T68" fmla="*/ 391 w 451"/>
                    <a:gd name="T69" fmla="*/ 310 h 587"/>
                    <a:gd name="T70" fmla="*/ 427 w 451"/>
                    <a:gd name="T71" fmla="*/ 282 h 587"/>
                    <a:gd name="T72" fmla="*/ 450 w 451"/>
                    <a:gd name="T73" fmla="*/ 207 h 587"/>
                    <a:gd name="T74" fmla="*/ 417 w 451"/>
                    <a:gd name="T75" fmla="*/ 226 h 587"/>
                    <a:gd name="T76" fmla="*/ 388 w 451"/>
                    <a:gd name="T77" fmla="*/ 218 h 587"/>
                    <a:gd name="T78" fmla="*/ 392 w 451"/>
                    <a:gd name="T79" fmla="*/ 200 h 587"/>
                    <a:gd name="T80" fmla="*/ 363 w 451"/>
                    <a:gd name="T81" fmla="*/ 180 h 587"/>
                    <a:gd name="T82" fmla="*/ 349 w 451"/>
                    <a:gd name="T83" fmla="*/ 132 h 587"/>
                    <a:gd name="T84" fmla="*/ 321 w 451"/>
                    <a:gd name="T85" fmla="*/ 93 h 587"/>
                    <a:gd name="T86" fmla="*/ 321 w 451"/>
                    <a:gd name="T87" fmla="*/ 66 h 587"/>
                    <a:gd name="T88" fmla="*/ 306 w 451"/>
                    <a:gd name="T89" fmla="*/ 65 h 587"/>
                    <a:gd name="T90" fmla="*/ 296 w 451"/>
                    <a:gd name="T91" fmla="*/ 69 h 587"/>
                    <a:gd name="T92" fmla="*/ 254 w 451"/>
                    <a:gd name="T93" fmla="*/ 54 h 587"/>
                    <a:gd name="T94" fmla="*/ 243 w 451"/>
                    <a:gd name="T95" fmla="*/ 65 h 587"/>
                    <a:gd name="T96" fmla="*/ 234 w 451"/>
                    <a:gd name="T97" fmla="*/ 78 h 587"/>
                    <a:gd name="T98" fmla="*/ 211 w 451"/>
                    <a:gd name="T99" fmla="*/ 53 h 587"/>
                    <a:gd name="T100" fmla="*/ 189 w 451"/>
                    <a:gd name="T101" fmla="*/ 47 h 587"/>
                    <a:gd name="T102" fmla="*/ 187 w 451"/>
                    <a:gd name="T103" fmla="*/ 15 h 587"/>
                    <a:gd name="T104" fmla="*/ 155 w 451"/>
                    <a:gd name="T105" fmla="*/ 20 h 587"/>
                    <a:gd name="T106" fmla="*/ 135 w 451"/>
                    <a:gd name="T107" fmla="*/ 13 h 587"/>
                    <a:gd name="T108" fmla="*/ 107 w 451"/>
                    <a:gd name="T109" fmla="*/ 0 h 58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51"/>
                    <a:gd name="T166" fmla="*/ 0 h 587"/>
                    <a:gd name="T167" fmla="*/ 0 w 451"/>
                    <a:gd name="T168" fmla="*/ 0 h 58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51" h="587">
                      <a:moveTo>
                        <a:pt x="107" y="0"/>
                      </a:moveTo>
                      <a:lnTo>
                        <a:pt x="99" y="16"/>
                      </a:lnTo>
                      <a:lnTo>
                        <a:pt x="64" y="47"/>
                      </a:lnTo>
                      <a:lnTo>
                        <a:pt x="56" y="75"/>
                      </a:lnTo>
                      <a:lnTo>
                        <a:pt x="30" y="95"/>
                      </a:lnTo>
                      <a:lnTo>
                        <a:pt x="12" y="135"/>
                      </a:lnTo>
                      <a:lnTo>
                        <a:pt x="12" y="159"/>
                      </a:lnTo>
                      <a:lnTo>
                        <a:pt x="0" y="201"/>
                      </a:lnTo>
                      <a:lnTo>
                        <a:pt x="16" y="219"/>
                      </a:lnTo>
                      <a:lnTo>
                        <a:pt x="56" y="272"/>
                      </a:lnTo>
                      <a:lnTo>
                        <a:pt x="68" y="265"/>
                      </a:lnTo>
                      <a:lnTo>
                        <a:pt x="139" y="265"/>
                      </a:lnTo>
                      <a:lnTo>
                        <a:pt x="172" y="278"/>
                      </a:lnTo>
                      <a:lnTo>
                        <a:pt x="169" y="319"/>
                      </a:lnTo>
                      <a:lnTo>
                        <a:pt x="193" y="374"/>
                      </a:lnTo>
                      <a:lnTo>
                        <a:pt x="191" y="389"/>
                      </a:lnTo>
                      <a:lnTo>
                        <a:pt x="201" y="406"/>
                      </a:lnTo>
                      <a:lnTo>
                        <a:pt x="186" y="445"/>
                      </a:lnTo>
                      <a:lnTo>
                        <a:pt x="204" y="494"/>
                      </a:lnTo>
                      <a:lnTo>
                        <a:pt x="214" y="532"/>
                      </a:lnTo>
                      <a:lnTo>
                        <a:pt x="226" y="556"/>
                      </a:lnTo>
                      <a:lnTo>
                        <a:pt x="239" y="586"/>
                      </a:lnTo>
                      <a:lnTo>
                        <a:pt x="263" y="582"/>
                      </a:lnTo>
                      <a:lnTo>
                        <a:pt x="302" y="560"/>
                      </a:lnTo>
                      <a:lnTo>
                        <a:pt x="320" y="533"/>
                      </a:lnTo>
                      <a:lnTo>
                        <a:pt x="319" y="515"/>
                      </a:lnTo>
                      <a:lnTo>
                        <a:pt x="342" y="500"/>
                      </a:lnTo>
                      <a:lnTo>
                        <a:pt x="338" y="474"/>
                      </a:lnTo>
                      <a:lnTo>
                        <a:pt x="373" y="432"/>
                      </a:lnTo>
                      <a:lnTo>
                        <a:pt x="378" y="398"/>
                      </a:lnTo>
                      <a:lnTo>
                        <a:pt x="369" y="386"/>
                      </a:lnTo>
                      <a:lnTo>
                        <a:pt x="373" y="372"/>
                      </a:lnTo>
                      <a:lnTo>
                        <a:pt x="365" y="360"/>
                      </a:lnTo>
                      <a:lnTo>
                        <a:pt x="391" y="327"/>
                      </a:lnTo>
                      <a:lnTo>
                        <a:pt x="391" y="310"/>
                      </a:lnTo>
                      <a:lnTo>
                        <a:pt x="427" y="282"/>
                      </a:lnTo>
                      <a:lnTo>
                        <a:pt x="450" y="207"/>
                      </a:lnTo>
                      <a:lnTo>
                        <a:pt x="417" y="226"/>
                      </a:lnTo>
                      <a:lnTo>
                        <a:pt x="388" y="218"/>
                      </a:lnTo>
                      <a:lnTo>
                        <a:pt x="392" y="200"/>
                      </a:lnTo>
                      <a:lnTo>
                        <a:pt x="363" y="180"/>
                      </a:lnTo>
                      <a:lnTo>
                        <a:pt x="349" y="132"/>
                      </a:lnTo>
                      <a:lnTo>
                        <a:pt x="321" y="93"/>
                      </a:lnTo>
                      <a:lnTo>
                        <a:pt x="321" y="66"/>
                      </a:lnTo>
                      <a:lnTo>
                        <a:pt x="306" y="65"/>
                      </a:lnTo>
                      <a:lnTo>
                        <a:pt x="296" y="69"/>
                      </a:lnTo>
                      <a:lnTo>
                        <a:pt x="254" y="54"/>
                      </a:lnTo>
                      <a:lnTo>
                        <a:pt x="243" y="65"/>
                      </a:lnTo>
                      <a:lnTo>
                        <a:pt x="234" y="78"/>
                      </a:lnTo>
                      <a:lnTo>
                        <a:pt x="211" y="53"/>
                      </a:lnTo>
                      <a:lnTo>
                        <a:pt x="189" y="47"/>
                      </a:lnTo>
                      <a:lnTo>
                        <a:pt x="187" y="15"/>
                      </a:lnTo>
                      <a:lnTo>
                        <a:pt x="155" y="20"/>
                      </a:lnTo>
                      <a:lnTo>
                        <a:pt x="135" y="13"/>
                      </a:lnTo>
                      <a:lnTo>
                        <a:pt x="107" y="0"/>
                      </a:lnTo>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7" name="Form 45">
                  <a:extLst>
                    <a:ext uri="{FF2B5EF4-FFF2-40B4-BE49-F238E27FC236}">
                      <a16:creationId xmlns:a16="http://schemas.microsoft.com/office/drawing/2014/main" id="{7BC58379-1834-47FF-B19F-D1DBBD380CA9}"/>
                    </a:ext>
                  </a:extLst>
                </p:cNvPr>
                <p:cNvSpPr>
                  <a:spLocks/>
                </p:cNvSpPr>
                <p:nvPr/>
              </p:nvSpPr>
              <p:spPr bwMode="grayWhite">
                <a:xfrm>
                  <a:off x="3112" y="987"/>
                  <a:ext cx="17" cy="28"/>
                </a:xfrm>
                <a:custGeom>
                  <a:avLst/>
                  <a:gdLst>
                    <a:gd name="T0" fmla="*/ 7 w 17"/>
                    <a:gd name="T1" fmla="*/ 0 h 28"/>
                    <a:gd name="T2" fmla="*/ 9 w 17"/>
                    <a:gd name="T3" fmla="*/ 8 h 28"/>
                    <a:gd name="T4" fmla="*/ 7 w 17"/>
                    <a:gd name="T5" fmla="*/ 14 h 28"/>
                    <a:gd name="T6" fmla="*/ 7 w 17"/>
                    <a:gd name="T7" fmla="*/ 19 h 28"/>
                    <a:gd name="T8" fmla="*/ 16 w 17"/>
                    <a:gd name="T9" fmla="*/ 23 h 28"/>
                    <a:gd name="T10" fmla="*/ 16 w 17"/>
                    <a:gd name="T11" fmla="*/ 27 h 28"/>
                    <a:gd name="T12" fmla="*/ 9 w 17"/>
                    <a:gd name="T13" fmla="*/ 23 h 28"/>
                    <a:gd name="T14" fmla="*/ 3 w 17"/>
                    <a:gd name="T15" fmla="*/ 27 h 28"/>
                    <a:gd name="T16" fmla="*/ 0 w 17"/>
                    <a:gd name="T17" fmla="*/ 23 h 28"/>
                    <a:gd name="T18" fmla="*/ 3 w 17"/>
                    <a:gd name="T19" fmla="*/ 19 h 28"/>
                    <a:gd name="T20" fmla="*/ 0 w 17"/>
                    <a:gd name="T21" fmla="*/ 14 h 28"/>
                    <a:gd name="T22" fmla="*/ 3 w 17"/>
                    <a:gd name="T23" fmla="*/ 4 h 28"/>
                    <a:gd name="T24" fmla="*/ 7 w 17"/>
                    <a:gd name="T25" fmla="*/ 0 h 2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
                    <a:gd name="T40" fmla="*/ 0 h 28"/>
                    <a:gd name="T41" fmla="*/ 0 w 17"/>
                    <a:gd name="T42" fmla="*/ 0 h 2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 h="28">
                      <a:moveTo>
                        <a:pt x="7" y="0"/>
                      </a:moveTo>
                      <a:lnTo>
                        <a:pt x="9" y="8"/>
                      </a:lnTo>
                      <a:lnTo>
                        <a:pt x="7" y="14"/>
                      </a:lnTo>
                      <a:lnTo>
                        <a:pt x="7" y="19"/>
                      </a:lnTo>
                      <a:lnTo>
                        <a:pt x="16" y="23"/>
                      </a:lnTo>
                      <a:lnTo>
                        <a:pt x="16" y="27"/>
                      </a:lnTo>
                      <a:lnTo>
                        <a:pt x="9" y="23"/>
                      </a:lnTo>
                      <a:lnTo>
                        <a:pt x="3" y="27"/>
                      </a:lnTo>
                      <a:lnTo>
                        <a:pt x="0" y="23"/>
                      </a:lnTo>
                      <a:lnTo>
                        <a:pt x="3" y="19"/>
                      </a:lnTo>
                      <a:lnTo>
                        <a:pt x="0" y="14"/>
                      </a:lnTo>
                      <a:lnTo>
                        <a:pt x="3" y="4"/>
                      </a:lnTo>
                      <a:lnTo>
                        <a:pt x="7" y="0"/>
                      </a:lnTo>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8" name="Form 46">
                  <a:extLst>
                    <a:ext uri="{FF2B5EF4-FFF2-40B4-BE49-F238E27FC236}">
                      <a16:creationId xmlns:a16="http://schemas.microsoft.com/office/drawing/2014/main" id="{47075828-81B0-4765-9B67-887859C7ED23}"/>
                    </a:ext>
                  </a:extLst>
                </p:cNvPr>
                <p:cNvSpPr>
                  <a:spLocks/>
                </p:cNvSpPr>
                <p:nvPr/>
              </p:nvSpPr>
              <p:spPr bwMode="grayWhite">
                <a:xfrm>
                  <a:off x="3027" y="1109"/>
                  <a:ext cx="68" cy="97"/>
                </a:xfrm>
                <a:custGeom>
                  <a:avLst/>
                  <a:gdLst>
                    <a:gd name="T0" fmla="*/ 0 w 68"/>
                    <a:gd name="T1" fmla="*/ 48 h 97"/>
                    <a:gd name="T2" fmla="*/ 24 w 68"/>
                    <a:gd name="T3" fmla="*/ 48 h 97"/>
                    <a:gd name="T4" fmla="*/ 52 w 68"/>
                    <a:gd name="T5" fmla="*/ 0 h 97"/>
                    <a:gd name="T6" fmla="*/ 67 w 68"/>
                    <a:gd name="T7" fmla="*/ 28 h 97"/>
                    <a:gd name="T8" fmla="*/ 55 w 68"/>
                    <a:gd name="T9" fmla="*/ 96 h 97"/>
                    <a:gd name="T10" fmla="*/ 5 w 68"/>
                    <a:gd name="T11" fmla="*/ 80 h 97"/>
                    <a:gd name="T12" fmla="*/ 0 w 68"/>
                    <a:gd name="T13" fmla="*/ 48 h 97"/>
                    <a:gd name="T14" fmla="*/ 0 60000 65536"/>
                    <a:gd name="T15" fmla="*/ 0 60000 65536"/>
                    <a:gd name="T16" fmla="*/ 0 60000 65536"/>
                    <a:gd name="T17" fmla="*/ 0 60000 65536"/>
                    <a:gd name="T18" fmla="*/ 0 60000 65536"/>
                    <a:gd name="T19" fmla="*/ 0 60000 65536"/>
                    <a:gd name="T20" fmla="*/ 0 60000 65536"/>
                    <a:gd name="T21" fmla="*/ 0 w 68"/>
                    <a:gd name="T22" fmla="*/ 0 h 97"/>
                    <a:gd name="T23" fmla="*/ 0 w 68"/>
                    <a:gd name="T24" fmla="*/ 0 h 9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8" h="97">
                      <a:moveTo>
                        <a:pt x="0" y="48"/>
                      </a:moveTo>
                      <a:lnTo>
                        <a:pt x="24" y="48"/>
                      </a:lnTo>
                      <a:lnTo>
                        <a:pt x="52" y="0"/>
                      </a:lnTo>
                      <a:lnTo>
                        <a:pt x="67" y="28"/>
                      </a:lnTo>
                      <a:lnTo>
                        <a:pt x="55" y="96"/>
                      </a:lnTo>
                      <a:lnTo>
                        <a:pt x="5" y="80"/>
                      </a:lnTo>
                      <a:lnTo>
                        <a:pt x="0" y="48"/>
                      </a:lnTo>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9" name="Form 47">
                  <a:extLst>
                    <a:ext uri="{FF2B5EF4-FFF2-40B4-BE49-F238E27FC236}">
                      <a16:creationId xmlns:a16="http://schemas.microsoft.com/office/drawing/2014/main" id="{BAC80D9A-A09B-4575-AF91-0837C84C6E8B}"/>
                    </a:ext>
                  </a:extLst>
                </p:cNvPr>
                <p:cNvSpPr>
                  <a:spLocks/>
                </p:cNvSpPr>
                <p:nvPr/>
              </p:nvSpPr>
              <p:spPr bwMode="grayWhite">
                <a:xfrm>
                  <a:off x="3162" y="1146"/>
                  <a:ext cx="117" cy="94"/>
                </a:xfrm>
                <a:custGeom>
                  <a:avLst/>
                  <a:gdLst>
                    <a:gd name="T0" fmla="*/ 7 w 117"/>
                    <a:gd name="T1" fmla="*/ 22 h 94"/>
                    <a:gd name="T2" fmla="*/ 0 w 117"/>
                    <a:gd name="T3" fmla="*/ 0 h 94"/>
                    <a:gd name="T4" fmla="*/ 39 w 117"/>
                    <a:gd name="T5" fmla="*/ 9 h 94"/>
                    <a:gd name="T6" fmla="*/ 95 w 117"/>
                    <a:gd name="T7" fmla="*/ 32 h 94"/>
                    <a:gd name="T8" fmla="*/ 95 w 117"/>
                    <a:gd name="T9" fmla="*/ 49 h 94"/>
                    <a:gd name="T10" fmla="*/ 116 w 117"/>
                    <a:gd name="T11" fmla="*/ 93 h 94"/>
                    <a:gd name="T12" fmla="*/ 73 w 117"/>
                    <a:gd name="T13" fmla="*/ 51 h 94"/>
                    <a:gd name="T14" fmla="*/ 44 w 117"/>
                    <a:gd name="T15" fmla="*/ 54 h 94"/>
                    <a:gd name="T16" fmla="*/ 7 w 117"/>
                    <a:gd name="T17" fmla="*/ 22 h 9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7"/>
                    <a:gd name="T28" fmla="*/ 0 h 94"/>
                    <a:gd name="T29" fmla="*/ 0 w 117"/>
                    <a:gd name="T30" fmla="*/ 0 h 9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7" h="94">
                      <a:moveTo>
                        <a:pt x="7" y="22"/>
                      </a:moveTo>
                      <a:lnTo>
                        <a:pt x="0" y="0"/>
                      </a:lnTo>
                      <a:lnTo>
                        <a:pt x="39" y="9"/>
                      </a:lnTo>
                      <a:lnTo>
                        <a:pt x="95" y="32"/>
                      </a:lnTo>
                      <a:lnTo>
                        <a:pt x="95" y="49"/>
                      </a:lnTo>
                      <a:lnTo>
                        <a:pt x="116" y="93"/>
                      </a:lnTo>
                      <a:lnTo>
                        <a:pt x="73" y="51"/>
                      </a:lnTo>
                      <a:lnTo>
                        <a:pt x="44" y="54"/>
                      </a:lnTo>
                      <a:lnTo>
                        <a:pt x="7" y="22"/>
                      </a:lnTo>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20" name="Form 48">
                  <a:extLst>
                    <a:ext uri="{FF2B5EF4-FFF2-40B4-BE49-F238E27FC236}">
                      <a16:creationId xmlns:a16="http://schemas.microsoft.com/office/drawing/2014/main" id="{D4A4493A-158A-45E1-92F7-B74B083DE921}"/>
                    </a:ext>
                  </a:extLst>
                </p:cNvPr>
                <p:cNvSpPr>
                  <a:spLocks/>
                </p:cNvSpPr>
                <p:nvPr/>
              </p:nvSpPr>
              <p:spPr bwMode="grayWhite">
                <a:xfrm>
                  <a:off x="3384" y="1337"/>
                  <a:ext cx="79" cy="101"/>
                </a:xfrm>
                <a:custGeom>
                  <a:avLst/>
                  <a:gdLst>
                    <a:gd name="T0" fmla="*/ 48 w 79"/>
                    <a:gd name="T1" fmla="*/ 0 h 101"/>
                    <a:gd name="T2" fmla="*/ 78 w 79"/>
                    <a:gd name="T3" fmla="*/ 30 h 101"/>
                    <a:gd name="T4" fmla="*/ 16 w 79"/>
                    <a:gd name="T5" fmla="*/ 100 h 101"/>
                    <a:gd name="T6" fmla="*/ 0 w 79"/>
                    <a:gd name="T7" fmla="*/ 84 h 101"/>
                    <a:gd name="T8" fmla="*/ 45 w 79"/>
                    <a:gd name="T9" fmla="*/ 39 h 101"/>
                    <a:gd name="T10" fmla="*/ 48 w 79"/>
                    <a:gd name="T11" fmla="*/ 0 h 101"/>
                    <a:gd name="T12" fmla="*/ 0 60000 65536"/>
                    <a:gd name="T13" fmla="*/ 0 60000 65536"/>
                    <a:gd name="T14" fmla="*/ 0 60000 65536"/>
                    <a:gd name="T15" fmla="*/ 0 60000 65536"/>
                    <a:gd name="T16" fmla="*/ 0 60000 65536"/>
                    <a:gd name="T17" fmla="*/ 0 60000 65536"/>
                    <a:gd name="T18" fmla="*/ 0 w 79"/>
                    <a:gd name="T19" fmla="*/ 0 h 101"/>
                    <a:gd name="T20" fmla="*/ 0 w 79"/>
                    <a:gd name="T21" fmla="*/ 0 h 101"/>
                  </a:gdLst>
                  <a:ahLst/>
                  <a:cxnLst>
                    <a:cxn ang="T12">
                      <a:pos x="T0" y="T1"/>
                    </a:cxn>
                    <a:cxn ang="T13">
                      <a:pos x="T2" y="T3"/>
                    </a:cxn>
                    <a:cxn ang="T14">
                      <a:pos x="T4" y="T5"/>
                    </a:cxn>
                    <a:cxn ang="T15">
                      <a:pos x="T6" y="T7"/>
                    </a:cxn>
                    <a:cxn ang="T16">
                      <a:pos x="T8" y="T9"/>
                    </a:cxn>
                    <a:cxn ang="T17">
                      <a:pos x="T10" y="T11"/>
                    </a:cxn>
                  </a:cxnLst>
                  <a:rect l="T18" t="T19" r="T20" b="T21"/>
                  <a:pathLst>
                    <a:path w="79" h="101">
                      <a:moveTo>
                        <a:pt x="48" y="0"/>
                      </a:moveTo>
                      <a:lnTo>
                        <a:pt x="78" y="30"/>
                      </a:lnTo>
                      <a:lnTo>
                        <a:pt x="16" y="100"/>
                      </a:lnTo>
                      <a:lnTo>
                        <a:pt x="0" y="84"/>
                      </a:lnTo>
                      <a:lnTo>
                        <a:pt x="45" y="39"/>
                      </a:lnTo>
                      <a:lnTo>
                        <a:pt x="48" y="0"/>
                      </a:lnTo>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21" name="Form 49">
                  <a:extLst>
                    <a:ext uri="{FF2B5EF4-FFF2-40B4-BE49-F238E27FC236}">
                      <a16:creationId xmlns:a16="http://schemas.microsoft.com/office/drawing/2014/main" id="{6C7EE90E-8CB4-409A-92CE-188BD9F5C289}"/>
                    </a:ext>
                  </a:extLst>
                </p:cNvPr>
                <p:cNvSpPr>
                  <a:spLocks/>
                </p:cNvSpPr>
                <p:nvPr/>
              </p:nvSpPr>
              <p:spPr bwMode="grayWhite">
                <a:xfrm>
                  <a:off x="2211" y="651"/>
                  <a:ext cx="39" cy="66"/>
                </a:xfrm>
                <a:custGeom>
                  <a:avLst/>
                  <a:gdLst>
                    <a:gd name="T0" fmla="*/ 38 w 39"/>
                    <a:gd name="T1" fmla="*/ 51 h 66"/>
                    <a:gd name="T2" fmla="*/ 28 w 39"/>
                    <a:gd name="T3" fmla="*/ 43 h 66"/>
                    <a:gd name="T4" fmla="*/ 28 w 39"/>
                    <a:gd name="T5" fmla="*/ 14 h 66"/>
                    <a:gd name="T6" fmla="*/ 33 w 39"/>
                    <a:gd name="T7" fmla="*/ 8 h 66"/>
                    <a:gd name="T8" fmla="*/ 24 w 39"/>
                    <a:gd name="T9" fmla="*/ 8 h 66"/>
                    <a:gd name="T10" fmla="*/ 29 w 39"/>
                    <a:gd name="T11" fmla="*/ 0 h 66"/>
                    <a:gd name="T12" fmla="*/ 22 w 39"/>
                    <a:gd name="T13" fmla="*/ 0 h 66"/>
                    <a:gd name="T14" fmla="*/ 14 w 39"/>
                    <a:gd name="T15" fmla="*/ 9 h 66"/>
                    <a:gd name="T16" fmla="*/ 14 w 39"/>
                    <a:gd name="T17" fmla="*/ 27 h 66"/>
                    <a:gd name="T18" fmla="*/ 18 w 39"/>
                    <a:gd name="T19" fmla="*/ 31 h 66"/>
                    <a:gd name="T20" fmla="*/ 18 w 39"/>
                    <a:gd name="T21" fmla="*/ 39 h 66"/>
                    <a:gd name="T22" fmla="*/ 16 w 39"/>
                    <a:gd name="T23" fmla="*/ 39 h 66"/>
                    <a:gd name="T24" fmla="*/ 9 w 39"/>
                    <a:gd name="T25" fmla="*/ 46 h 66"/>
                    <a:gd name="T26" fmla="*/ 9 w 39"/>
                    <a:gd name="T27" fmla="*/ 53 h 66"/>
                    <a:gd name="T28" fmla="*/ 0 w 39"/>
                    <a:gd name="T29" fmla="*/ 65 h 66"/>
                    <a:gd name="T30" fmla="*/ 29 w 39"/>
                    <a:gd name="T31" fmla="*/ 65 h 66"/>
                    <a:gd name="T32" fmla="*/ 38 w 39"/>
                    <a:gd name="T33" fmla="*/ 51 h 6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9"/>
                    <a:gd name="T52" fmla="*/ 0 h 66"/>
                    <a:gd name="T53" fmla="*/ 0 w 39"/>
                    <a:gd name="T54" fmla="*/ 0 h 6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9" h="66">
                      <a:moveTo>
                        <a:pt x="38" y="51"/>
                      </a:moveTo>
                      <a:lnTo>
                        <a:pt x="28" y="43"/>
                      </a:lnTo>
                      <a:lnTo>
                        <a:pt x="28" y="14"/>
                      </a:lnTo>
                      <a:lnTo>
                        <a:pt x="33" y="8"/>
                      </a:lnTo>
                      <a:lnTo>
                        <a:pt x="24" y="8"/>
                      </a:lnTo>
                      <a:lnTo>
                        <a:pt x="29" y="0"/>
                      </a:lnTo>
                      <a:lnTo>
                        <a:pt x="22" y="0"/>
                      </a:lnTo>
                      <a:lnTo>
                        <a:pt x="14" y="9"/>
                      </a:lnTo>
                      <a:lnTo>
                        <a:pt x="14" y="27"/>
                      </a:lnTo>
                      <a:lnTo>
                        <a:pt x="18" y="31"/>
                      </a:lnTo>
                      <a:lnTo>
                        <a:pt x="18" y="39"/>
                      </a:lnTo>
                      <a:lnTo>
                        <a:pt x="16" y="39"/>
                      </a:lnTo>
                      <a:lnTo>
                        <a:pt x="9" y="46"/>
                      </a:lnTo>
                      <a:lnTo>
                        <a:pt x="9" y="53"/>
                      </a:lnTo>
                      <a:lnTo>
                        <a:pt x="0" y="65"/>
                      </a:lnTo>
                      <a:lnTo>
                        <a:pt x="29" y="65"/>
                      </a:lnTo>
                      <a:lnTo>
                        <a:pt x="38" y="51"/>
                      </a:lnTo>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22" name="Form 50">
                  <a:extLst>
                    <a:ext uri="{FF2B5EF4-FFF2-40B4-BE49-F238E27FC236}">
                      <a16:creationId xmlns:a16="http://schemas.microsoft.com/office/drawing/2014/main" id="{E92F4166-121C-47C6-82E9-3B3BC23762E6}"/>
                    </a:ext>
                  </a:extLst>
                </p:cNvPr>
                <p:cNvSpPr>
                  <a:spLocks/>
                </p:cNvSpPr>
                <p:nvPr/>
              </p:nvSpPr>
              <p:spPr bwMode="grayWhite">
                <a:xfrm>
                  <a:off x="2198" y="673"/>
                  <a:ext cx="21" cy="24"/>
                </a:xfrm>
                <a:custGeom>
                  <a:avLst/>
                  <a:gdLst>
                    <a:gd name="T0" fmla="*/ 17 w 21"/>
                    <a:gd name="T1" fmla="*/ 8 h 24"/>
                    <a:gd name="T2" fmla="*/ 20 w 21"/>
                    <a:gd name="T3" fmla="*/ 8 h 24"/>
                    <a:gd name="T4" fmla="*/ 20 w 21"/>
                    <a:gd name="T5" fmla="*/ 0 h 24"/>
                    <a:gd name="T6" fmla="*/ 13 w 21"/>
                    <a:gd name="T7" fmla="*/ 0 h 24"/>
                    <a:gd name="T8" fmla="*/ 0 w 21"/>
                    <a:gd name="T9" fmla="*/ 15 h 24"/>
                    <a:gd name="T10" fmla="*/ 0 w 21"/>
                    <a:gd name="T11" fmla="*/ 23 h 24"/>
                    <a:gd name="T12" fmla="*/ 12 w 21"/>
                    <a:gd name="T13" fmla="*/ 23 h 24"/>
                    <a:gd name="T14" fmla="*/ 17 w 21"/>
                    <a:gd name="T15" fmla="*/ 17 h 24"/>
                    <a:gd name="T16" fmla="*/ 17 w 21"/>
                    <a:gd name="T17" fmla="*/ 8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24"/>
                    <a:gd name="T29" fmla="*/ 0 w 21"/>
                    <a:gd name="T30" fmla="*/ 0 h 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24">
                      <a:moveTo>
                        <a:pt x="17" y="8"/>
                      </a:moveTo>
                      <a:lnTo>
                        <a:pt x="20" y="8"/>
                      </a:lnTo>
                      <a:lnTo>
                        <a:pt x="20" y="0"/>
                      </a:lnTo>
                      <a:lnTo>
                        <a:pt x="13" y="0"/>
                      </a:lnTo>
                      <a:lnTo>
                        <a:pt x="0" y="15"/>
                      </a:lnTo>
                      <a:lnTo>
                        <a:pt x="0" y="23"/>
                      </a:lnTo>
                      <a:lnTo>
                        <a:pt x="12" y="23"/>
                      </a:lnTo>
                      <a:lnTo>
                        <a:pt x="17" y="17"/>
                      </a:lnTo>
                      <a:lnTo>
                        <a:pt x="17" y="8"/>
                      </a:lnTo>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23" name="Form 51">
                  <a:extLst>
                    <a:ext uri="{FF2B5EF4-FFF2-40B4-BE49-F238E27FC236}">
                      <a16:creationId xmlns:a16="http://schemas.microsoft.com/office/drawing/2014/main" id="{69564C1C-888A-4101-802B-80227B6853F2}"/>
                    </a:ext>
                  </a:extLst>
                </p:cNvPr>
                <p:cNvSpPr>
                  <a:spLocks/>
                </p:cNvSpPr>
                <p:nvPr/>
              </p:nvSpPr>
              <p:spPr bwMode="grayWhite">
                <a:xfrm>
                  <a:off x="2167" y="634"/>
                  <a:ext cx="256" cy="216"/>
                </a:xfrm>
                <a:custGeom>
                  <a:avLst/>
                  <a:gdLst>
                    <a:gd name="T0" fmla="*/ 168 w 256"/>
                    <a:gd name="T1" fmla="*/ 15 h 216"/>
                    <a:gd name="T2" fmla="*/ 201 w 256"/>
                    <a:gd name="T3" fmla="*/ 20 h 216"/>
                    <a:gd name="T4" fmla="*/ 181 w 256"/>
                    <a:gd name="T5" fmla="*/ 28 h 216"/>
                    <a:gd name="T6" fmla="*/ 172 w 256"/>
                    <a:gd name="T7" fmla="*/ 41 h 216"/>
                    <a:gd name="T8" fmla="*/ 160 w 256"/>
                    <a:gd name="T9" fmla="*/ 70 h 216"/>
                    <a:gd name="T10" fmla="*/ 140 w 256"/>
                    <a:gd name="T11" fmla="*/ 72 h 216"/>
                    <a:gd name="T12" fmla="*/ 123 w 256"/>
                    <a:gd name="T13" fmla="*/ 69 h 216"/>
                    <a:gd name="T14" fmla="*/ 131 w 256"/>
                    <a:gd name="T15" fmla="*/ 55 h 216"/>
                    <a:gd name="T16" fmla="*/ 124 w 256"/>
                    <a:gd name="T17" fmla="*/ 37 h 216"/>
                    <a:gd name="T18" fmla="*/ 114 w 256"/>
                    <a:gd name="T19" fmla="*/ 69 h 216"/>
                    <a:gd name="T20" fmla="*/ 87 w 256"/>
                    <a:gd name="T21" fmla="*/ 84 h 216"/>
                    <a:gd name="T22" fmla="*/ 73 w 256"/>
                    <a:gd name="T23" fmla="*/ 94 h 216"/>
                    <a:gd name="T24" fmla="*/ 53 w 256"/>
                    <a:gd name="T25" fmla="*/ 108 h 216"/>
                    <a:gd name="T26" fmla="*/ 43 w 256"/>
                    <a:gd name="T27" fmla="*/ 143 h 216"/>
                    <a:gd name="T28" fmla="*/ 8 w 256"/>
                    <a:gd name="T29" fmla="*/ 130 h 216"/>
                    <a:gd name="T30" fmla="*/ 0 w 256"/>
                    <a:gd name="T31" fmla="*/ 156 h 216"/>
                    <a:gd name="T32" fmla="*/ 15 w 256"/>
                    <a:gd name="T33" fmla="*/ 194 h 216"/>
                    <a:gd name="T34" fmla="*/ 71 w 256"/>
                    <a:gd name="T35" fmla="*/ 153 h 216"/>
                    <a:gd name="T36" fmla="*/ 105 w 256"/>
                    <a:gd name="T37" fmla="*/ 145 h 216"/>
                    <a:gd name="T38" fmla="*/ 111 w 256"/>
                    <a:gd name="T39" fmla="*/ 161 h 216"/>
                    <a:gd name="T40" fmla="*/ 139 w 256"/>
                    <a:gd name="T41" fmla="*/ 201 h 216"/>
                    <a:gd name="T42" fmla="*/ 142 w 256"/>
                    <a:gd name="T43" fmla="*/ 189 h 216"/>
                    <a:gd name="T44" fmla="*/ 150 w 256"/>
                    <a:gd name="T45" fmla="*/ 189 h 216"/>
                    <a:gd name="T46" fmla="*/ 123 w 256"/>
                    <a:gd name="T47" fmla="*/ 152 h 216"/>
                    <a:gd name="T48" fmla="*/ 131 w 256"/>
                    <a:gd name="T49" fmla="*/ 139 h 216"/>
                    <a:gd name="T50" fmla="*/ 160 w 256"/>
                    <a:gd name="T51" fmla="*/ 178 h 216"/>
                    <a:gd name="T52" fmla="*/ 172 w 256"/>
                    <a:gd name="T53" fmla="*/ 202 h 216"/>
                    <a:gd name="T54" fmla="*/ 178 w 256"/>
                    <a:gd name="T55" fmla="*/ 215 h 216"/>
                    <a:gd name="T56" fmla="*/ 183 w 256"/>
                    <a:gd name="T57" fmla="*/ 191 h 216"/>
                    <a:gd name="T58" fmla="*/ 202 w 256"/>
                    <a:gd name="T59" fmla="*/ 182 h 216"/>
                    <a:gd name="T60" fmla="*/ 214 w 256"/>
                    <a:gd name="T61" fmla="*/ 177 h 216"/>
                    <a:gd name="T62" fmla="*/ 210 w 256"/>
                    <a:gd name="T63" fmla="*/ 158 h 216"/>
                    <a:gd name="T64" fmla="*/ 219 w 256"/>
                    <a:gd name="T65" fmla="*/ 126 h 216"/>
                    <a:gd name="T66" fmla="*/ 232 w 256"/>
                    <a:gd name="T67" fmla="*/ 130 h 216"/>
                    <a:gd name="T68" fmla="*/ 236 w 256"/>
                    <a:gd name="T69" fmla="*/ 145 h 216"/>
                    <a:gd name="T70" fmla="*/ 247 w 256"/>
                    <a:gd name="T71" fmla="*/ 137 h 216"/>
                    <a:gd name="T72" fmla="*/ 244 w 256"/>
                    <a:gd name="T73" fmla="*/ 134 h 216"/>
                    <a:gd name="T74" fmla="*/ 252 w 256"/>
                    <a:gd name="T75" fmla="*/ 114 h 216"/>
                    <a:gd name="T76" fmla="*/ 255 w 256"/>
                    <a:gd name="T77" fmla="*/ 137 h 216"/>
                    <a:gd name="T78" fmla="*/ 168 w 256"/>
                    <a:gd name="T79" fmla="*/ 0 h 21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56"/>
                    <a:gd name="T121" fmla="*/ 0 h 216"/>
                    <a:gd name="T122" fmla="*/ 0 w 256"/>
                    <a:gd name="T123" fmla="*/ 0 h 21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56" h="216">
                      <a:moveTo>
                        <a:pt x="168" y="0"/>
                      </a:moveTo>
                      <a:lnTo>
                        <a:pt x="168" y="15"/>
                      </a:lnTo>
                      <a:lnTo>
                        <a:pt x="173" y="20"/>
                      </a:lnTo>
                      <a:lnTo>
                        <a:pt x="201" y="20"/>
                      </a:lnTo>
                      <a:lnTo>
                        <a:pt x="201" y="28"/>
                      </a:lnTo>
                      <a:lnTo>
                        <a:pt x="181" y="28"/>
                      </a:lnTo>
                      <a:lnTo>
                        <a:pt x="181" y="52"/>
                      </a:lnTo>
                      <a:lnTo>
                        <a:pt x="172" y="41"/>
                      </a:lnTo>
                      <a:lnTo>
                        <a:pt x="172" y="56"/>
                      </a:lnTo>
                      <a:lnTo>
                        <a:pt x="160" y="70"/>
                      </a:lnTo>
                      <a:lnTo>
                        <a:pt x="152" y="62"/>
                      </a:lnTo>
                      <a:lnTo>
                        <a:pt x="140" y="72"/>
                      </a:lnTo>
                      <a:lnTo>
                        <a:pt x="138" y="69"/>
                      </a:lnTo>
                      <a:lnTo>
                        <a:pt x="123" y="69"/>
                      </a:lnTo>
                      <a:lnTo>
                        <a:pt x="131" y="59"/>
                      </a:lnTo>
                      <a:lnTo>
                        <a:pt x="131" y="55"/>
                      </a:lnTo>
                      <a:lnTo>
                        <a:pt x="124" y="48"/>
                      </a:lnTo>
                      <a:lnTo>
                        <a:pt x="124" y="37"/>
                      </a:lnTo>
                      <a:lnTo>
                        <a:pt x="114" y="48"/>
                      </a:lnTo>
                      <a:lnTo>
                        <a:pt x="114" y="69"/>
                      </a:lnTo>
                      <a:lnTo>
                        <a:pt x="102" y="69"/>
                      </a:lnTo>
                      <a:lnTo>
                        <a:pt x="87" y="84"/>
                      </a:lnTo>
                      <a:lnTo>
                        <a:pt x="81" y="84"/>
                      </a:lnTo>
                      <a:lnTo>
                        <a:pt x="73" y="94"/>
                      </a:lnTo>
                      <a:lnTo>
                        <a:pt x="43" y="94"/>
                      </a:lnTo>
                      <a:lnTo>
                        <a:pt x="53" y="108"/>
                      </a:lnTo>
                      <a:lnTo>
                        <a:pt x="53" y="130"/>
                      </a:lnTo>
                      <a:lnTo>
                        <a:pt x="43" y="143"/>
                      </a:lnTo>
                      <a:lnTo>
                        <a:pt x="31" y="130"/>
                      </a:lnTo>
                      <a:lnTo>
                        <a:pt x="8" y="130"/>
                      </a:lnTo>
                      <a:lnTo>
                        <a:pt x="8" y="146"/>
                      </a:lnTo>
                      <a:lnTo>
                        <a:pt x="0" y="156"/>
                      </a:lnTo>
                      <a:lnTo>
                        <a:pt x="0" y="177"/>
                      </a:lnTo>
                      <a:lnTo>
                        <a:pt x="15" y="194"/>
                      </a:lnTo>
                      <a:lnTo>
                        <a:pt x="37" y="194"/>
                      </a:lnTo>
                      <a:lnTo>
                        <a:pt x="71" y="153"/>
                      </a:lnTo>
                      <a:lnTo>
                        <a:pt x="101" y="153"/>
                      </a:lnTo>
                      <a:lnTo>
                        <a:pt x="105" y="145"/>
                      </a:lnTo>
                      <a:lnTo>
                        <a:pt x="112" y="153"/>
                      </a:lnTo>
                      <a:lnTo>
                        <a:pt x="111" y="161"/>
                      </a:lnTo>
                      <a:lnTo>
                        <a:pt x="139" y="189"/>
                      </a:lnTo>
                      <a:lnTo>
                        <a:pt x="139" y="201"/>
                      </a:lnTo>
                      <a:lnTo>
                        <a:pt x="145" y="196"/>
                      </a:lnTo>
                      <a:lnTo>
                        <a:pt x="142" y="189"/>
                      </a:lnTo>
                      <a:lnTo>
                        <a:pt x="145" y="185"/>
                      </a:lnTo>
                      <a:lnTo>
                        <a:pt x="150" y="189"/>
                      </a:lnTo>
                      <a:lnTo>
                        <a:pt x="152" y="188"/>
                      </a:lnTo>
                      <a:lnTo>
                        <a:pt x="123" y="152"/>
                      </a:lnTo>
                      <a:lnTo>
                        <a:pt x="123" y="139"/>
                      </a:lnTo>
                      <a:lnTo>
                        <a:pt x="131" y="139"/>
                      </a:lnTo>
                      <a:lnTo>
                        <a:pt x="131" y="146"/>
                      </a:lnTo>
                      <a:lnTo>
                        <a:pt x="160" y="178"/>
                      </a:lnTo>
                      <a:lnTo>
                        <a:pt x="160" y="188"/>
                      </a:lnTo>
                      <a:lnTo>
                        <a:pt x="172" y="202"/>
                      </a:lnTo>
                      <a:lnTo>
                        <a:pt x="169" y="205"/>
                      </a:lnTo>
                      <a:lnTo>
                        <a:pt x="178" y="215"/>
                      </a:lnTo>
                      <a:lnTo>
                        <a:pt x="191" y="200"/>
                      </a:lnTo>
                      <a:lnTo>
                        <a:pt x="183" y="191"/>
                      </a:lnTo>
                      <a:lnTo>
                        <a:pt x="191" y="182"/>
                      </a:lnTo>
                      <a:lnTo>
                        <a:pt x="202" y="182"/>
                      </a:lnTo>
                      <a:lnTo>
                        <a:pt x="207" y="177"/>
                      </a:lnTo>
                      <a:lnTo>
                        <a:pt x="214" y="177"/>
                      </a:lnTo>
                      <a:lnTo>
                        <a:pt x="205" y="164"/>
                      </a:lnTo>
                      <a:lnTo>
                        <a:pt x="210" y="158"/>
                      </a:lnTo>
                      <a:lnTo>
                        <a:pt x="210" y="137"/>
                      </a:lnTo>
                      <a:lnTo>
                        <a:pt x="219" y="126"/>
                      </a:lnTo>
                      <a:lnTo>
                        <a:pt x="223" y="130"/>
                      </a:lnTo>
                      <a:lnTo>
                        <a:pt x="232" y="130"/>
                      </a:lnTo>
                      <a:lnTo>
                        <a:pt x="228" y="136"/>
                      </a:lnTo>
                      <a:lnTo>
                        <a:pt x="236" y="145"/>
                      </a:lnTo>
                      <a:lnTo>
                        <a:pt x="241" y="137"/>
                      </a:lnTo>
                      <a:lnTo>
                        <a:pt x="247" y="137"/>
                      </a:lnTo>
                      <a:lnTo>
                        <a:pt x="247" y="134"/>
                      </a:lnTo>
                      <a:lnTo>
                        <a:pt x="244" y="134"/>
                      </a:lnTo>
                      <a:lnTo>
                        <a:pt x="239" y="130"/>
                      </a:lnTo>
                      <a:lnTo>
                        <a:pt x="252" y="114"/>
                      </a:lnTo>
                      <a:lnTo>
                        <a:pt x="252" y="137"/>
                      </a:lnTo>
                      <a:lnTo>
                        <a:pt x="255" y="137"/>
                      </a:lnTo>
                      <a:lnTo>
                        <a:pt x="255" y="0"/>
                      </a:lnTo>
                      <a:lnTo>
                        <a:pt x="168" y="0"/>
                      </a:lnTo>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24" name="Form 52">
                  <a:extLst>
                    <a:ext uri="{FF2B5EF4-FFF2-40B4-BE49-F238E27FC236}">
                      <a16:creationId xmlns:a16="http://schemas.microsoft.com/office/drawing/2014/main" id="{29272C5F-7D11-42BC-BD0F-47FA5DCD3219}"/>
                    </a:ext>
                  </a:extLst>
                </p:cNvPr>
                <p:cNvSpPr>
                  <a:spLocks/>
                </p:cNvSpPr>
                <p:nvPr/>
              </p:nvSpPr>
              <p:spPr bwMode="grayWhite">
                <a:xfrm>
                  <a:off x="2276" y="406"/>
                  <a:ext cx="1089" cy="769"/>
                </a:xfrm>
                <a:custGeom>
                  <a:avLst/>
                  <a:gdLst>
                    <a:gd name="T0" fmla="*/ 32 w 1089"/>
                    <a:gd name="T1" fmla="*/ 202 h 769"/>
                    <a:gd name="T2" fmla="*/ 99 w 1089"/>
                    <a:gd name="T3" fmla="*/ 134 h 769"/>
                    <a:gd name="T4" fmla="*/ 142 w 1089"/>
                    <a:gd name="T5" fmla="*/ 181 h 769"/>
                    <a:gd name="T6" fmla="*/ 118 w 1089"/>
                    <a:gd name="T7" fmla="*/ 179 h 769"/>
                    <a:gd name="T8" fmla="*/ 216 w 1089"/>
                    <a:gd name="T9" fmla="*/ 172 h 769"/>
                    <a:gd name="T10" fmla="*/ 240 w 1089"/>
                    <a:gd name="T11" fmla="*/ 110 h 769"/>
                    <a:gd name="T12" fmla="*/ 241 w 1089"/>
                    <a:gd name="T13" fmla="*/ 124 h 769"/>
                    <a:gd name="T14" fmla="*/ 223 w 1089"/>
                    <a:gd name="T15" fmla="*/ 172 h 769"/>
                    <a:gd name="T16" fmla="*/ 301 w 1089"/>
                    <a:gd name="T17" fmla="*/ 133 h 769"/>
                    <a:gd name="T18" fmla="*/ 460 w 1089"/>
                    <a:gd name="T19" fmla="*/ 23 h 769"/>
                    <a:gd name="T20" fmla="*/ 574 w 1089"/>
                    <a:gd name="T21" fmla="*/ 29 h 769"/>
                    <a:gd name="T22" fmla="*/ 701 w 1089"/>
                    <a:gd name="T23" fmla="*/ 15 h 769"/>
                    <a:gd name="T24" fmla="*/ 840 w 1089"/>
                    <a:gd name="T25" fmla="*/ 71 h 769"/>
                    <a:gd name="T26" fmla="*/ 1001 w 1089"/>
                    <a:gd name="T27" fmla="*/ 91 h 769"/>
                    <a:gd name="T28" fmla="*/ 1080 w 1089"/>
                    <a:gd name="T29" fmla="*/ 156 h 769"/>
                    <a:gd name="T30" fmla="*/ 1019 w 1089"/>
                    <a:gd name="T31" fmla="*/ 206 h 769"/>
                    <a:gd name="T32" fmla="*/ 985 w 1089"/>
                    <a:gd name="T33" fmla="*/ 270 h 769"/>
                    <a:gd name="T34" fmla="*/ 945 w 1089"/>
                    <a:gd name="T35" fmla="*/ 273 h 769"/>
                    <a:gd name="T36" fmla="*/ 958 w 1089"/>
                    <a:gd name="T37" fmla="*/ 184 h 769"/>
                    <a:gd name="T38" fmla="*/ 906 w 1089"/>
                    <a:gd name="T39" fmla="*/ 232 h 769"/>
                    <a:gd name="T40" fmla="*/ 868 w 1089"/>
                    <a:gd name="T41" fmla="*/ 273 h 769"/>
                    <a:gd name="T42" fmla="*/ 881 w 1089"/>
                    <a:gd name="T43" fmla="*/ 318 h 769"/>
                    <a:gd name="T44" fmla="*/ 837 w 1089"/>
                    <a:gd name="T45" fmla="*/ 385 h 769"/>
                    <a:gd name="T46" fmla="*/ 844 w 1089"/>
                    <a:gd name="T47" fmla="*/ 439 h 769"/>
                    <a:gd name="T48" fmla="*/ 839 w 1089"/>
                    <a:gd name="T49" fmla="*/ 413 h 769"/>
                    <a:gd name="T50" fmla="*/ 797 w 1089"/>
                    <a:gd name="T51" fmla="*/ 416 h 769"/>
                    <a:gd name="T52" fmla="*/ 828 w 1089"/>
                    <a:gd name="T53" fmla="*/ 496 h 769"/>
                    <a:gd name="T54" fmla="*/ 751 w 1089"/>
                    <a:gd name="T55" fmla="*/ 589 h 769"/>
                    <a:gd name="T56" fmla="*/ 730 w 1089"/>
                    <a:gd name="T57" fmla="*/ 615 h 769"/>
                    <a:gd name="T58" fmla="*/ 703 w 1089"/>
                    <a:gd name="T59" fmla="*/ 706 h 769"/>
                    <a:gd name="T60" fmla="*/ 665 w 1089"/>
                    <a:gd name="T61" fmla="*/ 708 h 769"/>
                    <a:gd name="T62" fmla="*/ 711 w 1089"/>
                    <a:gd name="T63" fmla="*/ 768 h 769"/>
                    <a:gd name="T64" fmla="*/ 634 w 1089"/>
                    <a:gd name="T65" fmla="*/ 626 h 769"/>
                    <a:gd name="T66" fmla="*/ 545 w 1089"/>
                    <a:gd name="T67" fmla="*/ 596 h 769"/>
                    <a:gd name="T68" fmla="*/ 503 w 1089"/>
                    <a:gd name="T69" fmla="*/ 689 h 769"/>
                    <a:gd name="T70" fmla="*/ 471 w 1089"/>
                    <a:gd name="T71" fmla="*/ 738 h 769"/>
                    <a:gd name="T72" fmla="*/ 416 w 1089"/>
                    <a:gd name="T73" fmla="*/ 592 h 769"/>
                    <a:gd name="T74" fmla="*/ 373 w 1089"/>
                    <a:gd name="T75" fmla="*/ 607 h 769"/>
                    <a:gd name="T76" fmla="*/ 336 w 1089"/>
                    <a:gd name="T77" fmla="*/ 545 h 769"/>
                    <a:gd name="T78" fmla="*/ 223 w 1089"/>
                    <a:gd name="T79" fmla="*/ 510 h 769"/>
                    <a:gd name="T80" fmla="*/ 263 w 1089"/>
                    <a:gd name="T81" fmla="*/ 577 h 769"/>
                    <a:gd name="T82" fmla="*/ 234 w 1089"/>
                    <a:gd name="T83" fmla="*/ 620 h 769"/>
                    <a:gd name="T84" fmla="*/ 190 w 1089"/>
                    <a:gd name="T85" fmla="*/ 605 h 769"/>
                    <a:gd name="T86" fmla="*/ 119 w 1089"/>
                    <a:gd name="T87" fmla="*/ 495 h 769"/>
                    <a:gd name="T88" fmla="*/ 149 w 1089"/>
                    <a:gd name="T89" fmla="*/ 432 h 769"/>
                    <a:gd name="T90" fmla="*/ 166 w 1089"/>
                    <a:gd name="T91" fmla="*/ 385 h 769"/>
                    <a:gd name="T92" fmla="*/ 149 w 1089"/>
                    <a:gd name="T93" fmla="*/ 226 h 769"/>
                    <a:gd name="T94" fmla="*/ 86 w 1089"/>
                    <a:gd name="T95" fmla="*/ 193 h 769"/>
                    <a:gd name="T96" fmla="*/ 55 w 1089"/>
                    <a:gd name="T97" fmla="*/ 210 h 769"/>
                    <a:gd name="T98" fmla="*/ 0 w 1089"/>
                    <a:gd name="T99" fmla="*/ 226 h 76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089"/>
                    <a:gd name="T151" fmla="*/ 0 h 769"/>
                    <a:gd name="T152" fmla="*/ 0 w 1089"/>
                    <a:gd name="T153" fmla="*/ 0 h 76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089" h="769">
                      <a:moveTo>
                        <a:pt x="0" y="226"/>
                      </a:moveTo>
                      <a:lnTo>
                        <a:pt x="32" y="202"/>
                      </a:lnTo>
                      <a:lnTo>
                        <a:pt x="62" y="156"/>
                      </a:lnTo>
                      <a:lnTo>
                        <a:pt x="99" y="134"/>
                      </a:lnTo>
                      <a:lnTo>
                        <a:pt x="137" y="160"/>
                      </a:lnTo>
                      <a:lnTo>
                        <a:pt x="142" y="181"/>
                      </a:lnTo>
                      <a:lnTo>
                        <a:pt x="133" y="181"/>
                      </a:lnTo>
                      <a:lnTo>
                        <a:pt x="118" y="179"/>
                      </a:lnTo>
                      <a:lnTo>
                        <a:pt x="137" y="202"/>
                      </a:lnTo>
                      <a:lnTo>
                        <a:pt x="216" y="172"/>
                      </a:lnTo>
                      <a:lnTo>
                        <a:pt x="206" y="149"/>
                      </a:lnTo>
                      <a:lnTo>
                        <a:pt x="240" y="110"/>
                      </a:lnTo>
                      <a:lnTo>
                        <a:pt x="262" y="111"/>
                      </a:lnTo>
                      <a:lnTo>
                        <a:pt x="241" y="124"/>
                      </a:lnTo>
                      <a:lnTo>
                        <a:pt x="223" y="153"/>
                      </a:lnTo>
                      <a:lnTo>
                        <a:pt x="223" y="172"/>
                      </a:lnTo>
                      <a:lnTo>
                        <a:pt x="255" y="193"/>
                      </a:lnTo>
                      <a:lnTo>
                        <a:pt x="301" y="133"/>
                      </a:lnTo>
                      <a:lnTo>
                        <a:pt x="461" y="63"/>
                      </a:lnTo>
                      <a:lnTo>
                        <a:pt x="460" y="23"/>
                      </a:lnTo>
                      <a:lnTo>
                        <a:pt x="533" y="8"/>
                      </a:lnTo>
                      <a:lnTo>
                        <a:pt x="574" y="29"/>
                      </a:lnTo>
                      <a:lnTo>
                        <a:pt x="671" y="0"/>
                      </a:lnTo>
                      <a:lnTo>
                        <a:pt x="701" y="15"/>
                      </a:lnTo>
                      <a:lnTo>
                        <a:pt x="766" y="85"/>
                      </a:lnTo>
                      <a:lnTo>
                        <a:pt x="840" y="71"/>
                      </a:lnTo>
                      <a:lnTo>
                        <a:pt x="886" y="96"/>
                      </a:lnTo>
                      <a:lnTo>
                        <a:pt x="1001" y="91"/>
                      </a:lnTo>
                      <a:lnTo>
                        <a:pt x="1088" y="118"/>
                      </a:lnTo>
                      <a:lnTo>
                        <a:pt x="1080" y="156"/>
                      </a:lnTo>
                      <a:lnTo>
                        <a:pt x="1006" y="181"/>
                      </a:lnTo>
                      <a:lnTo>
                        <a:pt x="1019" y="206"/>
                      </a:lnTo>
                      <a:lnTo>
                        <a:pt x="987" y="220"/>
                      </a:lnTo>
                      <a:lnTo>
                        <a:pt x="985" y="270"/>
                      </a:lnTo>
                      <a:lnTo>
                        <a:pt x="957" y="304"/>
                      </a:lnTo>
                      <a:lnTo>
                        <a:pt x="945" y="273"/>
                      </a:lnTo>
                      <a:lnTo>
                        <a:pt x="961" y="244"/>
                      </a:lnTo>
                      <a:lnTo>
                        <a:pt x="958" y="184"/>
                      </a:lnTo>
                      <a:lnTo>
                        <a:pt x="929" y="215"/>
                      </a:lnTo>
                      <a:lnTo>
                        <a:pt x="906" y="232"/>
                      </a:lnTo>
                      <a:lnTo>
                        <a:pt x="884" y="205"/>
                      </a:lnTo>
                      <a:lnTo>
                        <a:pt x="868" y="273"/>
                      </a:lnTo>
                      <a:lnTo>
                        <a:pt x="885" y="273"/>
                      </a:lnTo>
                      <a:lnTo>
                        <a:pt x="881" y="318"/>
                      </a:lnTo>
                      <a:lnTo>
                        <a:pt x="861" y="366"/>
                      </a:lnTo>
                      <a:lnTo>
                        <a:pt x="837" y="385"/>
                      </a:lnTo>
                      <a:lnTo>
                        <a:pt x="857" y="417"/>
                      </a:lnTo>
                      <a:lnTo>
                        <a:pt x="844" y="439"/>
                      </a:lnTo>
                      <a:lnTo>
                        <a:pt x="839" y="420"/>
                      </a:lnTo>
                      <a:lnTo>
                        <a:pt x="839" y="413"/>
                      </a:lnTo>
                      <a:lnTo>
                        <a:pt x="823" y="402"/>
                      </a:lnTo>
                      <a:lnTo>
                        <a:pt x="797" y="416"/>
                      </a:lnTo>
                      <a:lnTo>
                        <a:pt x="820" y="469"/>
                      </a:lnTo>
                      <a:lnTo>
                        <a:pt x="828" y="496"/>
                      </a:lnTo>
                      <a:lnTo>
                        <a:pt x="801" y="569"/>
                      </a:lnTo>
                      <a:lnTo>
                        <a:pt x="751" y="589"/>
                      </a:lnTo>
                      <a:lnTo>
                        <a:pt x="710" y="585"/>
                      </a:lnTo>
                      <a:lnTo>
                        <a:pt x="730" y="615"/>
                      </a:lnTo>
                      <a:lnTo>
                        <a:pt x="732" y="657"/>
                      </a:lnTo>
                      <a:lnTo>
                        <a:pt x="703" y="706"/>
                      </a:lnTo>
                      <a:lnTo>
                        <a:pt x="670" y="679"/>
                      </a:lnTo>
                      <a:lnTo>
                        <a:pt x="665" y="708"/>
                      </a:lnTo>
                      <a:lnTo>
                        <a:pt x="690" y="732"/>
                      </a:lnTo>
                      <a:lnTo>
                        <a:pt x="711" y="768"/>
                      </a:lnTo>
                      <a:lnTo>
                        <a:pt x="676" y="747"/>
                      </a:lnTo>
                      <a:lnTo>
                        <a:pt x="634" y="626"/>
                      </a:lnTo>
                      <a:lnTo>
                        <a:pt x="583" y="593"/>
                      </a:lnTo>
                      <a:lnTo>
                        <a:pt x="545" y="596"/>
                      </a:lnTo>
                      <a:lnTo>
                        <a:pt x="497" y="665"/>
                      </a:lnTo>
                      <a:lnTo>
                        <a:pt x="503" y="689"/>
                      </a:lnTo>
                      <a:lnTo>
                        <a:pt x="487" y="738"/>
                      </a:lnTo>
                      <a:lnTo>
                        <a:pt x="471" y="738"/>
                      </a:lnTo>
                      <a:lnTo>
                        <a:pt x="416" y="636"/>
                      </a:lnTo>
                      <a:lnTo>
                        <a:pt x="416" y="592"/>
                      </a:lnTo>
                      <a:lnTo>
                        <a:pt x="404" y="608"/>
                      </a:lnTo>
                      <a:lnTo>
                        <a:pt x="373" y="607"/>
                      </a:lnTo>
                      <a:lnTo>
                        <a:pt x="385" y="580"/>
                      </a:lnTo>
                      <a:lnTo>
                        <a:pt x="336" y="545"/>
                      </a:lnTo>
                      <a:lnTo>
                        <a:pt x="275" y="545"/>
                      </a:lnTo>
                      <a:lnTo>
                        <a:pt x="223" y="510"/>
                      </a:lnTo>
                      <a:lnTo>
                        <a:pt x="220" y="545"/>
                      </a:lnTo>
                      <a:lnTo>
                        <a:pt x="263" y="577"/>
                      </a:lnTo>
                      <a:lnTo>
                        <a:pt x="278" y="576"/>
                      </a:lnTo>
                      <a:lnTo>
                        <a:pt x="234" y="620"/>
                      </a:lnTo>
                      <a:lnTo>
                        <a:pt x="190" y="630"/>
                      </a:lnTo>
                      <a:lnTo>
                        <a:pt x="190" y="605"/>
                      </a:lnTo>
                      <a:lnTo>
                        <a:pt x="127" y="518"/>
                      </a:lnTo>
                      <a:lnTo>
                        <a:pt x="119" y="495"/>
                      </a:lnTo>
                      <a:lnTo>
                        <a:pt x="153" y="467"/>
                      </a:lnTo>
                      <a:lnTo>
                        <a:pt x="149" y="432"/>
                      </a:lnTo>
                      <a:lnTo>
                        <a:pt x="149" y="393"/>
                      </a:lnTo>
                      <a:lnTo>
                        <a:pt x="166" y="385"/>
                      </a:lnTo>
                      <a:lnTo>
                        <a:pt x="149" y="366"/>
                      </a:lnTo>
                      <a:lnTo>
                        <a:pt x="149" y="226"/>
                      </a:lnTo>
                      <a:lnTo>
                        <a:pt x="61" y="226"/>
                      </a:lnTo>
                      <a:lnTo>
                        <a:pt x="86" y="193"/>
                      </a:lnTo>
                      <a:lnTo>
                        <a:pt x="84" y="181"/>
                      </a:lnTo>
                      <a:lnTo>
                        <a:pt x="55" y="210"/>
                      </a:lnTo>
                      <a:lnTo>
                        <a:pt x="45" y="226"/>
                      </a:lnTo>
                      <a:lnTo>
                        <a:pt x="0" y="226"/>
                      </a:lnTo>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25" name="Form 53">
                  <a:extLst>
                    <a:ext uri="{FF2B5EF4-FFF2-40B4-BE49-F238E27FC236}">
                      <a16:creationId xmlns:a16="http://schemas.microsoft.com/office/drawing/2014/main" id="{6932F723-36F2-45AF-B8D9-5EA4A03A6388}"/>
                    </a:ext>
                  </a:extLst>
                </p:cNvPr>
                <p:cNvSpPr>
                  <a:spLocks/>
                </p:cNvSpPr>
                <p:nvPr/>
              </p:nvSpPr>
              <p:spPr bwMode="grayWhite">
                <a:xfrm>
                  <a:off x="3135" y="720"/>
                  <a:ext cx="94" cy="157"/>
                </a:xfrm>
                <a:custGeom>
                  <a:avLst/>
                  <a:gdLst>
                    <a:gd name="T0" fmla="*/ 63 w 94"/>
                    <a:gd name="T1" fmla="*/ 0 h 157"/>
                    <a:gd name="T2" fmla="*/ 63 w 94"/>
                    <a:gd name="T3" fmla="*/ 20 h 157"/>
                    <a:gd name="T4" fmla="*/ 55 w 94"/>
                    <a:gd name="T5" fmla="*/ 33 h 157"/>
                    <a:gd name="T6" fmla="*/ 57 w 94"/>
                    <a:gd name="T7" fmla="*/ 54 h 157"/>
                    <a:gd name="T8" fmla="*/ 47 w 94"/>
                    <a:gd name="T9" fmla="*/ 82 h 157"/>
                    <a:gd name="T10" fmla="*/ 31 w 94"/>
                    <a:gd name="T11" fmla="*/ 108 h 157"/>
                    <a:gd name="T12" fmla="*/ 7 w 94"/>
                    <a:gd name="T13" fmla="*/ 125 h 157"/>
                    <a:gd name="T14" fmla="*/ 0 w 94"/>
                    <a:gd name="T15" fmla="*/ 154 h 157"/>
                    <a:gd name="T16" fmla="*/ 10 w 94"/>
                    <a:gd name="T17" fmla="*/ 156 h 157"/>
                    <a:gd name="T18" fmla="*/ 10 w 94"/>
                    <a:gd name="T19" fmla="*/ 129 h 157"/>
                    <a:gd name="T20" fmla="*/ 44 w 94"/>
                    <a:gd name="T21" fmla="*/ 127 h 157"/>
                    <a:gd name="T22" fmla="*/ 69 w 94"/>
                    <a:gd name="T23" fmla="*/ 109 h 157"/>
                    <a:gd name="T24" fmla="*/ 69 w 94"/>
                    <a:gd name="T25" fmla="*/ 72 h 157"/>
                    <a:gd name="T26" fmla="*/ 77 w 94"/>
                    <a:gd name="T27" fmla="*/ 58 h 157"/>
                    <a:gd name="T28" fmla="*/ 64 w 94"/>
                    <a:gd name="T29" fmla="*/ 34 h 157"/>
                    <a:gd name="T30" fmla="*/ 82 w 94"/>
                    <a:gd name="T31" fmla="*/ 27 h 157"/>
                    <a:gd name="T32" fmla="*/ 93 w 94"/>
                    <a:gd name="T33" fmla="*/ 8 h 157"/>
                    <a:gd name="T34" fmla="*/ 69 w 94"/>
                    <a:gd name="T35" fmla="*/ 11 h 157"/>
                    <a:gd name="T36" fmla="*/ 63 w 94"/>
                    <a:gd name="T37" fmla="*/ 0 h 15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4"/>
                    <a:gd name="T58" fmla="*/ 0 h 157"/>
                    <a:gd name="T59" fmla="*/ 0 w 94"/>
                    <a:gd name="T60" fmla="*/ 0 h 15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4" h="157">
                      <a:moveTo>
                        <a:pt x="63" y="0"/>
                      </a:moveTo>
                      <a:lnTo>
                        <a:pt x="63" y="20"/>
                      </a:lnTo>
                      <a:lnTo>
                        <a:pt x="55" y="33"/>
                      </a:lnTo>
                      <a:lnTo>
                        <a:pt x="57" y="54"/>
                      </a:lnTo>
                      <a:lnTo>
                        <a:pt x="47" y="82"/>
                      </a:lnTo>
                      <a:lnTo>
                        <a:pt x="31" y="108"/>
                      </a:lnTo>
                      <a:lnTo>
                        <a:pt x="7" y="125"/>
                      </a:lnTo>
                      <a:lnTo>
                        <a:pt x="0" y="154"/>
                      </a:lnTo>
                      <a:lnTo>
                        <a:pt x="10" y="156"/>
                      </a:lnTo>
                      <a:lnTo>
                        <a:pt x="10" y="129"/>
                      </a:lnTo>
                      <a:lnTo>
                        <a:pt x="44" y="127"/>
                      </a:lnTo>
                      <a:lnTo>
                        <a:pt x="69" y="109"/>
                      </a:lnTo>
                      <a:lnTo>
                        <a:pt x="69" y="72"/>
                      </a:lnTo>
                      <a:lnTo>
                        <a:pt x="77" y="58"/>
                      </a:lnTo>
                      <a:lnTo>
                        <a:pt x="64" y="34"/>
                      </a:lnTo>
                      <a:lnTo>
                        <a:pt x="82" y="27"/>
                      </a:lnTo>
                      <a:lnTo>
                        <a:pt x="93" y="8"/>
                      </a:lnTo>
                      <a:lnTo>
                        <a:pt x="69" y="11"/>
                      </a:lnTo>
                      <a:lnTo>
                        <a:pt x="63" y="0"/>
                      </a:lnTo>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26" name="Form 54">
                  <a:extLst>
                    <a:ext uri="{FF2B5EF4-FFF2-40B4-BE49-F238E27FC236}">
                      <a16:creationId xmlns:a16="http://schemas.microsoft.com/office/drawing/2014/main" id="{AC91AD6C-579E-4587-9DB9-5BE74690BBE3}"/>
                    </a:ext>
                  </a:extLst>
                </p:cNvPr>
                <p:cNvSpPr>
                  <a:spLocks/>
                </p:cNvSpPr>
                <p:nvPr/>
              </p:nvSpPr>
              <p:spPr bwMode="grayWhite">
                <a:xfrm>
                  <a:off x="2780" y="1139"/>
                  <a:ext cx="19" cy="36"/>
                </a:xfrm>
                <a:custGeom>
                  <a:avLst/>
                  <a:gdLst>
                    <a:gd name="T0" fmla="*/ 9 w 19"/>
                    <a:gd name="T1" fmla="*/ 0 h 36"/>
                    <a:gd name="T2" fmla="*/ 0 w 19"/>
                    <a:gd name="T3" fmla="*/ 16 h 36"/>
                    <a:gd name="T4" fmla="*/ 6 w 19"/>
                    <a:gd name="T5" fmla="*/ 35 h 36"/>
                    <a:gd name="T6" fmla="*/ 18 w 19"/>
                    <a:gd name="T7" fmla="*/ 21 h 36"/>
                    <a:gd name="T8" fmla="*/ 9 w 19"/>
                    <a:gd name="T9" fmla="*/ 0 h 36"/>
                    <a:gd name="T10" fmla="*/ 0 60000 65536"/>
                    <a:gd name="T11" fmla="*/ 0 60000 65536"/>
                    <a:gd name="T12" fmla="*/ 0 60000 65536"/>
                    <a:gd name="T13" fmla="*/ 0 60000 65536"/>
                    <a:gd name="T14" fmla="*/ 0 60000 65536"/>
                    <a:gd name="T15" fmla="*/ 0 w 19"/>
                    <a:gd name="T16" fmla="*/ 0 h 36"/>
                    <a:gd name="T17" fmla="*/ 0 w 19"/>
                    <a:gd name="T18" fmla="*/ 0 h 36"/>
                  </a:gdLst>
                  <a:ahLst/>
                  <a:cxnLst>
                    <a:cxn ang="T10">
                      <a:pos x="T0" y="T1"/>
                    </a:cxn>
                    <a:cxn ang="T11">
                      <a:pos x="T2" y="T3"/>
                    </a:cxn>
                    <a:cxn ang="T12">
                      <a:pos x="T4" y="T5"/>
                    </a:cxn>
                    <a:cxn ang="T13">
                      <a:pos x="T6" y="T7"/>
                    </a:cxn>
                    <a:cxn ang="T14">
                      <a:pos x="T8" y="T9"/>
                    </a:cxn>
                  </a:cxnLst>
                  <a:rect l="T15" t="T16" r="T17" b="T18"/>
                  <a:pathLst>
                    <a:path w="19" h="36">
                      <a:moveTo>
                        <a:pt x="9" y="0"/>
                      </a:moveTo>
                      <a:lnTo>
                        <a:pt x="0" y="16"/>
                      </a:lnTo>
                      <a:lnTo>
                        <a:pt x="6" y="35"/>
                      </a:lnTo>
                      <a:lnTo>
                        <a:pt x="18" y="21"/>
                      </a:lnTo>
                      <a:lnTo>
                        <a:pt x="9" y="0"/>
                      </a:lnTo>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27" name="Form 55">
                  <a:extLst>
                    <a:ext uri="{FF2B5EF4-FFF2-40B4-BE49-F238E27FC236}">
                      <a16:creationId xmlns:a16="http://schemas.microsoft.com/office/drawing/2014/main" id="{829D2CFA-F7F4-4ECA-A8F8-1442FFCAD453}"/>
                    </a:ext>
                  </a:extLst>
                </p:cNvPr>
                <p:cNvSpPr>
                  <a:spLocks/>
                </p:cNvSpPr>
                <p:nvPr/>
              </p:nvSpPr>
              <p:spPr bwMode="grayWhite">
                <a:xfrm>
                  <a:off x="2923" y="1177"/>
                  <a:ext cx="220" cy="94"/>
                </a:xfrm>
                <a:custGeom>
                  <a:avLst/>
                  <a:gdLst>
                    <a:gd name="T0" fmla="*/ 0 w 220"/>
                    <a:gd name="T1" fmla="*/ 0 h 94"/>
                    <a:gd name="T2" fmla="*/ 33 w 220"/>
                    <a:gd name="T3" fmla="*/ 7 h 94"/>
                    <a:gd name="T4" fmla="*/ 82 w 220"/>
                    <a:gd name="T5" fmla="*/ 41 h 94"/>
                    <a:gd name="T6" fmla="*/ 75 w 220"/>
                    <a:gd name="T7" fmla="*/ 60 h 94"/>
                    <a:gd name="T8" fmla="*/ 115 w 220"/>
                    <a:gd name="T9" fmla="*/ 77 h 94"/>
                    <a:gd name="T10" fmla="*/ 219 w 220"/>
                    <a:gd name="T11" fmla="*/ 77 h 94"/>
                    <a:gd name="T12" fmla="*/ 106 w 220"/>
                    <a:gd name="T13" fmla="*/ 93 h 94"/>
                    <a:gd name="T14" fmla="*/ 75 w 220"/>
                    <a:gd name="T15" fmla="*/ 60 h 94"/>
                    <a:gd name="T16" fmla="*/ 46 w 220"/>
                    <a:gd name="T17" fmla="*/ 54 h 94"/>
                    <a:gd name="T18" fmla="*/ 0 w 220"/>
                    <a:gd name="T19" fmla="*/ 0 h 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0"/>
                    <a:gd name="T31" fmla="*/ 0 h 94"/>
                    <a:gd name="T32" fmla="*/ 0 w 220"/>
                    <a:gd name="T33" fmla="*/ 0 h 9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0" h="94">
                      <a:moveTo>
                        <a:pt x="0" y="0"/>
                      </a:moveTo>
                      <a:lnTo>
                        <a:pt x="33" y="7"/>
                      </a:lnTo>
                      <a:lnTo>
                        <a:pt x="82" y="41"/>
                      </a:lnTo>
                      <a:lnTo>
                        <a:pt x="75" y="60"/>
                      </a:lnTo>
                      <a:lnTo>
                        <a:pt x="115" y="77"/>
                      </a:lnTo>
                      <a:lnTo>
                        <a:pt x="219" y="77"/>
                      </a:lnTo>
                      <a:lnTo>
                        <a:pt x="106" y="93"/>
                      </a:lnTo>
                      <a:lnTo>
                        <a:pt x="75" y="60"/>
                      </a:lnTo>
                      <a:lnTo>
                        <a:pt x="46" y="54"/>
                      </a:lnTo>
                      <a:lnTo>
                        <a:pt x="0" y="0"/>
                      </a:lnTo>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28" name="Form 56">
                  <a:extLst>
                    <a:ext uri="{FF2B5EF4-FFF2-40B4-BE49-F238E27FC236}">
                      <a16:creationId xmlns:a16="http://schemas.microsoft.com/office/drawing/2014/main" id="{D290E4C2-2C60-43E0-84E7-BED82906E73B}"/>
                    </a:ext>
                  </a:extLst>
                </p:cNvPr>
                <p:cNvSpPr>
                  <a:spLocks/>
                </p:cNvSpPr>
                <p:nvPr/>
              </p:nvSpPr>
              <p:spPr bwMode="grayWhite">
                <a:xfrm>
                  <a:off x="3098" y="1255"/>
                  <a:ext cx="236" cy="221"/>
                </a:xfrm>
                <a:custGeom>
                  <a:avLst/>
                  <a:gdLst>
                    <a:gd name="T0" fmla="*/ 190 w 236"/>
                    <a:gd name="T1" fmla="*/ 216 h 221"/>
                    <a:gd name="T2" fmla="*/ 179 w 236"/>
                    <a:gd name="T3" fmla="*/ 212 h 221"/>
                    <a:gd name="T4" fmla="*/ 154 w 236"/>
                    <a:gd name="T5" fmla="*/ 187 h 221"/>
                    <a:gd name="T6" fmla="*/ 130 w 236"/>
                    <a:gd name="T7" fmla="*/ 182 h 221"/>
                    <a:gd name="T8" fmla="*/ 124 w 236"/>
                    <a:gd name="T9" fmla="*/ 167 h 221"/>
                    <a:gd name="T10" fmla="*/ 110 w 236"/>
                    <a:gd name="T11" fmla="*/ 155 h 221"/>
                    <a:gd name="T12" fmla="*/ 87 w 236"/>
                    <a:gd name="T13" fmla="*/ 155 h 221"/>
                    <a:gd name="T14" fmla="*/ 62 w 236"/>
                    <a:gd name="T15" fmla="*/ 165 h 221"/>
                    <a:gd name="T16" fmla="*/ 40 w 236"/>
                    <a:gd name="T17" fmla="*/ 169 h 221"/>
                    <a:gd name="T18" fmla="*/ 15 w 236"/>
                    <a:gd name="T19" fmla="*/ 169 h 221"/>
                    <a:gd name="T20" fmla="*/ 14 w 236"/>
                    <a:gd name="T21" fmla="*/ 152 h 221"/>
                    <a:gd name="T22" fmla="*/ 5 w 236"/>
                    <a:gd name="T23" fmla="*/ 127 h 221"/>
                    <a:gd name="T24" fmla="*/ 3 w 236"/>
                    <a:gd name="T25" fmla="*/ 114 h 221"/>
                    <a:gd name="T26" fmla="*/ 3 w 236"/>
                    <a:gd name="T27" fmla="*/ 79 h 221"/>
                    <a:gd name="T28" fmla="*/ 44 w 236"/>
                    <a:gd name="T29" fmla="*/ 60 h 221"/>
                    <a:gd name="T30" fmla="*/ 48 w 236"/>
                    <a:gd name="T31" fmla="*/ 41 h 221"/>
                    <a:gd name="T32" fmla="*/ 57 w 236"/>
                    <a:gd name="T33" fmla="*/ 43 h 221"/>
                    <a:gd name="T34" fmla="*/ 77 w 236"/>
                    <a:gd name="T35" fmla="*/ 22 h 221"/>
                    <a:gd name="T36" fmla="*/ 98 w 236"/>
                    <a:gd name="T37" fmla="*/ 25 h 221"/>
                    <a:gd name="T38" fmla="*/ 113 w 236"/>
                    <a:gd name="T39" fmla="*/ 10 h 221"/>
                    <a:gd name="T40" fmla="*/ 125 w 236"/>
                    <a:gd name="T41" fmla="*/ 8 h 221"/>
                    <a:gd name="T42" fmla="*/ 145 w 236"/>
                    <a:gd name="T43" fmla="*/ 34 h 221"/>
                    <a:gd name="T44" fmla="*/ 163 w 236"/>
                    <a:gd name="T45" fmla="*/ 43 h 221"/>
                    <a:gd name="T46" fmla="*/ 165 w 236"/>
                    <a:gd name="T47" fmla="*/ 16 h 221"/>
                    <a:gd name="T48" fmla="*/ 172 w 236"/>
                    <a:gd name="T49" fmla="*/ 0 h 221"/>
                    <a:gd name="T50" fmla="*/ 185 w 236"/>
                    <a:gd name="T51" fmla="*/ 22 h 221"/>
                    <a:gd name="T52" fmla="*/ 196 w 236"/>
                    <a:gd name="T53" fmla="*/ 60 h 221"/>
                    <a:gd name="T54" fmla="*/ 219 w 236"/>
                    <a:gd name="T55" fmla="*/ 83 h 221"/>
                    <a:gd name="T56" fmla="*/ 232 w 236"/>
                    <a:gd name="T57" fmla="*/ 101 h 221"/>
                    <a:gd name="T58" fmla="*/ 235 w 236"/>
                    <a:gd name="T59" fmla="*/ 133 h 221"/>
                    <a:gd name="T60" fmla="*/ 221 w 236"/>
                    <a:gd name="T61" fmla="*/ 169 h 221"/>
                    <a:gd name="T62" fmla="*/ 217 w 236"/>
                    <a:gd name="T63" fmla="*/ 202 h 221"/>
                    <a:gd name="T64" fmla="*/ 196 w 236"/>
                    <a:gd name="T65" fmla="*/ 215 h 22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6"/>
                    <a:gd name="T100" fmla="*/ 0 h 221"/>
                    <a:gd name="T101" fmla="*/ 0 w 236"/>
                    <a:gd name="T102" fmla="*/ 0 h 22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6" h="221">
                      <a:moveTo>
                        <a:pt x="196" y="215"/>
                      </a:moveTo>
                      <a:lnTo>
                        <a:pt x="190" y="216"/>
                      </a:lnTo>
                      <a:lnTo>
                        <a:pt x="185" y="220"/>
                      </a:lnTo>
                      <a:lnTo>
                        <a:pt x="179" y="212"/>
                      </a:lnTo>
                      <a:lnTo>
                        <a:pt x="158" y="202"/>
                      </a:lnTo>
                      <a:lnTo>
                        <a:pt x="154" y="187"/>
                      </a:lnTo>
                      <a:lnTo>
                        <a:pt x="147" y="182"/>
                      </a:lnTo>
                      <a:lnTo>
                        <a:pt x="130" y="182"/>
                      </a:lnTo>
                      <a:lnTo>
                        <a:pt x="130" y="170"/>
                      </a:lnTo>
                      <a:lnTo>
                        <a:pt x="124" y="167"/>
                      </a:lnTo>
                      <a:lnTo>
                        <a:pt x="123" y="157"/>
                      </a:lnTo>
                      <a:lnTo>
                        <a:pt x="110" y="155"/>
                      </a:lnTo>
                      <a:lnTo>
                        <a:pt x="98" y="152"/>
                      </a:lnTo>
                      <a:lnTo>
                        <a:pt x="87" y="155"/>
                      </a:lnTo>
                      <a:lnTo>
                        <a:pt x="87" y="157"/>
                      </a:lnTo>
                      <a:lnTo>
                        <a:pt x="62" y="165"/>
                      </a:lnTo>
                      <a:lnTo>
                        <a:pt x="62" y="169"/>
                      </a:lnTo>
                      <a:lnTo>
                        <a:pt x="40" y="169"/>
                      </a:lnTo>
                      <a:lnTo>
                        <a:pt x="28" y="176"/>
                      </a:lnTo>
                      <a:lnTo>
                        <a:pt x="15" y="169"/>
                      </a:lnTo>
                      <a:lnTo>
                        <a:pt x="14" y="167"/>
                      </a:lnTo>
                      <a:lnTo>
                        <a:pt x="14" y="152"/>
                      </a:lnTo>
                      <a:lnTo>
                        <a:pt x="10" y="139"/>
                      </a:lnTo>
                      <a:lnTo>
                        <a:pt x="5" y="127"/>
                      </a:lnTo>
                      <a:lnTo>
                        <a:pt x="8" y="118"/>
                      </a:lnTo>
                      <a:lnTo>
                        <a:pt x="3" y="114"/>
                      </a:lnTo>
                      <a:lnTo>
                        <a:pt x="0" y="93"/>
                      </a:lnTo>
                      <a:lnTo>
                        <a:pt x="3" y="79"/>
                      </a:lnTo>
                      <a:lnTo>
                        <a:pt x="16" y="68"/>
                      </a:lnTo>
                      <a:lnTo>
                        <a:pt x="44" y="60"/>
                      </a:lnTo>
                      <a:lnTo>
                        <a:pt x="51" y="51"/>
                      </a:lnTo>
                      <a:lnTo>
                        <a:pt x="48" y="41"/>
                      </a:lnTo>
                      <a:lnTo>
                        <a:pt x="55" y="38"/>
                      </a:lnTo>
                      <a:lnTo>
                        <a:pt x="57" y="43"/>
                      </a:lnTo>
                      <a:lnTo>
                        <a:pt x="60" y="35"/>
                      </a:lnTo>
                      <a:lnTo>
                        <a:pt x="77" y="22"/>
                      </a:lnTo>
                      <a:lnTo>
                        <a:pt x="87" y="28"/>
                      </a:lnTo>
                      <a:lnTo>
                        <a:pt x="98" y="25"/>
                      </a:lnTo>
                      <a:lnTo>
                        <a:pt x="102" y="13"/>
                      </a:lnTo>
                      <a:lnTo>
                        <a:pt x="113" y="10"/>
                      </a:lnTo>
                      <a:lnTo>
                        <a:pt x="110" y="2"/>
                      </a:lnTo>
                      <a:lnTo>
                        <a:pt x="125" y="8"/>
                      </a:lnTo>
                      <a:lnTo>
                        <a:pt x="138" y="5"/>
                      </a:lnTo>
                      <a:lnTo>
                        <a:pt x="145" y="34"/>
                      </a:lnTo>
                      <a:lnTo>
                        <a:pt x="154" y="43"/>
                      </a:lnTo>
                      <a:lnTo>
                        <a:pt x="163" y="43"/>
                      </a:lnTo>
                      <a:lnTo>
                        <a:pt x="167" y="25"/>
                      </a:lnTo>
                      <a:lnTo>
                        <a:pt x="165" y="16"/>
                      </a:lnTo>
                      <a:lnTo>
                        <a:pt x="167" y="2"/>
                      </a:lnTo>
                      <a:lnTo>
                        <a:pt x="172" y="0"/>
                      </a:lnTo>
                      <a:lnTo>
                        <a:pt x="179" y="18"/>
                      </a:lnTo>
                      <a:lnTo>
                        <a:pt x="185" y="22"/>
                      </a:lnTo>
                      <a:lnTo>
                        <a:pt x="189" y="38"/>
                      </a:lnTo>
                      <a:lnTo>
                        <a:pt x="196" y="60"/>
                      </a:lnTo>
                      <a:lnTo>
                        <a:pt x="206" y="66"/>
                      </a:lnTo>
                      <a:lnTo>
                        <a:pt x="219" y="83"/>
                      </a:lnTo>
                      <a:lnTo>
                        <a:pt x="221" y="91"/>
                      </a:lnTo>
                      <a:lnTo>
                        <a:pt x="232" y="101"/>
                      </a:lnTo>
                      <a:lnTo>
                        <a:pt x="235" y="119"/>
                      </a:lnTo>
                      <a:lnTo>
                        <a:pt x="235" y="133"/>
                      </a:lnTo>
                      <a:lnTo>
                        <a:pt x="232" y="155"/>
                      </a:lnTo>
                      <a:lnTo>
                        <a:pt x="221" y="169"/>
                      </a:lnTo>
                      <a:lnTo>
                        <a:pt x="217" y="187"/>
                      </a:lnTo>
                      <a:lnTo>
                        <a:pt x="217" y="202"/>
                      </a:lnTo>
                      <a:lnTo>
                        <a:pt x="206" y="205"/>
                      </a:lnTo>
                      <a:lnTo>
                        <a:pt x="196" y="215"/>
                      </a:lnTo>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29" name="Form 57">
                  <a:extLst>
                    <a:ext uri="{FF2B5EF4-FFF2-40B4-BE49-F238E27FC236}">
                      <a16:creationId xmlns:a16="http://schemas.microsoft.com/office/drawing/2014/main" id="{26D71FCF-4A2E-48D0-90B0-43EB46B31E37}"/>
                    </a:ext>
                  </a:extLst>
                </p:cNvPr>
                <p:cNvSpPr>
                  <a:spLocks/>
                </p:cNvSpPr>
                <p:nvPr/>
              </p:nvSpPr>
              <p:spPr bwMode="grayWhite">
                <a:xfrm>
                  <a:off x="3286" y="1488"/>
                  <a:ext cx="18" cy="27"/>
                </a:xfrm>
                <a:custGeom>
                  <a:avLst/>
                  <a:gdLst>
                    <a:gd name="T0" fmla="*/ 9 w 18"/>
                    <a:gd name="T1" fmla="*/ 23 h 27"/>
                    <a:gd name="T2" fmla="*/ 3 w 18"/>
                    <a:gd name="T3" fmla="*/ 19 h 27"/>
                    <a:gd name="T4" fmla="*/ 3 w 18"/>
                    <a:gd name="T5" fmla="*/ 15 h 27"/>
                    <a:gd name="T6" fmla="*/ 3 w 18"/>
                    <a:gd name="T7" fmla="*/ 11 h 27"/>
                    <a:gd name="T8" fmla="*/ 2 w 18"/>
                    <a:gd name="T9" fmla="*/ 7 h 27"/>
                    <a:gd name="T10" fmla="*/ 0 w 18"/>
                    <a:gd name="T11" fmla="*/ 0 h 27"/>
                    <a:gd name="T12" fmla="*/ 3 w 18"/>
                    <a:gd name="T13" fmla="*/ 0 h 27"/>
                    <a:gd name="T14" fmla="*/ 9 w 18"/>
                    <a:gd name="T15" fmla="*/ 4 h 27"/>
                    <a:gd name="T16" fmla="*/ 12 w 18"/>
                    <a:gd name="T17" fmla="*/ 3 h 27"/>
                    <a:gd name="T18" fmla="*/ 13 w 18"/>
                    <a:gd name="T19" fmla="*/ 3 h 27"/>
                    <a:gd name="T20" fmla="*/ 17 w 18"/>
                    <a:gd name="T21" fmla="*/ 0 h 27"/>
                    <a:gd name="T22" fmla="*/ 17 w 18"/>
                    <a:gd name="T23" fmla="*/ 11 h 27"/>
                    <a:gd name="T24" fmla="*/ 15 w 18"/>
                    <a:gd name="T25" fmla="*/ 15 h 27"/>
                    <a:gd name="T26" fmla="*/ 13 w 18"/>
                    <a:gd name="T27" fmla="*/ 19 h 27"/>
                    <a:gd name="T28" fmla="*/ 13 w 18"/>
                    <a:gd name="T29" fmla="*/ 22 h 27"/>
                    <a:gd name="T30" fmla="*/ 12 w 18"/>
                    <a:gd name="T31" fmla="*/ 23 h 27"/>
                    <a:gd name="T32" fmla="*/ 12 w 18"/>
                    <a:gd name="T33" fmla="*/ 26 h 27"/>
                    <a:gd name="T34" fmla="*/ 9 w 18"/>
                    <a:gd name="T35" fmla="*/ 23 h 2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27"/>
                    <a:gd name="T56" fmla="*/ 0 w 18"/>
                    <a:gd name="T57" fmla="*/ 0 h 2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27">
                      <a:moveTo>
                        <a:pt x="9" y="23"/>
                      </a:moveTo>
                      <a:lnTo>
                        <a:pt x="3" y="19"/>
                      </a:lnTo>
                      <a:lnTo>
                        <a:pt x="3" y="15"/>
                      </a:lnTo>
                      <a:lnTo>
                        <a:pt x="3" y="11"/>
                      </a:lnTo>
                      <a:lnTo>
                        <a:pt x="2" y="7"/>
                      </a:lnTo>
                      <a:lnTo>
                        <a:pt x="0" y="0"/>
                      </a:lnTo>
                      <a:lnTo>
                        <a:pt x="3" y="0"/>
                      </a:lnTo>
                      <a:lnTo>
                        <a:pt x="9" y="4"/>
                      </a:lnTo>
                      <a:lnTo>
                        <a:pt x="12" y="3"/>
                      </a:lnTo>
                      <a:lnTo>
                        <a:pt x="13" y="3"/>
                      </a:lnTo>
                      <a:lnTo>
                        <a:pt x="17" y="0"/>
                      </a:lnTo>
                      <a:lnTo>
                        <a:pt x="17" y="11"/>
                      </a:lnTo>
                      <a:lnTo>
                        <a:pt x="15" y="15"/>
                      </a:lnTo>
                      <a:lnTo>
                        <a:pt x="13" y="19"/>
                      </a:lnTo>
                      <a:lnTo>
                        <a:pt x="13" y="22"/>
                      </a:lnTo>
                      <a:lnTo>
                        <a:pt x="12" y="23"/>
                      </a:lnTo>
                      <a:lnTo>
                        <a:pt x="12" y="26"/>
                      </a:lnTo>
                      <a:lnTo>
                        <a:pt x="9" y="23"/>
                      </a:lnTo>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30" name="Form 58">
                  <a:extLst>
                    <a:ext uri="{FF2B5EF4-FFF2-40B4-BE49-F238E27FC236}">
                      <a16:creationId xmlns:a16="http://schemas.microsoft.com/office/drawing/2014/main" id="{270B312C-ABB5-4D10-B7C8-EB4E757CF8A6}"/>
                    </a:ext>
                  </a:extLst>
                </p:cNvPr>
                <p:cNvSpPr>
                  <a:spLocks/>
                </p:cNvSpPr>
                <p:nvPr/>
              </p:nvSpPr>
              <p:spPr bwMode="grayWhite">
                <a:xfrm>
                  <a:off x="2463" y="1235"/>
                  <a:ext cx="26" cy="106"/>
                </a:xfrm>
                <a:custGeom>
                  <a:avLst/>
                  <a:gdLst>
                    <a:gd name="T0" fmla="*/ 3 w 26"/>
                    <a:gd name="T1" fmla="*/ 37 h 106"/>
                    <a:gd name="T2" fmla="*/ 13 w 26"/>
                    <a:gd name="T3" fmla="*/ 28 h 106"/>
                    <a:gd name="T4" fmla="*/ 20 w 26"/>
                    <a:gd name="T5" fmla="*/ 0 h 106"/>
                    <a:gd name="T6" fmla="*/ 25 w 26"/>
                    <a:gd name="T7" fmla="*/ 42 h 106"/>
                    <a:gd name="T8" fmla="*/ 17 w 26"/>
                    <a:gd name="T9" fmla="*/ 94 h 106"/>
                    <a:gd name="T10" fmla="*/ 0 w 26"/>
                    <a:gd name="T11" fmla="*/ 105 h 106"/>
                    <a:gd name="T12" fmla="*/ 0 w 26"/>
                    <a:gd name="T13" fmla="*/ 80 h 106"/>
                    <a:gd name="T14" fmla="*/ 5 w 26"/>
                    <a:gd name="T15" fmla="*/ 64 h 106"/>
                    <a:gd name="T16" fmla="*/ 3 w 26"/>
                    <a:gd name="T17" fmla="*/ 37 h 1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
                    <a:gd name="T28" fmla="*/ 0 h 106"/>
                    <a:gd name="T29" fmla="*/ 0 w 26"/>
                    <a:gd name="T30" fmla="*/ 0 h 10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 h="106">
                      <a:moveTo>
                        <a:pt x="3" y="37"/>
                      </a:moveTo>
                      <a:lnTo>
                        <a:pt x="13" y="28"/>
                      </a:lnTo>
                      <a:lnTo>
                        <a:pt x="20" y="0"/>
                      </a:lnTo>
                      <a:lnTo>
                        <a:pt x="25" y="42"/>
                      </a:lnTo>
                      <a:lnTo>
                        <a:pt x="17" y="94"/>
                      </a:lnTo>
                      <a:lnTo>
                        <a:pt x="0" y="105"/>
                      </a:lnTo>
                      <a:lnTo>
                        <a:pt x="0" y="80"/>
                      </a:lnTo>
                      <a:lnTo>
                        <a:pt x="5" y="64"/>
                      </a:lnTo>
                      <a:lnTo>
                        <a:pt x="3" y="37"/>
                      </a:lnTo>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grpSp>
        </p:grpSp>
      </p:grpSp>
      <p:sp>
        <p:nvSpPr>
          <p:cNvPr id="2049" name="Form 2048"/>
          <p:cNvSpPr>
            <a:spLocks noGrp="1" noChangeArrowheads="1"/>
          </p:cNvSpPr>
          <p:nvPr>
            <p:ph type="ctrTitle"/>
          </p:nvPr>
        </p:nvSpPr>
        <p:spPr>
          <a:xfrm>
            <a:off x="685800" y="2130425"/>
            <a:ext cx="7772400" cy="1470025"/>
          </a:xfrm>
        </p:spPr>
        <p:txBody>
          <a:bodyPr/>
          <a:lstStyle>
            <a:lvl1pPr>
              <a:defRPr/>
            </a:lvl1pPr>
          </a:lstStyle>
          <a:p>
            <a:endParaRPr lang="de-DE"/>
          </a:p>
        </p:txBody>
      </p:sp>
      <p:sp>
        <p:nvSpPr>
          <p:cNvPr id="2050" name="Form 2049"/>
          <p:cNvSpPr>
            <a:spLocks noGrp="1" noChangeArrowheads="1"/>
          </p:cNvSpPr>
          <p:nvPr>
            <p:ph type="subTitle" idx="1"/>
          </p:nvPr>
        </p:nvSpPr>
        <p:spPr>
          <a:xfrm>
            <a:off x="1371600" y="3886200"/>
            <a:ext cx="6400800" cy="1752600"/>
          </a:xfrm>
        </p:spPr>
        <p:txBody>
          <a:bodyPr/>
          <a:lstStyle>
            <a:lvl1pPr>
              <a:defRPr/>
            </a:lvl1pPr>
          </a:lstStyle>
          <a:p>
            <a:endParaRPr lang="de-DE"/>
          </a:p>
        </p:txBody>
      </p:sp>
      <p:sp>
        <p:nvSpPr>
          <p:cNvPr id="2085" name="Form 2084"/>
          <p:cNvSpPr>
            <a:spLocks noGrp="1" noChangeArrowheads="1"/>
          </p:cNvSpPr>
          <p:nvPr>
            <p:ph type="body" idx="4294967295"/>
          </p:nvPr>
        </p:nvSpPr>
        <p:spPr>
          <a:xfrm>
            <a:off x="685800" y="3429000"/>
            <a:ext cx="7772400" cy="1143000"/>
          </a:xfrm>
        </p:spPr>
        <p:txBody>
          <a:bodyPr anchor="ctr"/>
          <a:lstStyle>
            <a:lvl1pPr marL="0" indent="0" algn="ctr" eaLnBrk="0" fontAlgn="base" hangingPunct="0">
              <a:spcAft>
                <a:spcPct val="0"/>
              </a:spcAft>
              <a:buClr>
                <a:schemeClr val="tx2">
                  <a:alpha val="100000"/>
                </a:schemeClr>
              </a:buClr>
              <a:buSzPct val="75000"/>
              <a:buFont typeface="Monotype Sorts"/>
              <a:buNone/>
              <a:defRPr>
                <a:solidFill>
                  <a:schemeClr val="tx1">
                    <a:alpha val="100000"/>
                  </a:schemeClr>
                </a:solidFill>
                <a:latin typeface="Times New Roman"/>
                <a:cs typeface="Arial"/>
              </a:defRPr>
            </a:lvl1pPr>
          </a:lstStyle>
          <a:p>
            <a:r>
              <a:rPr lang="de-DE"/>
              <a:t>Klicken Sie, um das Titelformat zu bearbeiten</a:t>
            </a:r>
          </a:p>
        </p:txBody>
      </p:sp>
      <p:sp>
        <p:nvSpPr>
          <p:cNvPr id="2086" name="Form 2085"/>
          <p:cNvSpPr>
            <a:spLocks noGrp="1" noChangeArrowheads="1"/>
          </p:cNvSpPr>
          <p:nvPr>
            <p:ph type="subTitle" idx="1"/>
          </p:nvPr>
        </p:nvSpPr>
        <p:spPr>
          <a:xfrm>
            <a:off x="1371600" y="4648200"/>
            <a:ext cx="6400800" cy="1752600"/>
          </a:xfrm>
        </p:spPr>
        <p:txBody>
          <a:bodyPr anchor="ctr"/>
          <a:lstStyle>
            <a:lvl1pPr marL="0" indent="0" algn="ctr" eaLnBrk="0" fontAlgn="base" hangingPunct="0">
              <a:spcAft>
                <a:spcPct val="0"/>
              </a:spcAft>
              <a:buClr>
                <a:schemeClr val="tx2">
                  <a:alpha val="100000"/>
                </a:schemeClr>
              </a:buClr>
              <a:buSzPct val="75000"/>
              <a:buFont typeface="Monotype Sorts"/>
              <a:buNone/>
              <a:defRPr>
                <a:solidFill>
                  <a:schemeClr val="tx1">
                    <a:alpha val="100000"/>
                  </a:schemeClr>
                </a:solidFill>
                <a:latin typeface="Times New Roman"/>
                <a:cs typeface="Arial"/>
              </a:defRPr>
            </a:lvl1pPr>
          </a:lstStyle>
          <a:p>
            <a:r>
              <a:rPr lang="de-DE"/>
              <a:t>Klicken Sie, um das Untertitelformat zu bearbeiten</a:t>
            </a:r>
          </a:p>
        </p:txBody>
      </p:sp>
      <p:sp>
        <p:nvSpPr>
          <p:cNvPr id="36" name="Rechteck 64">
            <a:extLst>
              <a:ext uri="{FF2B5EF4-FFF2-40B4-BE49-F238E27FC236}">
                <a16:creationId xmlns:a16="http://schemas.microsoft.com/office/drawing/2014/main" id="{E5DBA9ED-5A30-418B-A1DB-3944919C2419}"/>
              </a:ext>
            </a:extLst>
          </p:cNvPr>
          <p:cNvSpPr>
            <a:spLocks noGrp="1" noChangeArrowheads="1"/>
          </p:cNvSpPr>
          <p:nvPr>
            <p:ph type="dt" sz="half" idx="10"/>
          </p:nvPr>
        </p:nvSpPr>
        <p:spPr/>
        <p:txBody>
          <a:bodyPr/>
          <a:lstStyle>
            <a:lvl1pPr>
              <a:defRPr/>
            </a:lvl1pPr>
          </a:lstStyle>
          <a:p>
            <a:endParaRPr lang="de-DE" altLang="de-DE"/>
          </a:p>
        </p:txBody>
      </p:sp>
      <p:sp>
        <p:nvSpPr>
          <p:cNvPr id="37" name="Rechteck 65">
            <a:extLst>
              <a:ext uri="{FF2B5EF4-FFF2-40B4-BE49-F238E27FC236}">
                <a16:creationId xmlns:a16="http://schemas.microsoft.com/office/drawing/2014/main" id="{B8436C5F-2A94-438A-BF9C-4217F627B328}"/>
              </a:ext>
            </a:extLst>
          </p:cNvPr>
          <p:cNvSpPr>
            <a:spLocks noGrp="1" noChangeArrowheads="1"/>
          </p:cNvSpPr>
          <p:nvPr>
            <p:ph type="ftr" sz="quarter" idx="11"/>
          </p:nvPr>
        </p:nvSpPr>
        <p:spPr/>
        <p:txBody>
          <a:bodyPr/>
          <a:lstStyle>
            <a:lvl1pPr>
              <a:defRPr/>
            </a:lvl1pPr>
          </a:lstStyle>
          <a:p>
            <a:endParaRPr lang="de-DE" altLang="de-DE"/>
          </a:p>
        </p:txBody>
      </p:sp>
      <p:sp>
        <p:nvSpPr>
          <p:cNvPr id="38" name="Rechteck 66">
            <a:extLst>
              <a:ext uri="{FF2B5EF4-FFF2-40B4-BE49-F238E27FC236}">
                <a16:creationId xmlns:a16="http://schemas.microsoft.com/office/drawing/2014/main" id="{5E3AD924-15FA-4925-9516-26F8E8F7B173}"/>
              </a:ext>
            </a:extLst>
          </p:cNvPr>
          <p:cNvSpPr>
            <a:spLocks noGrp="1" noChangeArrowheads="1"/>
          </p:cNvSpPr>
          <p:nvPr>
            <p:ph type="sldNum" sz="quarter" idx="12"/>
          </p:nvPr>
        </p:nvSpPr>
        <p:spPr/>
        <p:txBody>
          <a:bodyPr/>
          <a:lstStyle>
            <a:lvl1pPr>
              <a:defRPr/>
            </a:lvl1pPr>
          </a:lstStyle>
          <a:p>
            <a:endParaRPr lang="de-DE" altLang="de-DE"/>
          </a:p>
        </p:txBody>
      </p:sp>
      <p:sp>
        <p:nvSpPr>
          <p:cNvPr id="39" name="Datumsplatzhalter 38">
            <a:extLst>
              <a:ext uri="{FF2B5EF4-FFF2-40B4-BE49-F238E27FC236}">
                <a16:creationId xmlns:a16="http://schemas.microsoft.com/office/drawing/2014/main" id="{EF27DFE3-2417-4DF8-AF2D-2893A211B18B}"/>
              </a:ext>
            </a:extLst>
          </p:cNvPr>
          <p:cNvSpPr>
            <a:spLocks noGrp="1" noChangeArrowheads="1"/>
          </p:cNvSpPr>
          <p:nvPr>
            <p:ph type="dt" sz="half" idx="13"/>
          </p:nvPr>
        </p:nvSpPr>
        <p:spPr/>
        <p:txBody>
          <a:bodyPr/>
          <a:lstStyle>
            <a:lvl1pPr>
              <a:defRPr/>
            </a:lvl1pPr>
          </a:lstStyle>
          <a:p>
            <a:fld id="{14656A43-29F5-4068-A420-DD1E21E1A346}" type="datetime1">
              <a:rPr lang="de-DE" altLang="de-DE"/>
              <a:pPr/>
              <a:t>20.03.2022</a:t>
            </a:fld>
            <a:endParaRPr lang="de-DE" altLang="de-DE"/>
          </a:p>
        </p:txBody>
      </p:sp>
      <p:sp>
        <p:nvSpPr>
          <p:cNvPr id="40" name="Rechteck 68">
            <a:extLst>
              <a:ext uri="{FF2B5EF4-FFF2-40B4-BE49-F238E27FC236}">
                <a16:creationId xmlns:a16="http://schemas.microsoft.com/office/drawing/2014/main" id="{DC4847D9-5E79-400A-9D4C-3607FDEB796C}"/>
              </a:ext>
            </a:extLst>
          </p:cNvPr>
          <p:cNvSpPr>
            <a:spLocks noGrp="1" noChangeArrowheads="1"/>
          </p:cNvSpPr>
          <p:nvPr>
            <p:ph type="ftr" sz="quarter" idx="14"/>
          </p:nvPr>
        </p:nvSpPr>
        <p:spPr/>
        <p:txBody>
          <a:bodyPr/>
          <a:lstStyle>
            <a:lvl1pPr>
              <a:defRPr/>
            </a:lvl1pPr>
          </a:lstStyle>
          <a:p>
            <a:endParaRPr lang="de-DE" altLang="de-DE"/>
          </a:p>
        </p:txBody>
      </p:sp>
      <p:sp>
        <p:nvSpPr>
          <p:cNvPr id="41" name="Foliennummernplatzhalter 40">
            <a:extLst>
              <a:ext uri="{FF2B5EF4-FFF2-40B4-BE49-F238E27FC236}">
                <a16:creationId xmlns:a16="http://schemas.microsoft.com/office/drawing/2014/main" id="{AE5B6DA9-E74D-4FA8-8BDE-0FCA652533B3}"/>
              </a:ext>
            </a:extLst>
          </p:cNvPr>
          <p:cNvSpPr>
            <a:spLocks noGrp="1" noChangeArrowheads="1"/>
          </p:cNvSpPr>
          <p:nvPr>
            <p:ph type="sldNum" sz="quarter" idx="15"/>
          </p:nvPr>
        </p:nvSpPr>
        <p:spPr>
          <a:xfrm>
            <a:off x="6553200" y="6400800"/>
            <a:ext cx="1905000" cy="457200"/>
          </a:xfrm>
        </p:spPr>
        <p:txBody>
          <a:bodyPr/>
          <a:lstStyle>
            <a:lvl1pPr>
              <a:defRPr/>
            </a:lvl1pPr>
          </a:lstStyle>
          <a:p>
            <a:fld id="{06044120-B320-4FBC-A956-589F14C86749}" type="slidenum">
              <a:rPr lang="de-DE" altLang="de-DE"/>
              <a:pPr/>
              <a:t>‹Nr.›</a:t>
            </a:fld>
            <a:endParaRPr lang="de-DE" altLang="de-DE"/>
          </a:p>
        </p:txBody>
      </p:sp>
    </p:spTree>
    <p:extLst>
      <p:ext uri="{BB962C8B-B14F-4D97-AF65-F5344CB8AC3E}">
        <p14:creationId xmlns:p14="http://schemas.microsoft.com/office/powerpoint/2010/main" val="38352560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Form 1"/>
          <p:cNvSpPr>
            <a:spLocks noGrp="1"/>
          </p:cNvSpPr>
          <p:nvPr>
            <p:ph type="title"/>
          </p:nvPr>
        </p:nvSpPr>
        <p:spPr/>
        <p:txBody>
          <a:bodyPr rtlCol="0"/>
          <a:lstStyle/>
          <a:p>
            <a:r>
              <a:rPr lang="de-DE"/>
              <a:t>Titelmasterformat durch Klicken bearbeiten</a:t>
            </a:r>
          </a:p>
        </p:txBody>
      </p:sp>
      <p:sp>
        <p:nvSpPr>
          <p:cNvPr id="3" name="Form 2"/>
          <p:cNvSpPr>
            <a:spLocks noGrp="1"/>
          </p:cNvSpPr>
          <p:nvPr>
            <p:ph idx="1"/>
          </p:nvPr>
        </p:nvSpPr>
        <p:spPr/>
        <p:txBody>
          <a:bodyPr rtlCol="0"/>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hteck 3">
            <a:extLst>
              <a:ext uri="{FF2B5EF4-FFF2-40B4-BE49-F238E27FC236}">
                <a16:creationId xmlns:a16="http://schemas.microsoft.com/office/drawing/2014/main" id="{7445BEE6-56B5-434D-9530-ABDCC3D7BCEB}"/>
              </a:ext>
            </a:extLst>
          </p:cNvPr>
          <p:cNvSpPr>
            <a:spLocks noGrp="1" noChangeArrowheads="1"/>
          </p:cNvSpPr>
          <p:nvPr>
            <p:ph type="dt" sz="half" idx="10"/>
          </p:nvPr>
        </p:nvSpPr>
        <p:spPr>
          <a:ln/>
        </p:spPr>
        <p:txBody>
          <a:bodyPr/>
          <a:lstStyle>
            <a:lvl1pPr>
              <a:defRPr/>
            </a:lvl1pPr>
          </a:lstStyle>
          <a:p>
            <a:fld id="{D24C1410-C9F1-4B7D-B08F-AECE4F3C6D43}" type="datetimeFigureOut">
              <a:rPr lang="de-DE" altLang="de-DE"/>
              <a:pPr/>
              <a:t>20.03.2022</a:t>
            </a:fld>
            <a:endParaRPr lang="de-DE" altLang="de-DE"/>
          </a:p>
        </p:txBody>
      </p:sp>
      <p:sp>
        <p:nvSpPr>
          <p:cNvPr id="5" name="Rechteck 1056">
            <a:extLst>
              <a:ext uri="{FF2B5EF4-FFF2-40B4-BE49-F238E27FC236}">
                <a16:creationId xmlns:a16="http://schemas.microsoft.com/office/drawing/2014/main" id="{558E8C98-E352-46A7-A55D-8CF4FC3A4C1B}"/>
              </a:ext>
            </a:extLst>
          </p:cNvPr>
          <p:cNvSpPr>
            <a:spLocks noGrp="1" noChangeArrowheads="1"/>
          </p:cNvSpPr>
          <p:nvPr>
            <p:ph type="ftr" sz="quarter" idx="11"/>
          </p:nvPr>
        </p:nvSpPr>
        <p:spPr>
          <a:ln/>
        </p:spPr>
        <p:txBody>
          <a:bodyPr/>
          <a:lstStyle>
            <a:lvl1pPr>
              <a:defRPr/>
            </a:lvl1pPr>
          </a:lstStyle>
          <a:p>
            <a:endParaRPr lang="de-DE" altLang="de-DE"/>
          </a:p>
        </p:txBody>
      </p:sp>
      <p:sp>
        <p:nvSpPr>
          <p:cNvPr id="6" name="Rechteck 5">
            <a:extLst>
              <a:ext uri="{FF2B5EF4-FFF2-40B4-BE49-F238E27FC236}">
                <a16:creationId xmlns:a16="http://schemas.microsoft.com/office/drawing/2014/main" id="{637E88EE-8688-4D71-A9F9-A9D2865BE340}"/>
              </a:ext>
            </a:extLst>
          </p:cNvPr>
          <p:cNvSpPr>
            <a:spLocks noGrp="1" noChangeArrowheads="1"/>
          </p:cNvSpPr>
          <p:nvPr>
            <p:ph type="sldNum" sz="quarter" idx="12"/>
          </p:nvPr>
        </p:nvSpPr>
        <p:spPr>
          <a:ln/>
        </p:spPr>
        <p:txBody>
          <a:bodyPr/>
          <a:lstStyle>
            <a:lvl1pPr>
              <a:defRPr/>
            </a:lvl1pPr>
          </a:lstStyle>
          <a:p>
            <a:fld id="{24DD0DDA-95E0-4305-B35E-37878CE67E53}" type="slidenum">
              <a:rPr lang="de-DE" altLang="de-DE"/>
              <a:pPr/>
              <a:t>‹Nr.›</a:t>
            </a:fld>
            <a:endParaRPr lang="de-DE" altLang="de-DE"/>
          </a:p>
        </p:txBody>
      </p:sp>
    </p:spTree>
    <p:extLst>
      <p:ext uri="{BB962C8B-B14F-4D97-AF65-F5344CB8AC3E}">
        <p14:creationId xmlns:p14="http://schemas.microsoft.com/office/powerpoint/2010/main" val="22860025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Form 1"/>
          <p:cNvSpPr>
            <a:spLocks noGrp="1"/>
          </p:cNvSpPr>
          <p:nvPr>
            <p:ph type="title"/>
          </p:nvPr>
        </p:nvSpPr>
        <p:spPr>
          <a:xfrm>
            <a:off x="722313" y="4406900"/>
            <a:ext cx="7772400" cy="1362075"/>
          </a:xfrm>
        </p:spPr>
        <p:txBody>
          <a:bodyPr rtlCol="0" anchor="t"/>
          <a:lstStyle>
            <a:lvl1pPr algn="l">
              <a:defRPr sz="4000" b="1" cap="all"/>
            </a:lvl1pPr>
          </a:lstStyle>
          <a:p>
            <a:r>
              <a:rPr lang="de-DE"/>
              <a:t>Titelmasterformat durch Klicken bearbeiten</a:t>
            </a:r>
          </a:p>
        </p:txBody>
      </p:sp>
      <p:sp>
        <p:nvSpPr>
          <p:cNvPr id="3" name="Form 2"/>
          <p:cNvSpPr>
            <a:spLocks noGrp="1"/>
          </p:cNvSpPr>
          <p:nvPr>
            <p:ph type="body" idx="1"/>
          </p:nvPr>
        </p:nvSpPr>
        <p:spPr>
          <a:xfrm>
            <a:off x="722313" y="2906713"/>
            <a:ext cx="7772400" cy="1500187"/>
          </a:xfrm>
        </p:spPr>
        <p:txBody>
          <a:bodyPr rtlCol="0"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Textmasterformate durch Klicken bearbeiten</a:t>
            </a:r>
          </a:p>
        </p:txBody>
      </p:sp>
      <p:sp>
        <p:nvSpPr>
          <p:cNvPr id="4" name="Rechteck 3">
            <a:extLst>
              <a:ext uri="{FF2B5EF4-FFF2-40B4-BE49-F238E27FC236}">
                <a16:creationId xmlns:a16="http://schemas.microsoft.com/office/drawing/2014/main" id="{6A968155-CC1E-452F-A031-D0EE864FB4A0}"/>
              </a:ext>
            </a:extLst>
          </p:cNvPr>
          <p:cNvSpPr>
            <a:spLocks noGrp="1" noChangeArrowheads="1"/>
          </p:cNvSpPr>
          <p:nvPr>
            <p:ph type="dt" sz="half" idx="10"/>
          </p:nvPr>
        </p:nvSpPr>
        <p:spPr>
          <a:ln/>
        </p:spPr>
        <p:txBody>
          <a:bodyPr/>
          <a:lstStyle>
            <a:lvl1pPr>
              <a:defRPr/>
            </a:lvl1pPr>
          </a:lstStyle>
          <a:p>
            <a:fld id="{858D491B-ADD2-4264-ACBA-3B39F091AFFC}" type="datetimeFigureOut">
              <a:rPr lang="de-DE" altLang="de-DE"/>
              <a:pPr/>
              <a:t>20.03.2022</a:t>
            </a:fld>
            <a:endParaRPr lang="de-DE" altLang="de-DE"/>
          </a:p>
        </p:txBody>
      </p:sp>
      <p:sp>
        <p:nvSpPr>
          <p:cNvPr id="5" name="Rechteck 1056">
            <a:extLst>
              <a:ext uri="{FF2B5EF4-FFF2-40B4-BE49-F238E27FC236}">
                <a16:creationId xmlns:a16="http://schemas.microsoft.com/office/drawing/2014/main" id="{CA50CF2D-D8A9-4955-BA78-BF5AE60DC080}"/>
              </a:ext>
            </a:extLst>
          </p:cNvPr>
          <p:cNvSpPr>
            <a:spLocks noGrp="1" noChangeArrowheads="1"/>
          </p:cNvSpPr>
          <p:nvPr>
            <p:ph type="ftr" sz="quarter" idx="11"/>
          </p:nvPr>
        </p:nvSpPr>
        <p:spPr>
          <a:ln/>
        </p:spPr>
        <p:txBody>
          <a:bodyPr/>
          <a:lstStyle>
            <a:lvl1pPr>
              <a:defRPr/>
            </a:lvl1pPr>
          </a:lstStyle>
          <a:p>
            <a:endParaRPr lang="de-DE" altLang="de-DE"/>
          </a:p>
        </p:txBody>
      </p:sp>
      <p:sp>
        <p:nvSpPr>
          <p:cNvPr id="6" name="Rechteck 5">
            <a:extLst>
              <a:ext uri="{FF2B5EF4-FFF2-40B4-BE49-F238E27FC236}">
                <a16:creationId xmlns:a16="http://schemas.microsoft.com/office/drawing/2014/main" id="{DCDF394B-D37F-4103-8BC8-4AB88C35BDEA}"/>
              </a:ext>
            </a:extLst>
          </p:cNvPr>
          <p:cNvSpPr>
            <a:spLocks noGrp="1" noChangeArrowheads="1"/>
          </p:cNvSpPr>
          <p:nvPr>
            <p:ph type="sldNum" sz="quarter" idx="12"/>
          </p:nvPr>
        </p:nvSpPr>
        <p:spPr>
          <a:ln/>
        </p:spPr>
        <p:txBody>
          <a:bodyPr/>
          <a:lstStyle>
            <a:lvl1pPr>
              <a:defRPr/>
            </a:lvl1pPr>
          </a:lstStyle>
          <a:p>
            <a:fld id="{D3D4DFBA-3AAC-478E-9FED-936C6BB719B2}" type="slidenum">
              <a:rPr lang="de-DE" altLang="de-DE"/>
              <a:pPr/>
              <a:t>‹Nr.›</a:t>
            </a:fld>
            <a:endParaRPr lang="de-DE" altLang="de-DE"/>
          </a:p>
        </p:txBody>
      </p:sp>
    </p:spTree>
    <p:extLst>
      <p:ext uri="{BB962C8B-B14F-4D97-AF65-F5344CB8AC3E}">
        <p14:creationId xmlns:p14="http://schemas.microsoft.com/office/powerpoint/2010/main" val="29331212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Form 1"/>
          <p:cNvSpPr>
            <a:spLocks noGrp="1"/>
          </p:cNvSpPr>
          <p:nvPr>
            <p:ph type="title"/>
          </p:nvPr>
        </p:nvSpPr>
        <p:spPr/>
        <p:txBody>
          <a:bodyPr rtlCol="0"/>
          <a:lstStyle/>
          <a:p>
            <a:r>
              <a:rPr lang="de-DE"/>
              <a:t>Titelmasterformat durch Klicken bearbeiten</a:t>
            </a:r>
          </a:p>
        </p:txBody>
      </p:sp>
      <p:sp>
        <p:nvSpPr>
          <p:cNvPr id="3" name="Form 2"/>
          <p:cNvSpPr>
            <a:spLocks noGrp="1"/>
          </p:cNvSpPr>
          <p:nvPr>
            <p:ph sz="half" idx="1"/>
          </p:nvPr>
        </p:nvSpPr>
        <p:spPr>
          <a:xfrm>
            <a:off x="685800" y="1657350"/>
            <a:ext cx="3810000" cy="4114800"/>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Form 3"/>
          <p:cNvSpPr>
            <a:spLocks noGrp="1"/>
          </p:cNvSpPr>
          <p:nvPr>
            <p:ph sz="half" idx="2"/>
          </p:nvPr>
        </p:nvSpPr>
        <p:spPr>
          <a:xfrm>
            <a:off x="4648200" y="1657350"/>
            <a:ext cx="3810000" cy="4114800"/>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Rechteck 4">
            <a:extLst>
              <a:ext uri="{FF2B5EF4-FFF2-40B4-BE49-F238E27FC236}">
                <a16:creationId xmlns:a16="http://schemas.microsoft.com/office/drawing/2014/main" id="{23F67BFB-8576-4E02-B3B1-08F485F5CEBE}"/>
              </a:ext>
            </a:extLst>
          </p:cNvPr>
          <p:cNvSpPr>
            <a:spLocks noGrp="1" noChangeArrowheads="1"/>
          </p:cNvSpPr>
          <p:nvPr>
            <p:ph type="dt" sz="half" idx="10"/>
          </p:nvPr>
        </p:nvSpPr>
        <p:spPr>
          <a:ln/>
        </p:spPr>
        <p:txBody>
          <a:bodyPr/>
          <a:lstStyle>
            <a:lvl1pPr>
              <a:defRPr/>
            </a:lvl1pPr>
          </a:lstStyle>
          <a:p>
            <a:fld id="{77D8FC18-A5F8-4565-A244-B42563E02216}" type="datetimeFigureOut">
              <a:rPr lang="de-DE" altLang="de-DE"/>
              <a:pPr/>
              <a:t>20.03.2022</a:t>
            </a:fld>
            <a:endParaRPr lang="de-DE" altLang="de-DE"/>
          </a:p>
        </p:txBody>
      </p:sp>
      <p:sp>
        <p:nvSpPr>
          <p:cNvPr id="6" name="Rechteck 1056">
            <a:extLst>
              <a:ext uri="{FF2B5EF4-FFF2-40B4-BE49-F238E27FC236}">
                <a16:creationId xmlns:a16="http://schemas.microsoft.com/office/drawing/2014/main" id="{9D217B6F-E04A-4102-BC98-2CA3F4D50487}"/>
              </a:ext>
            </a:extLst>
          </p:cNvPr>
          <p:cNvSpPr>
            <a:spLocks noGrp="1" noChangeArrowheads="1"/>
          </p:cNvSpPr>
          <p:nvPr>
            <p:ph type="ftr" sz="quarter" idx="11"/>
          </p:nvPr>
        </p:nvSpPr>
        <p:spPr>
          <a:ln/>
        </p:spPr>
        <p:txBody>
          <a:bodyPr/>
          <a:lstStyle>
            <a:lvl1pPr>
              <a:defRPr/>
            </a:lvl1pPr>
          </a:lstStyle>
          <a:p>
            <a:endParaRPr lang="de-DE" altLang="de-DE"/>
          </a:p>
        </p:txBody>
      </p:sp>
      <p:sp>
        <p:nvSpPr>
          <p:cNvPr id="7" name="Rechteck 6">
            <a:extLst>
              <a:ext uri="{FF2B5EF4-FFF2-40B4-BE49-F238E27FC236}">
                <a16:creationId xmlns:a16="http://schemas.microsoft.com/office/drawing/2014/main" id="{1A3540E7-5995-4BEA-A775-FC1C039588B4}"/>
              </a:ext>
            </a:extLst>
          </p:cNvPr>
          <p:cNvSpPr>
            <a:spLocks noGrp="1" noChangeArrowheads="1"/>
          </p:cNvSpPr>
          <p:nvPr>
            <p:ph type="sldNum" sz="quarter" idx="12"/>
          </p:nvPr>
        </p:nvSpPr>
        <p:spPr>
          <a:ln/>
        </p:spPr>
        <p:txBody>
          <a:bodyPr/>
          <a:lstStyle>
            <a:lvl1pPr>
              <a:defRPr/>
            </a:lvl1pPr>
          </a:lstStyle>
          <a:p>
            <a:fld id="{7C1468CE-441C-4080-AB7A-AAF76F61D26F}" type="slidenum">
              <a:rPr lang="de-DE" altLang="de-DE"/>
              <a:pPr/>
              <a:t>‹Nr.›</a:t>
            </a:fld>
            <a:endParaRPr lang="de-DE" altLang="de-DE"/>
          </a:p>
        </p:txBody>
      </p:sp>
    </p:spTree>
    <p:extLst>
      <p:ext uri="{BB962C8B-B14F-4D97-AF65-F5344CB8AC3E}">
        <p14:creationId xmlns:p14="http://schemas.microsoft.com/office/powerpoint/2010/main" val="41820182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Form 1"/>
          <p:cNvSpPr>
            <a:spLocks noGrp="1"/>
          </p:cNvSpPr>
          <p:nvPr>
            <p:ph type="title"/>
          </p:nvPr>
        </p:nvSpPr>
        <p:spPr>
          <a:xfrm>
            <a:off x="457200" y="274638"/>
            <a:ext cx="8229600" cy="1143000"/>
          </a:xfrm>
        </p:spPr>
        <p:txBody>
          <a:bodyPr rtlCol="0"/>
          <a:lstStyle>
            <a:lvl1pPr>
              <a:defRPr/>
            </a:lvl1pPr>
          </a:lstStyle>
          <a:p>
            <a:r>
              <a:rPr lang="de-DE"/>
              <a:t>Titelmasterformat durch Klicken bearbeiten</a:t>
            </a:r>
          </a:p>
        </p:txBody>
      </p:sp>
      <p:sp>
        <p:nvSpPr>
          <p:cNvPr id="3" name="Form 2"/>
          <p:cNvSpPr>
            <a:spLocks noGrp="1"/>
          </p:cNvSpPr>
          <p:nvPr>
            <p:ph type="body" idx="1"/>
          </p:nvPr>
        </p:nvSpPr>
        <p:spPr>
          <a:xfrm>
            <a:off x="457200" y="1535113"/>
            <a:ext cx="4040188"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Form 3"/>
          <p:cNvSpPr>
            <a:spLocks noGrp="1"/>
          </p:cNvSpPr>
          <p:nvPr>
            <p:ph sz="half" idx="2"/>
          </p:nvPr>
        </p:nvSpPr>
        <p:spPr>
          <a:xfrm>
            <a:off x="457200" y="2174875"/>
            <a:ext cx="4040188"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Form 4"/>
          <p:cNvSpPr>
            <a:spLocks noGrp="1"/>
          </p:cNvSpPr>
          <p:nvPr>
            <p:ph type="body" sz="quarter" idx="3"/>
          </p:nvPr>
        </p:nvSpPr>
        <p:spPr>
          <a:xfrm>
            <a:off x="4645025" y="1535113"/>
            <a:ext cx="4041775"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Form 5"/>
          <p:cNvSpPr>
            <a:spLocks noGrp="1"/>
          </p:cNvSpPr>
          <p:nvPr>
            <p:ph sz="quarter" idx="4"/>
          </p:nvPr>
        </p:nvSpPr>
        <p:spPr>
          <a:xfrm>
            <a:off x="4645025" y="2174875"/>
            <a:ext cx="4041775"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7" name="Rechteck 6">
            <a:extLst>
              <a:ext uri="{FF2B5EF4-FFF2-40B4-BE49-F238E27FC236}">
                <a16:creationId xmlns:a16="http://schemas.microsoft.com/office/drawing/2014/main" id="{4FE53B04-876C-46F5-AD72-27DAD625695D}"/>
              </a:ext>
            </a:extLst>
          </p:cNvPr>
          <p:cNvSpPr>
            <a:spLocks noGrp="1" noChangeArrowheads="1"/>
          </p:cNvSpPr>
          <p:nvPr>
            <p:ph type="dt" sz="half" idx="10"/>
          </p:nvPr>
        </p:nvSpPr>
        <p:spPr>
          <a:ln/>
        </p:spPr>
        <p:txBody>
          <a:bodyPr/>
          <a:lstStyle>
            <a:lvl1pPr>
              <a:defRPr/>
            </a:lvl1pPr>
          </a:lstStyle>
          <a:p>
            <a:fld id="{7150EB0D-983F-4E55-9E6B-4E1C02565045}" type="datetimeFigureOut">
              <a:rPr lang="de-DE" altLang="de-DE"/>
              <a:pPr/>
              <a:t>20.03.2022</a:t>
            </a:fld>
            <a:endParaRPr lang="de-DE" altLang="de-DE"/>
          </a:p>
        </p:txBody>
      </p:sp>
      <p:sp>
        <p:nvSpPr>
          <p:cNvPr id="8" name="Rechteck 1056">
            <a:extLst>
              <a:ext uri="{FF2B5EF4-FFF2-40B4-BE49-F238E27FC236}">
                <a16:creationId xmlns:a16="http://schemas.microsoft.com/office/drawing/2014/main" id="{BF2E1B0F-6B94-4AF4-AD7D-3C7952729251}"/>
              </a:ext>
            </a:extLst>
          </p:cNvPr>
          <p:cNvSpPr>
            <a:spLocks noGrp="1" noChangeArrowheads="1"/>
          </p:cNvSpPr>
          <p:nvPr>
            <p:ph type="ftr" sz="quarter" idx="11"/>
          </p:nvPr>
        </p:nvSpPr>
        <p:spPr>
          <a:ln/>
        </p:spPr>
        <p:txBody>
          <a:bodyPr/>
          <a:lstStyle>
            <a:lvl1pPr>
              <a:defRPr/>
            </a:lvl1pPr>
          </a:lstStyle>
          <a:p>
            <a:endParaRPr lang="de-DE" altLang="de-DE"/>
          </a:p>
        </p:txBody>
      </p:sp>
      <p:sp>
        <p:nvSpPr>
          <p:cNvPr id="9" name="Rechteck 8">
            <a:extLst>
              <a:ext uri="{FF2B5EF4-FFF2-40B4-BE49-F238E27FC236}">
                <a16:creationId xmlns:a16="http://schemas.microsoft.com/office/drawing/2014/main" id="{5403828F-D412-4421-8D5C-5BF31717EE1E}"/>
              </a:ext>
            </a:extLst>
          </p:cNvPr>
          <p:cNvSpPr>
            <a:spLocks noGrp="1" noChangeArrowheads="1"/>
          </p:cNvSpPr>
          <p:nvPr>
            <p:ph type="sldNum" sz="quarter" idx="12"/>
          </p:nvPr>
        </p:nvSpPr>
        <p:spPr>
          <a:ln/>
        </p:spPr>
        <p:txBody>
          <a:bodyPr/>
          <a:lstStyle>
            <a:lvl1pPr>
              <a:defRPr/>
            </a:lvl1pPr>
          </a:lstStyle>
          <a:p>
            <a:fld id="{A7AC4BE9-3A11-44F8-A62E-A5A4A3A36B5B}" type="slidenum">
              <a:rPr lang="de-DE" altLang="de-DE"/>
              <a:pPr/>
              <a:t>‹Nr.›</a:t>
            </a:fld>
            <a:endParaRPr lang="de-DE" altLang="de-DE"/>
          </a:p>
        </p:txBody>
      </p:sp>
    </p:spTree>
    <p:extLst>
      <p:ext uri="{BB962C8B-B14F-4D97-AF65-F5344CB8AC3E}">
        <p14:creationId xmlns:p14="http://schemas.microsoft.com/office/powerpoint/2010/main" val="2294365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Form 1"/>
          <p:cNvSpPr>
            <a:spLocks noGrp="1"/>
          </p:cNvSpPr>
          <p:nvPr>
            <p:ph type="title"/>
          </p:nvPr>
        </p:nvSpPr>
        <p:spPr/>
        <p:txBody>
          <a:bodyPr rtlCol="0"/>
          <a:lstStyle/>
          <a:p>
            <a:r>
              <a:rPr lang="de-DE"/>
              <a:t>Titelmasterformat durch Klicken bearbeiten</a:t>
            </a:r>
          </a:p>
        </p:txBody>
      </p:sp>
      <p:sp>
        <p:nvSpPr>
          <p:cNvPr id="3" name="Rechteck 2">
            <a:extLst>
              <a:ext uri="{FF2B5EF4-FFF2-40B4-BE49-F238E27FC236}">
                <a16:creationId xmlns:a16="http://schemas.microsoft.com/office/drawing/2014/main" id="{61072C88-F8DB-4BCB-92C2-26B80DD72944}"/>
              </a:ext>
            </a:extLst>
          </p:cNvPr>
          <p:cNvSpPr>
            <a:spLocks noGrp="1" noChangeArrowheads="1"/>
          </p:cNvSpPr>
          <p:nvPr>
            <p:ph type="dt" sz="half" idx="10"/>
          </p:nvPr>
        </p:nvSpPr>
        <p:spPr>
          <a:ln/>
        </p:spPr>
        <p:txBody>
          <a:bodyPr/>
          <a:lstStyle>
            <a:lvl1pPr>
              <a:defRPr/>
            </a:lvl1pPr>
          </a:lstStyle>
          <a:p>
            <a:fld id="{66AB36D4-8FDF-4EDA-9F53-70A4DD660BA9}" type="datetimeFigureOut">
              <a:rPr lang="de-DE" altLang="de-DE"/>
              <a:pPr/>
              <a:t>20.03.2022</a:t>
            </a:fld>
            <a:endParaRPr lang="de-DE" altLang="de-DE"/>
          </a:p>
        </p:txBody>
      </p:sp>
      <p:sp>
        <p:nvSpPr>
          <p:cNvPr id="4" name="Rechteck 1056">
            <a:extLst>
              <a:ext uri="{FF2B5EF4-FFF2-40B4-BE49-F238E27FC236}">
                <a16:creationId xmlns:a16="http://schemas.microsoft.com/office/drawing/2014/main" id="{B2EA2000-AB33-42F3-8F96-5E853EBA6BD4}"/>
              </a:ext>
            </a:extLst>
          </p:cNvPr>
          <p:cNvSpPr>
            <a:spLocks noGrp="1" noChangeArrowheads="1"/>
          </p:cNvSpPr>
          <p:nvPr>
            <p:ph type="ftr" sz="quarter" idx="11"/>
          </p:nvPr>
        </p:nvSpPr>
        <p:spPr>
          <a:ln/>
        </p:spPr>
        <p:txBody>
          <a:bodyPr/>
          <a:lstStyle>
            <a:lvl1pPr>
              <a:defRPr/>
            </a:lvl1pPr>
          </a:lstStyle>
          <a:p>
            <a:endParaRPr lang="de-DE" altLang="de-DE"/>
          </a:p>
        </p:txBody>
      </p:sp>
      <p:sp>
        <p:nvSpPr>
          <p:cNvPr id="5" name="Rechteck 4">
            <a:extLst>
              <a:ext uri="{FF2B5EF4-FFF2-40B4-BE49-F238E27FC236}">
                <a16:creationId xmlns:a16="http://schemas.microsoft.com/office/drawing/2014/main" id="{23E4282A-BC13-4B76-9DE7-1BB84D0C6643}"/>
              </a:ext>
            </a:extLst>
          </p:cNvPr>
          <p:cNvSpPr>
            <a:spLocks noGrp="1" noChangeArrowheads="1"/>
          </p:cNvSpPr>
          <p:nvPr>
            <p:ph type="sldNum" sz="quarter" idx="12"/>
          </p:nvPr>
        </p:nvSpPr>
        <p:spPr>
          <a:ln/>
        </p:spPr>
        <p:txBody>
          <a:bodyPr/>
          <a:lstStyle>
            <a:lvl1pPr>
              <a:defRPr/>
            </a:lvl1pPr>
          </a:lstStyle>
          <a:p>
            <a:fld id="{7520A7C8-0CD0-4CA2-AC05-D47CB254F4D4}" type="slidenum">
              <a:rPr lang="de-DE" altLang="de-DE"/>
              <a:pPr/>
              <a:t>‹Nr.›</a:t>
            </a:fld>
            <a:endParaRPr lang="de-DE" altLang="de-DE"/>
          </a:p>
        </p:txBody>
      </p:sp>
    </p:spTree>
    <p:extLst>
      <p:ext uri="{BB962C8B-B14F-4D97-AF65-F5344CB8AC3E}">
        <p14:creationId xmlns:p14="http://schemas.microsoft.com/office/powerpoint/2010/main" val="22670273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632FC33F-DBE0-4A4A-9B70-4B3CEE777599}"/>
              </a:ext>
            </a:extLst>
          </p:cNvPr>
          <p:cNvSpPr>
            <a:spLocks noGrp="1" noChangeArrowheads="1"/>
          </p:cNvSpPr>
          <p:nvPr>
            <p:ph type="dt" sz="half" idx="10"/>
          </p:nvPr>
        </p:nvSpPr>
        <p:spPr>
          <a:ln/>
        </p:spPr>
        <p:txBody>
          <a:bodyPr/>
          <a:lstStyle>
            <a:lvl1pPr>
              <a:defRPr/>
            </a:lvl1pPr>
          </a:lstStyle>
          <a:p>
            <a:fld id="{CF596273-1744-49F8-8FAA-2F27E06C40A6}" type="datetimeFigureOut">
              <a:rPr lang="de-DE" altLang="de-DE"/>
              <a:pPr/>
              <a:t>20.03.2022</a:t>
            </a:fld>
            <a:endParaRPr lang="de-DE" altLang="de-DE"/>
          </a:p>
        </p:txBody>
      </p:sp>
      <p:sp>
        <p:nvSpPr>
          <p:cNvPr id="3" name="Rechteck 1056">
            <a:extLst>
              <a:ext uri="{FF2B5EF4-FFF2-40B4-BE49-F238E27FC236}">
                <a16:creationId xmlns:a16="http://schemas.microsoft.com/office/drawing/2014/main" id="{25CFF101-36DD-4F98-873D-8FF3D9978B77}"/>
              </a:ext>
            </a:extLst>
          </p:cNvPr>
          <p:cNvSpPr>
            <a:spLocks noGrp="1" noChangeArrowheads="1"/>
          </p:cNvSpPr>
          <p:nvPr>
            <p:ph type="ftr" sz="quarter" idx="11"/>
          </p:nvPr>
        </p:nvSpPr>
        <p:spPr>
          <a:ln/>
        </p:spPr>
        <p:txBody>
          <a:bodyPr/>
          <a:lstStyle>
            <a:lvl1pPr>
              <a:defRPr/>
            </a:lvl1pPr>
          </a:lstStyle>
          <a:p>
            <a:endParaRPr lang="de-DE" altLang="de-DE"/>
          </a:p>
        </p:txBody>
      </p:sp>
      <p:sp>
        <p:nvSpPr>
          <p:cNvPr id="4" name="Rechteck 3">
            <a:extLst>
              <a:ext uri="{FF2B5EF4-FFF2-40B4-BE49-F238E27FC236}">
                <a16:creationId xmlns:a16="http://schemas.microsoft.com/office/drawing/2014/main" id="{A13EEE5F-2E74-4955-8EDE-C3C6E1FF0AD3}"/>
              </a:ext>
            </a:extLst>
          </p:cNvPr>
          <p:cNvSpPr>
            <a:spLocks noGrp="1" noChangeArrowheads="1"/>
          </p:cNvSpPr>
          <p:nvPr>
            <p:ph type="sldNum" sz="quarter" idx="12"/>
          </p:nvPr>
        </p:nvSpPr>
        <p:spPr>
          <a:ln/>
        </p:spPr>
        <p:txBody>
          <a:bodyPr/>
          <a:lstStyle>
            <a:lvl1pPr>
              <a:defRPr/>
            </a:lvl1pPr>
          </a:lstStyle>
          <a:p>
            <a:fld id="{7680C99D-E756-428C-9D3C-F519CAB9B552}" type="slidenum">
              <a:rPr lang="de-DE" altLang="de-DE"/>
              <a:pPr/>
              <a:t>‹Nr.›</a:t>
            </a:fld>
            <a:endParaRPr lang="de-DE" altLang="de-DE"/>
          </a:p>
        </p:txBody>
      </p:sp>
    </p:spTree>
    <p:extLst>
      <p:ext uri="{BB962C8B-B14F-4D97-AF65-F5344CB8AC3E}">
        <p14:creationId xmlns:p14="http://schemas.microsoft.com/office/powerpoint/2010/main" val="6104191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Form 1"/>
          <p:cNvSpPr>
            <a:spLocks noGrp="1"/>
          </p:cNvSpPr>
          <p:nvPr>
            <p:ph type="title"/>
          </p:nvPr>
        </p:nvSpPr>
        <p:spPr>
          <a:xfrm>
            <a:off x="457200" y="273050"/>
            <a:ext cx="3008313" cy="1162050"/>
          </a:xfrm>
        </p:spPr>
        <p:txBody>
          <a:bodyPr rtlCol="0" anchor="b"/>
          <a:lstStyle>
            <a:lvl1pPr algn="l">
              <a:defRPr sz="2000" b="1"/>
            </a:lvl1pPr>
          </a:lstStyle>
          <a:p>
            <a:r>
              <a:rPr lang="de-DE"/>
              <a:t>Titelmasterformat durch Klicken bearbeiten</a:t>
            </a:r>
          </a:p>
        </p:txBody>
      </p:sp>
      <p:sp>
        <p:nvSpPr>
          <p:cNvPr id="3" name="Form 2"/>
          <p:cNvSpPr>
            <a:spLocks noGrp="1"/>
          </p:cNvSpPr>
          <p:nvPr>
            <p:ph idx="1"/>
          </p:nvPr>
        </p:nvSpPr>
        <p:spPr>
          <a:xfrm>
            <a:off x="3575050" y="273050"/>
            <a:ext cx="5111750" cy="5853113"/>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Form 3"/>
          <p:cNvSpPr>
            <a:spLocks noGrp="1"/>
          </p:cNvSpPr>
          <p:nvPr>
            <p:ph type="body" sz="half" idx="2"/>
          </p:nvPr>
        </p:nvSpPr>
        <p:spPr>
          <a:xfrm>
            <a:off x="457200" y="1435100"/>
            <a:ext cx="3008313" cy="4691063"/>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Rechteck 4">
            <a:extLst>
              <a:ext uri="{FF2B5EF4-FFF2-40B4-BE49-F238E27FC236}">
                <a16:creationId xmlns:a16="http://schemas.microsoft.com/office/drawing/2014/main" id="{78FA4E95-2426-425E-818C-806EAD9EEF8A}"/>
              </a:ext>
            </a:extLst>
          </p:cNvPr>
          <p:cNvSpPr>
            <a:spLocks noGrp="1" noChangeArrowheads="1"/>
          </p:cNvSpPr>
          <p:nvPr>
            <p:ph type="dt" sz="half" idx="10"/>
          </p:nvPr>
        </p:nvSpPr>
        <p:spPr>
          <a:ln/>
        </p:spPr>
        <p:txBody>
          <a:bodyPr/>
          <a:lstStyle>
            <a:lvl1pPr>
              <a:defRPr/>
            </a:lvl1pPr>
          </a:lstStyle>
          <a:p>
            <a:fld id="{109846A4-030F-4AFB-BAFF-E51BA69325EC}" type="datetimeFigureOut">
              <a:rPr lang="de-DE" altLang="de-DE"/>
              <a:pPr/>
              <a:t>20.03.2022</a:t>
            </a:fld>
            <a:endParaRPr lang="de-DE" altLang="de-DE"/>
          </a:p>
        </p:txBody>
      </p:sp>
      <p:sp>
        <p:nvSpPr>
          <p:cNvPr id="6" name="Rechteck 1056">
            <a:extLst>
              <a:ext uri="{FF2B5EF4-FFF2-40B4-BE49-F238E27FC236}">
                <a16:creationId xmlns:a16="http://schemas.microsoft.com/office/drawing/2014/main" id="{879B3B1A-1331-4C87-9DCD-17B8AE5EA3F3}"/>
              </a:ext>
            </a:extLst>
          </p:cNvPr>
          <p:cNvSpPr>
            <a:spLocks noGrp="1" noChangeArrowheads="1"/>
          </p:cNvSpPr>
          <p:nvPr>
            <p:ph type="ftr" sz="quarter" idx="11"/>
          </p:nvPr>
        </p:nvSpPr>
        <p:spPr>
          <a:ln/>
        </p:spPr>
        <p:txBody>
          <a:bodyPr/>
          <a:lstStyle>
            <a:lvl1pPr>
              <a:defRPr/>
            </a:lvl1pPr>
          </a:lstStyle>
          <a:p>
            <a:endParaRPr lang="de-DE" altLang="de-DE"/>
          </a:p>
        </p:txBody>
      </p:sp>
      <p:sp>
        <p:nvSpPr>
          <p:cNvPr id="7" name="Rechteck 6">
            <a:extLst>
              <a:ext uri="{FF2B5EF4-FFF2-40B4-BE49-F238E27FC236}">
                <a16:creationId xmlns:a16="http://schemas.microsoft.com/office/drawing/2014/main" id="{93DA56C5-E4A4-4A32-8E85-FC64FAE63DE8}"/>
              </a:ext>
            </a:extLst>
          </p:cNvPr>
          <p:cNvSpPr>
            <a:spLocks noGrp="1" noChangeArrowheads="1"/>
          </p:cNvSpPr>
          <p:nvPr>
            <p:ph type="sldNum" sz="quarter" idx="12"/>
          </p:nvPr>
        </p:nvSpPr>
        <p:spPr>
          <a:ln/>
        </p:spPr>
        <p:txBody>
          <a:bodyPr/>
          <a:lstStyle>
            <a:lvl1pPr>
              <a:defRPr/>
            </a:lvl1pPr>
          </a:lstStyle>
          <a:p>
            <a:fld id="{DDE8A550-414D-43C9-9502-A6A50236F048}" type="slidenum">
              <a:rPr lang="de-DE" altLang="de-DE"/>
              <a:pPr/>
              <a:t>‹Nr.›</a:t>
            </a:fld>
            <a:endParaRPr lang="de-DE" altLang="de-DE"/>
          </a:p>
        </p:txBody>
      </p:sp>
    </p:spTree>
    <p:extLst>
      <p:ext uri="{BB962C8B-B14F-4D97-AF65-F5344CB8AC3E}">
        <p14:creationId xmlns:p14="http://schemas.microsoft.com/office/powerpoint/2010/main" val="6555684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Form 1"/>
          <p:cNvSpPr>
            <a:spLocks noGrp="1"/>
          </p:cNvSpPr>
          <p:nvPr>
            <p:ph type="title"/>
          </p:nvPr>
        </p:nvSpPr>
        <p:spPr>
          <a:xfrm>
            <a:off x="1792288" y="4800600"/>
            <a:ext cx="5486400" cy="566738"/>
          </a:xfrm>
        </p:spPr>
        <p:txBody>
          <a:bodyPr rtlCol="0" anchor="b"/>
          <a:lstStyle>
            <a:lvl1pPr algn="l">
              <a:defRPr sz="2000" b="1"/>
            </a:lvl1pPr>
          </a:lstStyle>
          <a:p>
            <a:r>
              <a:rPr lang="de-DE"/>
              <a:t>Titelmasterformat durch Klicken bearbeiten</a:t>
            </a:r>
          </a:p>
        </p:txBody>
      </p:sp>
      <p:sp>
        <p:nvSpPr>
          <p:cNvPr id="3" name="Form 2"/>
          <p:cNvSpPr>
            <a:spLocks noGrp="1"/>
          </p:cNvSpPr>
          <p:nvPr>
            <p:ph type="pic" idx="1"/>
          </p:nvPr>
        </p:nvSpPr>
        <p:spPr>
          <a:xfrm>
            <a:off x="1792288" y="612775"/>
            <a:ext cx="5486400" cy="4114800"/>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Form 3"/>
          <p:cNvSpPr>
            <a:spLocks noGrp="1"/>
          </p:cNvSpPr>
          <p:nvPr>
            <p:ph type="body" sz="half" idx="2"/>
          </p:nvPr>
        </p:nvSpPr>
        <p:spPr>
          <a:xfrm>
            <a:off x="1792288" y="5367338"/>
            <a:ext cx="5486400" cy="804862"/>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Rechteck 4">
            <a:extLst>
              <a:ext uri="{FF2B5EF4-FFF2-40B4-BE49-F238E27FC236}">
                <a16:creationId xmlns:a16="http://schemas.microsoft.com/office/drawing/2014/main" id="{15D4B0E7-9BEC-4791-BD99-F9BEB90973FB}"/>
              </a:ext>
            </a:extLst>
          </p:cNvPr>
          <p:cNvSpPr>
            <a:spLocks noGrp="1" noChangeArrowheads="1"/>
          </p:cNvSpPr>
          <p:nvPr>
            <p:ph type="dt" sz="half" idx="10"/>
          </p:nvPr>
        </p:nvSpPr>
        <p:spPr>
          <a:ln/>
        </p:spPr>
        <p:txBody>
          <a:bodyPr/>
          <a:lstStyle>
            <a:lvl1pPr>
              <a:defRPr/>
            </a:lvl1pPr>
          </a:lstStyle>
          <a:p>
            <a:fld id="{81F39AA7-DBA1-41F9-8400-CE49D7BA897D}" type="datetimeFigureOut">
              <a:rPr lang="de-DE" altLang="de-DE"/>
              <a:pPr/>
              <a:t>20.03.2022</a:t>
            </a:fld>
            <a:endParaRPr lang="de-DE" altLang="de-DE"/>
          </a:p>
        </p:txBody>
      </p:sp>
      <p:sp>
        <p:nvSpPr>
          <p:cNvPr id="6" name="Rechteck 1056">
            <a:extLst>
              <a:ext uri="{FF2B5EF4-FFF2-40B4-BE49-F238E27FC236}">
                <a16:creationId xmlns:a16="http://schemas.microsoft.com/office/drawing/2014/main" id="{A5B4DBB8-4850-481F-82BB-087AE88823CC}"/>
              </a:ext>
            </a:extLst>
          </p:cNvPr>
          <p:cNvSpPr>
            <a:spLocks noGrp="1" noChangeArrowheads="1"/>
          </p:cNvSpPr>
          <p:nvPr>
            <p:ph type="ftr" sz="quarter" idx="11"/>
          </p:nvPr>
        </p:nvSpPr>
        <p:spPr>
          <a:ln/>
        </p:spPr>
        <p:txBody>
          <a:bodyPr/>
          <a:lstStyle>
            <a:lvl1pPr>
              <a:defRPr/>
            </a:lvl1pPr>
          </a:lstStyle>
          <a:p>
            <a:endParaRPr lang="de-DE" altLang="de-DE"/>
          </a:p>
        </p:txBody>
      </p:sp>
      <p:sp>
        <p:nvSpPr>
          <p:cNvPr id="7" name="Rechteck 6">
            <a:extLst>
              <a:ext uri="{FF2B5EF4-FFF2-40B4-BE49-F238E27FC236}">
                <a16:creationId xmlns:a16="http://schemas.microsoft.com/office/drawing/2014/main" id="{A1256FF3-36DB-49FA-8EA3-12EEE5B9923A}"/>
              </a:ext>
            </a:extLst>
          </p:cNvPr>
          <p:cNvSpPr>
            <a:spLocks noGrp="1" noChangeArrowheads="1"/>
          </p:cNvSpPr>
          <p:nvPr>
            <p:ph type="sldNum" sz="quarter" idx="12"/>
          </p:nvPr>
        </p:nvSpPr>
        <p:spPr>
          <a:ln/>
        </p:spPr>
        <p:txBody>
          <a:bodyPr/>
          <a:lstStyle>
            <a:lvl1pPr>
              <a:defRPr/>
            </a:lvl1pPr>
          </a:lstStyle>
          <a:p>
            <a:fld id="{D75B5D79-916E-426F-BEEA-65AD68ACD338}" type="slidenum">
              <a:rPr lang="de-DE" altLang="de-DE"/>
              <a:pPr/>
              <a:t>‹Nr.›</a:t>
            </a:fld>
            <a:endParaRPr lang="de-DE" altLang="de-DE"/>
          </a:p>
        </p:txBody>
      </p:sp>
    </p:spTree>
    <p:extLst>
      <p:ext uri="{BB962C8B-B14F-4D97-AF65-F5344CB8AC3E}">
        <p14:creationId xmlns:p14="http://schemas.microsoft.com/office/powerpoint/2010/main" val="3977669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hlink"/>
            </a:gs>
          </a:gsLst>
          <a:path path="rect">
            <a:fillToRect r="100000" b="100000"/>
          </a:path>
        </a:gradFill>
        <a:effectLst/>
      </p:bgPr>
    </p:bg>
    <p:spTree>
      <p:nvGrpSpPr>
        <p:cNvPr id="1" name=""/>
        <p:cNvGrpSpPr/>
        <p:nvPr/>
      </p:nvGrpSpPr>
      <p:grpSpPr>
        <a:xfrm>
          <a:off x="0" y="0"/>
          <a:ext cx="0" cy="0"/>
          <a:chOff x="0" y="0"/>
          <a:chExt cx="0" cy="0"/>
        </a:xfrm>
      </p:grpSpPr>
      <p:grpSp>
        <p:nvGrpSpPr>
          <p:cNvPr id="7170" name="Group 29">
            <a:extLst>
              <a:ext uri="{FF2B5EF4-FFF2-40B4-BE49-F238E27FC236}">
                <a16:creationId xmlns:a16="http://schemas.microsoft.com/office/drawing/2014/main" id="{EE5A9789-547E-498B-A2BA-83E0994646D6}"/>
              </a:ext>
            </a:extLst>
          </p:cNvPr>
          <p:cNvGrpSpPr>
            <a:grpSpLocks/>
          </p:cNvGrpSpPr>
          <p:nvPr userDrawn="1"/>
        </p:nvGrpSpPr>
        <p:grpSpPr bwMode="auto">
          <a:xfrm>
            <a:off x="0" y="4367213"/>
            <a:ext cx="9131300" cy="2478087"/>
            <a:chOff x="0" y="2751"/>
            <a:chExt cx="5752" cy="1561"/>
          </a:xfrm>
        </p:grpSpPr>
        <p:sp>
          <p:nvSpPr>
            <p:cNvPr id="7176" name="Rechteck 1025">
              <a:extLst>
                <a:ext uri="{FF2B5EF4-FFF2-40B4-BE49-F238E27FC236}">
                  <a16:creationId xmlns:a16="http://schemas.microsoft.com/office/drawing/2014/main" id="{5F1C3502-4E39-4338-BF3D-2A6BC565F56D}"/>
                </a:ext>
              </a:extLst>
            </p:cNvPr>
            <p:cNvSpPr>
              <a:spLocks noChangeArrowheads="1"/>
            </p:cNvSpPr>
            <p:nvPr/>
          </p:nvSpPr>
          <p:spPr bwMode="hidden">
            <a:xfrm>
              <a:off x="0" y="4080"/>
              <a:ext cx="5752" cy="232"/>
            </a:xfrm>
            <a:prstGeom prst="rect">
              <a:avLst/>
            </a:prstGeom>
            <a:gradFill rotWithShape="0">
              <a:gsLst>
                <a:gs pos="0">
                  <a:schemeClr val="bg1"/>
                </a:gs>
                <a:gs pos="100000">
                  <a:schemeClr val="hlink"/>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grpSp>
          <p:nvGrpSpPr>
            <p:cNvPr id="7177" name="Group 28">
              <a:extLst>
                <a:ext uri="{FF2B5EF4-FFF2-40B4-BE49-F238E27FC236}">
                  <a16:creationId xmlns:a16="http://schemas.microsoft.com/office/drawing/2014/main" id="{1A028202-8DC5-4362-AC97-8593E2A65E7A}"/>
                </a:ext>
              </a:extLst>
            </p:cNvPr>
            <p:cNvGrpSpPr>
              <a:grpSpLocks/>
            </p:cNvGrpSpPr>
            <p:nvPr userDrawn="1"/>
          </p:nvGrpSpPr>
          <p:grpSpPr bwMode="auto">
            <a:xfrm>
              <a:off x="4458" y="2751"/>
              <a:ext cx="1190" cy="1426"/>
              <a:chOff x="4458" y="2751"/>
              <a:chExt cx="1190" cy="1426"/>
            </a:xfrm>
          </p:grpSpPr>
          <p:sp>
            <p:nvSpPr>
              <p:cNvPr id="7178" name="Form 1026">
                <a:extLst>
                  <a:ext uri="{FF2B5EF4-FFF2-40B4-BE49-F238E27FC236}">
                    <a16:creationId xmlns:a16="http://schemas.microsoft.com/office/drawing/2014/main" id="{23304821-7906-4D5D-8A9E-19E3066980A9}"/>
                  </a:ext>
                </a:extLst>
              </p:cNvPr>
              <p:cNvSpPr>
                <a:spLocks/>
              </p:cNvSpPr>
              <p:nvPr/>
            </p:nvSpPr>
            <p:spPr bwMode="ltGray">
              <a:xfrm>
                <a:off x="4614" y="2790"/>
                <a:ext cx="1034" cy="1273"/>
              </a:xfrm>
              <a:custGeom>
                <a:avLst/>
                <a:gdLst>
                  <a:gd name="T0" fmla="*/ 646 w 1034"/>
                  <a:gd name="T1" fmla="*/ 23 h 1273"/>
                  <a:gd name="T2" fmla="*/ 765 w 1034"/>
                  <a:gd name="T3" fmla="*/ 92 h 1273"/>
                  <a:gd name="T4" fmla="*/ 866 w 1034"/>
                  <a:gd name="T5" fmla="*/ 184 h 1273"/>
                  <a:gd name="T6" fmla="*/ 944 w 1034"/>
                  <a:gd name="T7" fmla="*/ 294 h 1273"/>
                  <a:gd name="T8" fmla="*/ 1000 w 1034"/>
                  <a:gd name="T9" fmla="*/ 417 h 1273"/>
                  <a:gd name="T10" fmla="*/ 1030 w 1034"/>
                  <a:gd name="T11" fmla="*/ 550 h 1273"/>
                  <a:gd name="T12" fmla="*/ 1030 w 1034"/>
                  <a:gd name="T13" fmla="*/ 688 h 1273"/>
                  <a:gd name="T14" fmla="*/ 1000 w 1034"/>
                  <a:gd name="T15" fmla="*/ 821 h 1273"/>
                  <a:gd name="T16" fmla="*/ 944 w 1034"/>
                  <a:gd name="T17" fmla="*/ 944 h 1273"/>
                  <a:gd name="T18" fmla="*/ 866 w 1034"/>
                  <a:gd name="T19" fmla="*/ 1055 h 1273"/>
                  <a:gd name="T20" fmla="*/ 765 w 1034"/>
                  <a:gd name="T21" fmla="*/ 1148 h 1273"/>
                  <a:gd name="T22" fmla="*/ 646 w 1034"/>
                  <a:gd name="T23" fmla="*/ 1215 h 1273"/>
                  <a:gd name="T24" fmla="*/ 517 w 1034"/>
                  <a:gd name="T25" fmla="*/ 1257 h 1273"/>
                  <a:gd name="T26" fmla="*/ 382 w 1034"/>
                  <a:gd name="T27" fmla="*/ 1272 h 1273"/>
                  <a:gd name="T28" fmla="*/ 246 w 1034"/>
                  <a:gd name="T29" fmla="*/ 1257 h 1273"/>
                  <a:gd name="T30" fmla="*/ 118 w 1034"/>
                  <a:gd name="T31" fmla="*/ 1215 h 1273"/>
                  <a:gd name="T32" fmla="*/ 0 w 1034"/>
                  <a:gd name="T33" fmla="*/ 1148 h 1273"/>
                  <a:gd name="T34" fmla="*/ 89 w 1034"/>
                  <a:gd name="T35" fmla="*/ 1129 h 1273"/>
                  <a:gd name="T36" fmla="*/ 201 w 1034"/>
                  <a:gd name="T37" fmla="*/ 1179 h 1273"/>
                  <a:gd name="T38" fmla="*/ 320 w 1034"/>
                  <a:gd name="T39" fmla="*/ 1204 h 1273"/>
                  <a:gd name="T40" fmla="*/ 443 w 1034"/>
                  <a:gd name="T41" fmla="*/ 1204 h 1273"/>
                  <a:gd name="T42" fmla="*/ 563 w 1034"/>
                  <a:gd name="T43" fmla="*/ 1179 h 1273"/>
                  <a:gd name="T44" fmla="*/ 675 w 1034"/>
                  <a:gd name="T45" fmla="*/ 1129 h 1273"/>
                  <a:gd name="T46" fmla="*/ 775 w 1034"/>
                  <a:gd name="T47" fmla="*/ 1057 h 1273"/>
                  <a:gd name="T48" fmla="*/ 857 w 1034"/>
                  <a:gd name="T49" fmla="*/ 965 h 1273"/>
                  <a:gd name="T50" fmla="*/ 919 w 1034"/>
                  <a:gd name="T51" fmla="*/ 858 h 1273"/>
                  <a:gd name="T52" fmla="*/ 956 w 1034"/>
                  <a:gd name="T53" fmla="*/ 742 h 1273"/>
                  <a:gd name="T54" fmla="*/ 969 w 1034"/>
                  <a:gd name="T55" fmla="*/ 619 h 1273"/>
                  <a:gd name="T56" fmla="*/ 956 w 1034"/>
                  <a:gd name="T57" fmla="*/ 496 h 1273"/>
                  <a:gd name="T58" fmla="*/ 919 w 1034"/>
                  <a:gd name="T59" fmla="*/ 381 h 1273"/>
                  <a:gd name="T60" fmla="*/ 857 w 1034"/>
                  <a:gd name="T61" fmla="*/ 273 h 1273"/>
                  <a:gd name="T62" fmla="*/ 775 w 1034"/>
                  <a:gd name="T63" fmla="*/ 182 h 1273"/>
                  <a:gd name="T64" fmla="*/ 675 w 1034"/>
                  <a:gd name="T65" fmla="*/ 110 h 1273"/>
                  <a:gd name="T66" fmla="*/ 563 w 1034"/>
                  <a:gd name="T67" fmla="*/ 61 h 1273"/>
                  <a:gd name="T68" fmla="*/ 582 w 1034"/>
                  <a:gd name="T69" fmla="*/ 0 h 127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34"/>
                  <a:gd name="T106" fmla="*/ 0 h 1273"/>
                  <a:gd name="T107" fmla="*/ 0 w 1034"/>
                  <a:gd name="T108" fmla="*/ 0 h 127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34" h="1273">
                    <a:moveTo>
                      <a:pt x="582" y="0"/>
                    </a:moveTo>
                    <a:lnTo>
                      <a:pt x="646" y="23"/>
                    </a:lnTo>
                    <a:lnTo>
                      <a:pt x="707" y="56"/>
                    </a:lnTo>
                    <a:lnTo>
                      <a:pt x="765" y="92"/>
                    </a:lnTo>
                    <a:lnTo>
                      <a:pt x="818" y="134"/>
                    </a:lnTo>
                    <a:lnTo>
                      <a:pt x="866" y="184"/>
                    </a:lnTo>
                    <a:lnTo>
                      <a:pt x="908" y="237"/>
                    </a:lnTo>
                    <a:lnTo>
                      <a:pt x="944" y="294"/>
                    </a:lnTo>
                    <a:lnTo>
                      <a:pt x="977" y="353"/>
                    </a:lnTo>
                    <a:lnTo>
                      <a:pt x="1000" y="417"/>
                    </a:lnTo>
                    <a:lnTo>
                      <a:pt x="1018" y="483"/>
                    </a:lnTo>
                    <a:lnTo>
                      <a:pt x="1030" y="550"/>
                    </a:lnTo>
                    <a:lnTo>
                      <a:pt x="1033" y="619"/>
                    </a:lnTo>
                    <a:lnTo>
                      <a:pt x="1030" y="688"/>
                    </a:lnTo>
                    <a:lnTo>
                      <a:pt x="1018" y="756"/>
                    </a:lnTo>
                    <a:lnTo>
                      <a:pt x="1000" y="821"/>
                    </a:lnTo>
                    <a:lnTo>
                      <a:pt x="977" y="884"/>
                    </a:lnTo>
                    <a:lnTo>
                      <a:pt x="944" y="944"/>
                    </a:lnTo>
                    <a:lnTo>
                      <a:pt x="908" y="1003"/>
                    </a:lnTo>
                    <a:lnTo>
                      <a:pt x="866" y="1055"/>
                    </a:lnTo>
                    <a:lnTo>
                      <a:pt x="818" y="1105"/>
                    </a:lnTo>
                    <a:lnTo>
                      <a:pt x="765" y="1148"/>
                    </a:lnTo>
                    <a:lnTo>
                      <a:pt x="707" y="1183"/>
                    </a:lnTo>
                    <a:lnTo>
                      <a:pt x="646" y="1215"/>
                    </a:lnTo>
                    <a:lnTo>
                      <a:pt x="582" y="1239"/>
                    </a:lnTo>
                    <a:lnTo>
                      <a:pt x="517" y="1257"/>
                    </a:lnTo>
                    <a:lnTo>
                      <a:pt x="450" y="1269"/>
                    </a:lnTo>
                    <a:lnTo>
                      <a:pt x="382" y="1272"/>
                    </a:lnTo>
                    <a:lnTo>
                      <a:pt x="313" y="1269"/>
                    </a:lnTo>
                    <a:lnTo>
                      <a:pt x="246" y="1257"/>
                    </a:lnTo>
                    <a:lnTo>
                      <a:pt x="180" y="1239"/>
                    </a:lnTo>
                    <a:lnTo>
                      <a:pt x="118" y="1215"/>
                    </a:lnTo>
                    <a:lnTo>
                      <a:pt x="57" y="1183"/>
                    </a:lnTo>
                    <a:lnTo>
                      <a:pt x="0" y="1148"/>
                    </a:lnTo>
                    <a:lnTo>
                      <a:pt x="36" y="1095"/>
                    </a:lnTo>
                    <a:lnTo>
                      <a:pt x="89" y="1129"/>
                    </a:lnTo>
                    <a:lnTo>
                      <a:pt x="144" y="1156"/>
                    </a:lnTo>
                    <a:lnTo>
                      <a:pt x="201" y="1179"/>
                    </a:lnTo>
                    <a:lnTo>
                      <a:pt x="261" y="1195"/>
                    </a:lnTo>
                    <a:lnTo>
                      <a:pt x="320" y="1204"/>
                    </a:lnTo>
                    <a:lnTo>
                      <a:pt x="382" y="1208"/>
                    </a:lnTo>
                    <a:lnTo>
                      <a:pt x="443" y="1204"/>
                    </a:lnTo>
                    <a:lnTo>
                      <a:pt x="504" y="1195"/>
                    </a:lnTo>
                    <a:lnTo>
                      <a:pt x="563" y="1179"/>
                    </a:lnTo>
                    <a:lnTo>
                      <a:pt x="621" y="1156"/>
                    </a:lnTo>
                    <a:lnTo>
                      <a:pt x="675" y="1129"/>
                    </a:lnTo>
                    <a:lnTo>
                      <a:pt x="727" y="1095"/>
                    </a:lnTo>
                    <a:lnTo>
                      <a:pt x="775" y="1057"/>
                    </a:lnTo>
                    <a:lnTo>
                      <a:pt x="818" y="1013"/>
                    </a:lnTo>
                    <a:lnTo>
                      <a:pt x="857" y="965"/>
                    </a:lnTo>
                    <a:lnTo>
                      <a:pt x="890" y="913"/>
                    </a:lnTo>
                    <a:lnTo>
                      <a:pt x="919" y="858"/>
                    </a:lnTo>
                    <a:lnTo>
                      <a:pt x="941" y="802"/>
                    </a:lnTo>
                    <a:lnTo>
                      <a:pt x="956" y="742"/>
                    </a:lnTo>
                    <a:lnTo>
                      <a:pt x="965" y="680"/>
                    </a:lnTo>
                    <a:lnTo>
                      <a:pt x="969" y="619"/>
                    </a:lnTo>
                    <a:lnTo>
                      <a:pt x="965" y="557"/>
                    </a:lnTo>
                    <a:lnTo>
                      <a:pt x="956" y="496"/>
                    </a:lnTo>
                    <a:lnTo>
                      <a:pt x="941" y="437"/>
                    </a:lnTo>
                    <a:lnTo>
                      <a:pt x="919" y="381"/>
                    </a:lnTo>
                    <a:lnTo>
                      <a:pt x="890" y="325"/>
                    </a:lnTo>
                    <a:lnTo>
                      <a:pt x="857" y="273"/>
                    </a:lnTo>
                    <a:lnTo>
                      <a:pt x="818" y="225"/>
                    </a:lnTo>
                    <a:lnTo>
                      <a:pt x="775" y="182"/>
                    </a:lnTo>
                    <a:lnTo>
                      <a:pt x="727" y="144"/>
                    </a:lnTo>
                    <a:lnTo>
                      <a:pt x="675" y="110"/>
                    </a:lnTo>
                    <a:lnTo>
                      <a:pt x="621" y="81"/>
                    </a:lnTo>
                    <a:lnTo>
                      <a:pt x="563" y="61"/>
                    </a:lnTo>
                    <a:lnTo>
                      <a:pt x="565" y="56"/>
                    </a:lnTo>
                    <a:lnTo>
                      <a:pt x="582" y="0"/>
                    </a:lnTo>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7179" name="Gerade Verbindung 1027">
                <a:extLst>
                  <a:ext uri="{FF2B5EF4-FFF2-40B4-BE49-F238E27FC236}">
                    <a16:creationId xmlns:a16="http://schemas.microsoft.com/office/drawing/2014/main" id="{B3F08907-E90C-4C17-96D2-D71FEFB8BC11}"/>
                  </a:ext>
                </a:extLst>
              </p:cNvPr>
              <p:cNvSpPr>
                <a:spLocks noChangeShapeType="1"/>
              </p:cNvSpPr>
              <p:nvPr/>
            </p:nvSpPr>
            <p:spPr bwMode="ltGray">
              <a:xfrm flipV="1">
                <a:off x="4639" y="3863"/>
                <a:ext cx="103" cy="186"/>
              </a:xfrm>
              <a:prstGeom prst="line">
                <a:avLst/>
              </a:prstGeom>
              <a:noFill/>
              <a:ln w="25400" algn="ctr">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7180" name="Gerade Verbindung 1028">
                <a:extLst>
                  <a:ext uri="{FF2B5EF4-FFF2-40B4-BE49-F238E27FC236}">
                    <a16:creationId xmlns:a16="http://schemas.microsoft.com/office/drawing/2014/main" id="{3A9B94FD-466B-4839-962C-4326FAA85270}"/>
                  </a:ext>
                </a:extLst>
              </p:cNvPr>
              <p:cNvSpPr>
                <a:spLocks noChangeShapeType="1"/>
              </p:cNvSpPr>
              <p:nvPr/>
            </p:nvSpPr>
            <p:spPr bwMode="ltGray">
              <a:xfrm flipV="1">
                <a:off x="5210" y="2874"/>
                <a:ext cx="36" cy="71"/>
              </a:xfrm>
              <a:prstGeom prst="line">
                <a:avLst/>
              </a:prstGeom>
              <a:noFill/>
              <a:ln w="25400" algn="ctr">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7181" name="Gerade Verbindung 1029">
                <a:extLst>
                  <a:ext uri="{FF2B5EF4-FFF2-40B4-BE49-F238E27FC236}">
                    <a16:creationId xmlns:a16="http://schemas.microsoft.com/office/drawing/2014/main" id="{4D1BB798-D51B-41FC-AC0F-4D4A99FA8EFB}"/>
                  </a:ext>
                </a:extLst>
              </p:cNvPr>
              <p:cNvSpPr>
                <a:spLocks noChangeShapeType="1"/>
              </p:cNvSpPr>
              <p:nvPr/>
            </p:nvSpPr>
            <p:spPr bwMode="ltGray">
              <a:xfrm flipV="1">
                <a:off x="5270" y="2751"/>
                <a:ext cx="36" cy="71"/>
              </a:xfrm>
              <a:prstGeom prst="line">
                <a:avLst/>
              </a:prstGeom>
              <a:noFill/>
              <a:ln w="25400" algn="ctr">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7182" name="Form 1030">
                <a:extLst>
                  <a:ext uri="{FF2B5EF4-FFF2-40B4-BE49-F238E27FC236}">
                    <a16:creationId xmlns:a16="http://schemas.microsoft.com/office/drawing/2014/main" id="{A844CC80-A362-402E-8AE3-FCB61E0011DC}"/>
                  </a:ext>
                </a:extLst>
              </p:cNvPr>
              <p:cNvSpPr>
                <a:spLocks/>
              </p:cNvSpPr>
              <p:nvPr/>
            </p:nvSpPr>
            <p:spPr bwMode="ltGray">
              <a:xfrm>
                <a:off x="4753" y="4067"/>
                <a:ext cx="604" cy="110"/>
              </a:xfrm>
              <a:custGeom>
                <a:avLst/>
                <a:gdLst>
                  <a:gd name="T0" fmla="*/ 2 w 604"/>
                  <a:gd name="T1" fmla="*/ 70 h 110"/>
                  <a:gd name="T2" fmla="*/ 14 w 604"/>
                  <a:gd name="T3" fmla="*/ 57 h 110"/>
                  <a:gd name="T4" fmla="*/ 31 w 604"/>
                  <a:gd name="T5" fmla="*/ 46 h 110"/>
                  <a:gd name="T6" fmla="*/ 63 w 604"/>
                  <a:gd name="T7" fmla="*/ 30 h 110"/>
                  <a:gd name="T8" fmla="*/ 100 w 604"/>
                  <a:gd name="T9" fmla="*/ 21 h 110"/>
                  <a:gd name="T10" fmla="*/ 134 w 604"/>
                  <a:gd name="T11" fmla="*/ 13 h 110"/>
                  <a:gd name="T12" fmla="*/ 181 w 604"/>
                  <a:gd name="T13" fmla="*/ 6 h 110"/>
                  <a:gd name="T14" fmla="*/ 225 w 604"/>
                  <a:gd name="T15" fmla="*/ 2 h 110"/>
                  <a:gd name="T16" fmla="*/ 277 w 604"/>
                  <a:gd name="T17" fmla="*/ 0 h 110"/>
                  <a:gd name="T18" fmla="*/ 340 w 604"/>
                  <a:gd name="T19" fmla="*/ 0 h 110"/>
                  <a:gd name="T20" fmla="*/ 407 w 604"/>
                  <a:gd name="T21" fmla="*/ 4 h 110"/>
                  <a:gd name="T22" fmla="*/ 453 w 604"/>
                  <a:gd name="T23" fmla="*/ 10 h 110"/>
                  <a:gd name="T24" fmla="*/ 502 w 604"/>
                  <a:gd name="T25" fmla="*/ 19 h 110"/>
                  <a:gd name="T26" fmla="*/ 549 w 604"/>
                  <a:gd name="T27" fmla="*/ 33 h 110"/>
                  <a:gd name="T28" fmla="*/ 573 w 604"/>
                  <a:gd name="T29" fmla="*/ 47 h 110"/>
                  <a:gd name="T30" fmla="*/ 588 w 604"/>
                  <a:gd name="T31" fmla="*/ 58 h 110"/>
                  <a:gd name="T32" fmla="*/ 603 w 604"/>
                  <a:gd name="T33" fmla="*/ 77 h 110"/>
                  <a:gd name="T34" fmla="*/ 578 w 604"/>
                  <a:gd name="T35" fmla="*/ 87 h 110"/>
                  <a:gd name="T36" fmla="*/ 536 w 604"/>
                  <a:gd name="T37" fmla="*/ 95 h 110"/>
                  <a:gd name="T38" fmla="*/ 485 w 604"/>
                  <a:gd name="T39" fmla="*/ 101 h 110"/>
                  <a:gd name="T40" fmla="*/ 436 w 604"/>
                  <a:gd name="T41" fmla="*/ 106 h 110"/>
                  <a:gd name="T42" fmla="*/ 377 w 604"/>
                  <a:gd name="T43" fmla="*/ 108 h 110"/>
                  <a:gd name="T44" fmla="*/ 313 w 604"/>
                  <a:gd name="T45" fmla="*/ 109 h 110"/>
                  <a:gd name="T46" fmla="*/ 252 w 604"/>
                  <a:gd name="T47" fmla="*/ 109 h 110"/>
                  <a:gd name="T48" fmla="*/ 188 w 604"/>
                  <a:gd name="T49" fmla="*/ 108 h 110"/>
                  <a:gd name="T50" fmla="*/ 117 w 604"/>
                  <a:gd name="T51" fmla="*/ 102 h 110"/>
                  <a:gd name="T52" fmla="*/ 61 w 604"/>
                  <a:gd name="T53" fmla="*/ 96 h 110"/>
                  <a:gd name="T54" fmla="*/ 14 w 604"/>
                  <a:gd name="T55" fmla="*/ 86 h 110"/>
                  <a:gd name="T56" fmla="*/ 0 w 604"/>
                  <a:gd name="T57" fmla="*/ 78 h 110"/>
                  <a:gd name="T58" fmla="*/ 2 w 604"/>
                  <a:gd name="T59" fmla="*/ 70 h 11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04"/>
                  <a:gd name="T91" fmla="*/ 0 h 110"/>
                  <a:gd name="T92" fmla="*/ 0 w 604"/>
                  <a:gd name="T93" fmla="*/ 0 h 11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04" h="110">
                    <a:moveTo>
                      <a:pt x="2" y="70"/>
                    </a:moveTo>
                    <a:lnTo>
                      <a:pt x="14" y="57"/>
                    </a:lnTo>
                    <a:lnTo>
                      <a:pt x="31" y="46"/>
                    </a:lnTo>
                    <a:lnTo>
                      <a:pt x="63" y="30"/>
                    </a:lnTo>
                    <a:lnTo>
                      <a:pt x="100" y="21"/>
                    </a:lnTo>
                    <a:lnTo>
                      <a:pt x="134" y="13"/>
                    </a:lnTo>
                    <a:lnTo>
                      <a:pt x="181" y="6"/>
                    </a:lnTo>
                    <a:lnTo>
                      <a:pt x="225" y="2"/>
                    </a:lnTo>
                    <a:lnTo>
                      <a:pt x="277" y="0"/>
                    </a:lnTo>
                    <a:lnTo>
                      <a:pt x="340" y="0"/>
                    </a:lnTo>
                    <a:lnTo>
                      <a:pt x="407" y="4"/>
                    </a:lnTo>
                    <a:lnTo>
                      <a:pt x="453" y="10"/>
                    </a:lnTo>
                    <a:lnTo>
                      <a:pt x="502" y="19"/>
                    </a:lnTo>
                    <a:lnTo>
                      <a:pt x="549" y="33"/>
                    </a:lnTo>
                    <a:lnTo>
                      <a:pt x="573" y="47"/>
                    </a:lnTo>
                    <a:lnTo>
                      <a:pt x="588" y="58"/>
                    </a:lnTo>
                    <a:lnTo>
                      <a:pt x="603" y="77"/>
                    </a:lnTo>
                    <a:lnTo>
                      <a:pt x="578" y="87"/>
                    </a:lnTo>
                    <a:lnTo>
                      <a:pt x="536" y="95"/>
                    </a:lnTo>
                    <a:lnTo>
                      <a:pt x="485" y="101"/>
                    </a:lnTo>
                    <a:lnTo>
                      <a:pt x="436" y="106"/>
                    </a:lnTo>
                    <a:lnTo>
                      <a:pt x="377" y="108"/>
                    </a:lnTo>
                    <a:lnTo>
                      <a:pt x="313" y="109"/>
                    </a:lnTo>
                    <a:lnTo>
                      <a:pt x="252" y="109"/>
                    </a:lnTo>
                    <a:lnTo>
                      <a:pt x="188" y="108"/>
                    </a:lnTo>
                    <a:lnTo>
                      <a:pt x="117" y="102"/>
                    </a:lnTo>
                    <a:lnTo>
                      <a:pt x="61" y="96"/>
                    </a:lnTo>
                    <a:lnTo>
                      <a:pt x="14" y="86"/>
                    </a:lnTo>
                    <a:lnTo>
                      <a:pt x="0" y="78"/>
                    </a:lnTo>
                    <a:lnTo>
                      <a:pt x="2" y="70"/>
                    </a:lnTo>
                  </a:path>
                </a:pathLst>
              </a:cu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7183" name="Ellipse 1031">
                <a:extLst>
                  <a:ext uri="{FF2B5EF4-FFF2-40B4-BE49-F238E27FC236}">
                    <a16:creationId xmlns:a16="http://schemas.microsoft.com/office/drawing/2014/main" id="{6667E164-7B5A-4988-905C-C6659670C564}"/>
                  </a:ext>
                </a:extLst>
              </p:cNvPr>
              <p:cNvSpPr>
                <a:spLocks noChangeArrowheads="1"/>
              </p:cNvSpPr>
              <p:nvPr/>
            </p:nvSpPr>
            <p:spPr bwMode="grayWhite">
              <a:xfrm>
                <a:off x="4458" y="2879"/>
                <a:ext cx="1074" cy="1073"/>
              </a:xfrm>
              <a:prstGeom prst="ellipse">
                <a:avLst/>
              </a:pr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grpSp>
            <p:nvGrpSpPr>
              <p:cNvPr id="7184" name="Group 27">
                <a:extLst>
                  <a:ext uri="{FF2B5EF4-FFF2-40B4-BE49-F238E27FC236}">
                    <a16:creationId xmlns:a16="http://schemas.microsoft.com/office/drawing/2014/main" id="{AC62FCCD-E2B2-40C5-9644-8B044A63C084}"/>
                  </a:ext>
                </a:extLst>
              </p:cNvPr>
              <p:cNvGrpSpPr>
                <a:grpSpLocks/>
              </p:cNvGrpSpPr>
              <p:nvPr userDrawn="1"/>
            </p:nvGrpSpPr>
            <p:grpSpPr bwMode="auto">
              <a:xfrm>
                <a:off x="4458" y="2991"/>
                <a:ext cx="999" cy="797"/>
                <a:chOff x="4458" y="2991"/>
                <a:chExt cx="999" cy="797"/>
              </a:xfrm>
            </p:grpSpPr>
            <p:sp>
              <p:nvSpPr>
                <p:cNvPr id="7185" name="Form 1032">
                  <a:extLst>
                    <a:ext uri="{FF2B5EF4-FFF2-40B4-BE49-F238E27FC236}">
                      <a16:creationId xmlns:a16="http://schemas.microsoft.com/office/drawing/2014/main" id="{CA9250EF-828F-4BA3-8E2B-0C98659BF988}"/>
                    </a:ext>
                  </a:extLst>
                </p:cNvPr>
                <p:cNvSpPr>
                  <a:spLocks/>
                </p:cNvSpPr>
                <p:nvPr/>
              </p:nvSpPr>
              <p:spPr bwMode="grayWhite">
                <a:xfrm>
                  <a:off x="4599" y="3283"/>
                  <a:ext cx="1" cy="17"/>
                </a:xfrm>
                <a:custGeom>
                  <a:avLst/>
                  <a:gdLst>
                    <a:gd name="T0" fmla="*/ 0 w 1"/>
                    <a:gd name="T1" fmla="*/ 0 h 17"/>
                    <a:gd name="T2" fmla="*/ 0 w 1"/>
                    <a:gd name="T3" fmla="*/ 16 h 17"/>
                    <a:gd name="T4" fmla="*/ 0 w 1"/>
                    <a:gd name="T5" fmla="*/ 16 h 17"/>
                    <a:gd name="T6" fmla="*/ 0 w 1"/>
                    <a:gd name="T7" fmla="*/ 6 h 17"/>
                    <a:gd name="T8" fmla="*/ 0 w 1"/>
                    <a:gd name="T9" fmla="*/ 0 h 17"/>
                    <a:gd name="T10" fmla="*/ 0 60000 65536"/>
                    <a:gd name="T11" fmla="*/ 0 60000 65536"/>
                    <a:gd name="T12" fmla="*/ 0 60000 65536"/>
                    <a:gd name="T13" fmla="*/ 0 60000 65536"/>
                    <a:gd name="T14" fmla="*/ 0 60000 65536"/>
                    <a:gd name="T15" fmla="*/ 0 w 1"/>
                    <a:gd name="T16" fmla="*/ 0 h 17"/>
                    <a:gd name="T17" fmla="*/ 0 w 1"/>
                    <a:gd name="T18" fmla="*/ 0 h 17"/>
                  </a:gdLst>
                  <a:ahLst/>
                  <a:cxnLst>
                    <a:cxn ang="T10">
                      <a:pos x="T0" y="T1"/>
                    </a:cxn>
                    <a:cxn ang="T11">
                      <a:pos x="T2" y="T3"/>
                    </a:cxn>
                    <a:cxn ang="T12">
                      <a:pos x="T4" y="T5"/>
                    </a:cxn>
                    <a:cxn ang="T13">
                      <a:pos x="T6" y="T7"/>
                    </a:cxn>
                    <a:cxn ang="T14">
                      <a:pos x="T8" y="T9"/>
                    </a:cxn>
                  </a:cxnLst>
                  <a:rect l="T15" t="T16" r="T17" b="T18"/>
                  <a:pathLst>
                    <a:path w="1" h="17">
                      <a:moveTo>
                        <a:pt x="0" y="0"/>
                      </a:moveTo>
                      <a:lnTo>
                        <a:pt x="0" y="16"/>
                      </a:lnTo>
                      <a:lnTo>
                        <a:pt x="0" y="6"/>
                      </a:lnTo>
                      <a:lnTo>
                        <a:pt x="0" y="0"/>
                      </a:lnTo>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7186" name="Form 1033">
                  <a:extLst>
                    <a:ext uri="{FF2B5EF4-FFF2-40B4-BE49-F238E27FC236}">
                      <a16:creationId xmlns:a16="http://schemas.microsoft.com/office/drawing/2014/main" id="{514447A2-C54D-4192-9719-5CBA98C1C862}"/>
                    </a:ext>
                  </a:extLst>
                </p:cNvPr>
                <p:cNvSpPr>
                  <a:spLocks/>
                </p:cNvSpPr>
                <p:nvPr/>
              </p:nvSpPr>
              <p:spPr bwMode="grayWhite">
                <a:xfrm>
                  <a:off x="4616" y="3305"/>
                  <a:ext cx="17" cy="17"/>
                </a:xfrm>
                <a:custGeom>
                  <a:avLst/>
                  <a:gdLst>
                    <a:gd name="T0" fmla="*/ 0 w 17"/>
                    <a:gd name="T1" fmla="*/ 0 h 17"/>
                    <a:gd name="T2" fmla="*/ 16 w 17"/>
                    <a:gd name="T3" fmla="*/ 0 h 17"/>
                    <a:gd name="T4" fmla="*/ 16 w 17"/>
                    <a:gd name="T5" fmla="*/ 16 h 17"/>
                    <a:gd name="T6" fmla="*/ 0 w 17"/>
                    <a:gd name="T7" fmla="*/ 0 h 17"/>
                    <a:gd name="T8" fmla="*/ 0 60000 65536"/>
                    <a:gd name="T9" fmla="*/ 0 60000 65536"/>
                    <a:gd name="T10" fmla="*/ 0 60000 65536"/>
                    <a:gd name="T11" fmla="*/ 0 60000 65536"/>
                    <a:gd name="T12" fmla="*/ 0 w 17"/>
                    <a:gd name="T13" fmla="*/ 0 h 17"/>
                    <a:gd name="T14" fmla="*/ 0 w 17"/>
                    <a:gd name="T15" fmla="*/ 0 h 17"/>
                  </a:gdLst>
                  <a:ahLst/>
                  <a:cxnLst>
                    <a:cxn ang="T8">
                      <a:pos x="T0" y="T1"/>
                    </a:cxn>
                    <a:cxn ang="T9">
                      <a:pos x="T2" y="T3"/>
                    </a:cxn>
                    <a:cxn ang="T10">
                      <a:pos x="T4" y="T5"/>
                    </a:cxn>
                    <a:cxn ang="T11">
                      <a:pos x="T6" y="T7"/>
                    </a:cxn>
                  </a:cxnLst>
                  <a:rect l="T12" t="T13" r="T14" b="T15"/>
                  <a:pathLst>
                    <a:path w="17" h="17">
                      <a:moveTo>
                        <a:pt x="0" y="0"/>
                      </a:moveTo>
                      <a:lnTo>
                        <a:pt x="16" y="0"/>
                      </a:lnTo>
                      <a:lnTo>
                        <a:pt x="16" y="16"/>
                      </a:lnTo>
                      <a:lnTo>
                        <a:pt x="0" y="0"/>
                      </a:lnTo>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7187" name="Form 1034">
                  <a:extLst>
                    <a:ext uri="{FF2B5EF4-FFF2-40B4-BE49-F238E27FC236}">
                      <a16:creationId xmlns:a16="http://schemas.microsoft.com/office/drawing/2014/main" id="{E84749A5-B3B0-4B97-8417-2114EC03D318}"/>
                    </a:ext>
                  </a:extLst>
                </p:cNvPr>
                <p:cNvSpPr>
                  <a:spLocks/>
                </p:cNvSpPr>
                <p:nvPr/>
              </p:nvSpPr>
              <p:spPr bwMode="grayWhite">
                <a:xfrm>
                  <a:off x="4674" y="3275"/>
                  <a:ext cx="37" cy="35"/>
                </a:xfrm>
                <a:custGeom>
                  <a:avLst/>
                  <a:gdLst>
                    <a:gd name="T0" fmla="*/ 36 w 37"/>
                    <a:gd name="T1" fmla="*/ 0 h 35"/>
                    <a:gd name="T2" fmla="*/ 22 w 37"/>
                    <a:gd name="T3" fmla="*/ 0 h 35"/>
                    <a:gd name="T4" fmla="*/ 14 w 37"/>
                    <a:gd name="T5" fmla="*/ 9 h 35"/>
                    <a:gd name="T6" fmla="*/ 9 w 37"/>
                    <a:gd name="T7" fmla="*/ 9 h 35"/>
                    <a:gd name="T8" fmla="*/ 5 w 37"/>
                    <a:gd name="T9" fmla="*/ 13 h 35"/>
                    <a:gd name="T10" fmla="*/ 0 w 37"/>
                    <a:gd name="T11" fmla="*/ 13 h 35"/>
                    <a:gd name="T12" fmla="*/ 0 w 37"/>
                    <a:gd name="T13" fmla="*/ 25 h 35"/>
                    <a:gd name="T14" fmla="*/ 8 w 37"/>
                    <a:gd name="T15" fmla="*/ 34 h 35"/>
                    <a:gd name="T16" fmla="*/ 29 w 37"/>
                    <a:gd name="T17" fmla="*/ 34 h 35"/>
                    <a:gd name="T18" fmla="*/ 36 w 37"/>
                    <a:gd name="T19" fmla="*/ 25 h 35"/>
                    <a:gd name="T20" fmla="*/ 36 w 37"/>
                    <a:gd name="T21" fmla="*/ 0 h 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7"/>
                    <a:gd name="T34" fmla="*/ 0 h 35"/>
                    <a:gd name="T35" fmla="*/ 0 w 37"/>
                    <a:gd name="T36" fmla="*/ 0 h 3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7" h="35">
                      <a:moveTo>
                        <a:pt x="36" y="0"/>
                      </a:moveTo>
                      <a:lnTo>
                        <a:pt x="22" y="0"/>
                      </a:lnTo>
                      <a:lnTo>
                        <a:pt x="14" y="9"/>
                      </a:lnTo>
                      <a:lnTo>
                        <a:pt x="9" y="9"/>
                      </a:lnTo>
                      <a:lnTo>
                        <a:pt x="5" y="13"/>
                      </a:lnTo>
                      <a:lnTo>
                        <a:pt x="0" y="13"/>
                      </a:lnTo>
                      <a:lnTo>
                        <a:pt x="0" y="25"/>
                      </a:lnTo>
                      <a:lnTo>
                        <a:pt x="8" y="34"/>
                      </a:lnTo>
                      <a:lnTo>
                        <a:pt x="29" y="34"/>
                      </a:lnTo>
                      <a:lnTo>
                        <a:pt x="36" y="25"/>
                      </a:lnTo>
                      <a:lnTo>
                        <a:pt x="36" y="0"/>
                      </a:lnTo>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7188" name="Form 1035">
                  <a:extLst>
                    <a:ext uri="{FF2B5EF4-FFF2-40B4-BE49-F238E27FC236}">
                      <a16:creationId xmlns:a16="http://schemas.microsoft.com/office/drawing/2014/main" id="{FE3E55A1-A16E-4EE9-90DE-C1CB136D325C}"/>
                    </a:ext>
                  </a:extLst>
                </p:cNvPr>
                <p:cNvSpPr>
                  <a:spLocks/>
                </p:cNvSpPr>
                <p:nvPr/>
              </p:nvSpPr>
              <p:spPr bwMode="grayWhite">
                <a:xfrm>
                  <a:off x="4458" y="3303"/>
                  <a:ext cx="324" cy="422"/>
                </a:xfrm>
                <a:custGeom>
                  <a:avLst/>
                  <a:gdLst>
                    <a:gd name="T0" fmla="*/ 76 w 324"/>
                    <a:gd name="T1" fmla="*/ 0 h 422"/>
                    <a:gd name="T2" fmla="*/ 71 w 324"/>
                    <a:gd name="T3" fmla="*/ 11 h 422"/>
                    <a:gd name="T4" fmla="*/ 45 w 324"/>
                    <a:gd name="T5" fmla="*/ 33 h 422"/>
                    <a:gd name="T6" fmla="*/ 40 w 324"/>
                    <a:gd name="T7" fmla="*/ 53 h 422"/>
                    <a:gd name="T8" fmla="*/ 21 w 324"/>
                    <a:gd name="T9" fmla="*/ 68 h 422"/>
                    <a:gd name="T10" fmla="*/ 8 w 324"/>
                    <a:gd name="T11" fmla="*/ 96 h 422"/>
                    <a:gd name="T12" fmla="*/ 8 w 324"/>
                    <a:gd name="T13" fmla="*/ 114 h 422"/>
                    <a:gd name="T14" fmla="*/ 0 w 324"/>
                    <a:gd name="T15" fmla="*/ 144 h 422"/>
                    <a:gd name="T16" fmla="*/ 11 w 324"/>
                    <a:gd name="T17" fmla="*/ 157 h 422"/>
                    <a:gd name="T18" fmla="*/ 40 w 324"/>
                    <a:gd name="T19" fmla="*/ 195 h 422"/>
                    <a:gd name="T20" fmla="*/ 48 w 324"/>
                    <a:gd name="T21" fmla="*/ 190 h 422"/>
                    <a:gd name="T22" fmla="*/ 99 w 324"/>
                    <a:gd name="T23" fmla="*/ 190 h 422"/>
                    <a:gd name="T24" fmla="*/ 123 w 324"/>
                    <a:gd name="T25" fmla="*/ 199 h 422"/>
                    <a:gd name="T26" fmla="*/ 121 w 324"/>
                    <a:gd name="T27" fmla="*/ 229 h 422"/>
                    <a:gd name="T28" fmla="*/ 138 w 324"/>
                    <a:gd name="T29" fmla="*/ 268 h 422"/>
                    <a:gd name="T30" fmla="*/ 137 w 324"/>
                    <a:gd name="T31" fmla="*/ 279 h 422"/>
                    <a:gd name="T32" fmla="*/ 144 w 324"/>
                    <a:gd name="T33" fmla="*/ 291 h 422"/>
                    <a:gd name="T34" fmla="*/ 133 w 324"/>
                    <a:gd name="T35" fmla="*/ 319 h 422"/>
                    <a:gd name="T36" fmla="*/ 146 w 324"/>
                    <a:gd name="T37" fmla="*/ 354 h 422"/>
                    <a:gd name="T38" fmla="*/ 153 w 324"/>
                    <a:gd name="T39" fmla="*/ 382 h 422"/>
                    <a:gd name="T40" fmla="*/ 162 w 324"/>
                    <a:gd name="T41" fmla="*/ 399 h 422"/>
                    <a:gd name="T42" fmla="*/ 171 w 324"/>
                    <a:gd name="T43" fmla="*/ 421 h 422"/>
                    <a:gd name="T44" fmla="*/ 188 w 324"/>
                    <a:gd name="T45" fmla="*/ 418 h 422"/>
                    <a:gd name="T46" fmla="*/ 216 w 324"/>
                    <a:gd name="T47" fmla="*/ 402 h 422"/>
                    <a:gd name="T48" fmla="*/ 229 w 324"/>
                    <a:gd name="T49" fmla="*/ 382 h 422"/>
                    <a:gd name="T50" fmla="*/ 228 w 324"/>
                    <a:gd name="T51" fmla="*/ 369 h 422"/>
                    <a:gd name="T52" fmla="*/ 245 w 324"/>
                    <a:gd name="T53" fmla="*/ 359 h 422"/>
                    <a:gd name="T54" fmla="*/ 242 w 324"/>
                    <a:gd name="T55" fmla="*/ 340 h 422"/>
                    <a:gd name="T56" fmla="*/ 267 w 324"/>
                    <a:gd name="T57" fmla="*/ 310 h 422"/>
                    <a:gd name="T58" fmla="*/ 271 w 324"/>
                    <a:gd name="T59" fmla="*/ 285 h 422"/>
                    <a:gd name="T60" fmla="*/ 264 w 324"/>
                    <a:gd name="T61" fmla="*/ 277 h 422"/>
                    <a:gd name="T62" fmla="*/ 267 w 324"/>
                    <a:gd name="T63" fmla="*/ 267 h 422"/>
                    <a:gd name="T64" fmla="*/ 261 w 324"/>
                    <a:gd name="T65" fmla="*/ 258 h 422"/>
                    <a:gd name="T66" fmla="*/ 280 w 324"/>
                    <a:gd name="T67" fmla="*/ 234 h 422"/>
                    <a:gd name="T68" fmla="*/ 280 w 324"/>
                    <a:gd name="T69" fmla="*/ 222 h 422"/>
                    <a:gd name="T70" fmla="*/ 306 w 324"/>
                    <a:gd name="T71" fmla="*/ 202 h 422"/>
                    <a:gd name="T72" fmla="*/ 323 w 324"/>
                    <a:gd name="T73" fmla="*/ 148 h 422"/>
                    <a:gd name="T74" fmla="*/ 299 w 324"/>
                    <a:gd name="T75" fmla="*/ 162 h 422"/>
                    <a:gd name="T76" fmla="*/ 278 w 324"/>
                    <a:gd name="T77" fmla="*/ 156 h 422"/>
                    <a:gd name="T78" fmla="*/ 281 w 324"/>
                    <a:gd name="T79" fmla="*/ 143 h 422"/>
                    <a:gd name="T80" fmla="*/ 260 w 324"/>
                    <a:gd name="T81" fmla="*/ 129 h 422"/>
                    <a:gd name="T82" fmla="*/ 250 w 324"/>
                    <a:gd name="T83" fmla="*/ 94 h 422"/>
                    <a:gd name="T84" fmla="*/ 230 w 324"/>
                    <a:gd name="T85" fmla="*/ 66 h 422"/>
                    <a:gd name="T86" fmla="*/ 230 w 324"/>
                    <a:gd name="T87" fmla="*/ 47 h 422"/>
                    <a:gd name="T88" fmla="*/ 219 w 324"/>
                    <a:gd name="T89" fmla="*/ 46 h 422"/>
                    <a:gd name="T90" fmla="*/ 212 w 324"/>
                    <a:gd name="T91" fmla="*/ 49 h 422"/>
                    <a:gd name="T92" fmla="*/ 182 w 324"/>
                    <a:gd name="T93" fmla="*/ 38 h 422"/>
                    <a:gd name="T94" fmla="*/ 174 w 324"/>
                    <a:gd name="T95" fmla="*/ 46 h 422"/>
                    <a:gd name="T96" fmla="*/ 167 w 324"/>
                    <a:gd name="T97" fmla="*/ 56 h 422"/>
                    <a:gd name="T98" fmla="*/ 151 w 324"/>
                    <a:gd name="T99" fmla="*/ 38 h 422"/>
                    <a:gd name="T100" fmla="*/ 135 w 324"/>
                    <a:gd name="T101" fmla="*/ 33 h 422"/>
                    <a:gd name="T102" fmla="*/ 134 w 324"/>
                    <a:gd name="T103" fmla="*/ 10 h 422"/>
                    <a:gd name="T104" fmla="*/ 111 w 324"/>
                    <a:gd name="T105" fmla="*/ 14 h 422"/>
                    <a:gd name="T106" fmla="*/ 96 w 324"/>
                    <a:gd name="T107" fmla="*/ 9 h 422"/>
                    <a:gd name="T108" fmla="*/ 76 w 324"/>
                    <a:gd name="T109" fmla="*/ 0 h 42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24"/>
                    <a:gd name="T166" fmla="*/ 0 h 422"/>
                    <a:gd name="T167" fmla="*/ 0 w 324"/>
                    <a:gd name="T168" fmla="*/ 0 h 42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24" h="422">
                      <a:moveTo>
                        <a:pt x="76" y="0"/>
                      </a:moveTo>
                      <a:lnTo>
                        <a:pt x="71" y="11"/>
                      </a:lnTo>
                      <a:lnTo>
                        <a:pt x="45" y="33"/>
                      </a:lnTo>
                      <a:lnTo>
                        <a:pt x="40" y="53"/>
                      </a:lnTo>
                      <a:lnTo>
                        <a:pt x="21" y="68"/>
                      </a:lnTo>
                      <a:lnTo>
                        <a:pt x="8" y="96"/>
                      </a:lnTo>
                      <a:lnTo>
                        <a:pt x="8" y="114"/>
                      </a:lnTo>
                      <a:lnTo>
                        <a:pt x="0" y="144"/>
                      </a:lnTo>
                      <a:lnTo>
                        <a:pt x="11" y="157"/>
                      </a:lnTo>
                      <a:lnTo>
                        <a:pt x="40" y="195"/>
                      </a:lnTo>
                      <a:lnTo>
                        <a:pt x="48" y="190"/>
                      </a:lnTo>
                      <a:lnTo>
                        <a:pt x="99" y="190"/>
                      </a:lnTo>
                      <a:lnTo>
                        <a:pt x="123" y="199"/>
                      </a:lnTo>
                      <a:lnTo>
                        <a:pt x="121" y="229"/>
                      </a:lnTo>
                      <a:lnTo>
                        <a:pt x="138" y="268"/>
                      </a:lnTo>
                      <a:lnTo>
                        <a:pt x="137" y="279"/>
                      </a:lnTo>
                      <a:lnTo>
                        <a:pt x="144" y="291"/>
                      </a:lnTo>
                      <a:lnTo>
                        <a:pt x="133" y="319"/>
                      </a:lnTo>
                      <a:lnTo>
                        <a:pt x="146" y="354"/>
                      </a:lnTo>
                      <a:lnTo>
                        <a:pt x="153" y="382"/>
                      </a:lnTo>
                      <a:lnTo>
                        <a:pt x="162" y="399"/>
                      </a:lnTo>
                      <a:lnTo>
                        <a:pt x="171" y="421"/>
                      </a:lnTo>
                      <a:lnTo>
                        <a:pt x="188" y="418"/>
                      </a:lnTo>
                      <a:lnTo>
                        <a:pt x="216" y="402"/>
                      </a:lnTo>
                      <a:lnTo>
                        <a:pt x="229" y="382"/>
                      </a:lnTo>
                      <a:lnTo>
                        <a:pt x="228" y="369"/>
                      </a:lnTo>
                      <a:lnTo>
                        <a:pt x="245" y="359"/>
                      </a:lnTo>
                      <a:lnTo>
                        <a:pt x="242" y="340"/>
                      </a:lnTo>
                      <a:lnTo>
                        <a:pt x="267" y="310"/>
                      </a:lnTo>
                      <a:lnTo>
                        <a:pt x="271" y="285"/>
                      </a:lnTo>
                      <a:lnTo>
                        <a:pt x="264" y="277"/>
                      </a:lnTo>
                      <a:lnTo>
                        <a:pt x="267" y="267"/>
                      </a:lnTo>
                      <a:lnTo>
                        <a:pt x="261" y="258"/>
                      </a:lnTo>
                      <a:lnTo>
                        <a:pt x="280" y="234"/>
                      </a:lnTo>
                      <a:lnTo>
                        <a:pt x="280" y="222"/>
                      </a:lnTo>
                      <a:lnTo>
                        <a:pt x="306" y="202"/>
                      </a:lnTo>
                      <a:lnTo>
                        <a:pt x="323" y="148"/>
                      </a:lnTo>
                      <a:lnTo>
                        <a:pt x="299" y="162"/>
                      </a:lnTo>
                      <a:lnTo>
                        <a:pt x="278" y="156"/>
                      </a:lnTo>
                      <a:lnTo>
                        <a:pt x="281" y="143"/>
                      </a:lnTo>
                      <a:lnTo>
                        <a:pt x="260" y="129"/>
                      </a:lnTo>
                      <a:lnTo>
                        <a:pt x="250" y="94"/>
                      </a:lnTo>
                      <a:lnTo>
                        <a:pt x="230" y="66"/>
                      </a:lnTo>
                      <a:lnTo>
                        <a:pt x="230" y="47"/>
                      </a:lnTo>
                      <a:lnTo>
                        <a:pt x="219" y="46"/>
                      </a:lnTo>
                      <a:lnTo>
                        <a:pt x="212" y="49"/>
                      </a:lnTo>
                      <a:lnTo>
                        <a:pt x="182" y="38"/>
                      </a:lnTo>
                      <a:lnTo>
                        <a:pt x="174" y="46"/>
                      </a:lnTo>
                      <a:lnTo>
                        <a:pt x="167" y="56"/>
                      </a:lnTo>
                      <a:lnTo>
                        <a:pt x="151" y="38"/>
                      </a:lnTo>
                      <a:lnTo>
                        <a:pt x="135" y="33"/>
                      </a:lnTo>
                      <a:lnTo>
                        <a:pt x="134" y="10"/>
                      </a:lnTo>
                      <a:lnTo>
                        <a:pt x="111" y="14"/>
                      </a:lnTo>
                      <a:lnTo>
                        <a:pt x="96" y="9"/>
                      </a:lnTo>
                      <a:lnTo>
                        <a:pt x="76" y="0"/>
                      </a:lnTo>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7189" name="Form 1036">
                  <a:extLst>
                    <a:ext uri="{FF2B5EF4-FFF2-40B4-BE49-F238E27FC236}">
                      <a16:creationId xmlns:a16="http://schemas.microsoft.com/office/drawing/2014/main" id="{9D86E190-A405-4F3C-A3DC-13A856A14213}"/>
                    </a:ext>
                  </a:extLst>
                </p:cNvPr>
                <p:cNvSpPr>
                  <a:spLocks/>
                </p:cNvSpPr>
                <p:nvPr/>
              </p:nvSpPr>
              <p:spPr bwMode="grayWhite">
                <a:xfrm>
                  <a:off x="5205" y="3408"/>
                  <a:ext cx="17" cy="21"/>
                </a:xfrm>
                <a:custGeom>
                  <a:avLst/>
                  <a:gdLst>
                    <a:gd name="T0" fmla="*/ 7 w 17"/>
                    <a:gd name="T1" fmla="*/ 0 h 21"/>
                    <a:gd name="T2" fmla="*/ 9 w 17"/>
                    <a:gd name="T3" fmla="*/ 5 h 21"/>
                    <a:gd name="T4" fmla="*/ 7 w 17"/>
                    <a:gd name="T5" fmla="*/ 10 h 21"/>
                    <a:gd name="T6" fmla="*/ 7 w 17"/>
                    <a:gd name="T7" fmla="*/ 14 h 21"/>
                    <a:gd name="T8" fmla="*/ 16 w 17"/>
                    <a:gd name="T9" fmla="*/ 17 h 21"/>
                    <a:gd name="T10" fmla="*/ 16 w 17"/>
                    <a:gd name="T11" fmla="*/ 20 h 21"/>
                    <a:gd name="T12" fmla="*/ 9 w 17"/>
                    <a:gd name="T13" fmla="*/ 17 h 21"/>
                    <a:gd name="T14" fmla="*/ 3 w 17"/>
                    <a:gd name="T15" fmla="*/ 20 h 21"/>
                    <a:gd name="T16" fmla="*/ 0 w 17"/>
                    <a:gd name="T17" fmla="*/ 17 h 21"/>
                    <a:gd name="T18" fmla="*/ 3 w 17"/>
                    <a:gd name="T19" fmla="*/ 14 h 21"/>
                    <a:gd name="T20" fmla="*/ 0 w 17"/>
                    <a:gd name="T21" fmla="*/ 10 h 21"/>
                    <a:gd name="T22" fmla="*/ 3 w 17"/>
                    <a:gd name="T23" fmla="*/ 2 h 21"/>
                    <a:gd name="T24" fmla="*/ 7 w 17"/>
                    <a:gd name="T25" fmla="*/ 0 h 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
                    <a:gd name="T40" fmla="*/ 0 h 21"/>
                    <a:gd name="T41" fmla="*/ 0 w 17"/>
                    <a:gd name="T42" fmla="*/ 0 h 2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 h="21">
                      <a:moveTo>
                        <a:pt x="7" y="0"/>
                      </a:moveTo>
                      <a:lnTo>
                        <a:pt x="9" y="5"/>
                      </a:lnTo>
                      <a:lnTo>
                        <a:pt x="7" y="10"/>
                      </a:lnTo>
                      <a:lnTo>
                        <a:pt x="7" y="14"/>
                      </a:lnTo>
                      <a:lnTo>
                        <a:pt x="16" y="17"/>
                      </a:lnTo>
                      <a:lnTo>
                        <a:pt x="16" y="20"/>
                      </a:lnTo>
                      <a:lnTo>
                        <a:pt x="9" y="17"/>
                      </a:lnTo>
                      <a:lnTo>
                        <a:pt x="3" y="20"/>
                      </a:lnTo>
                      <a:lnTo>
                        <a:pt x="0" y="17"/>
                      </a:lnTo>
                      <a:lnTo>
                        <a:pt x="3" y="14"/>
                      </a:lnTo>
                      <a:lnTo>
                        <a:pt x="0" y="10"/>
                      </a:lnTo>
                      <a:lnTo>
                        <a:pt x="3" y="2"/>
                      </a:lnTo>
                      <a:lnTo>
                        <a:pt x="7" y="0"/>
                      </a:lnTo>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7190" name="Form 1037">
                  <a:extLst>
                    <a:ext uri="{FF2B5EF4-FFF2-40B4-BE49-F238E27FC236}">
                      <a16:creationId xmlns:a16="http://schemas.microsoft.com/office/drawing/2014/main" id="{32632D61-3057-4C9D-B69A-482800218082}"/>
                    </a:ext>
                  </a:extLst>
                </p:cNvPr>
                <p:cNvSpPr>
                  <a:spLocks/>
                </p:cNvSpPr>
                <p:nvPr/>
              </p:nvSpPr>
              <p:spPr bwMode="grayWhite">
                <a:xfrm>
                  <a:off x="5144" y="3496"/>
                  <a:ext cx="49" cy="70"/>
                </a:xfrm>
                <a:custGeom>
                  <a:avLst/>
                  <a:gdLst>
                    <a:gd name="T0" fmla="*/ 0 w 49"/>
                    <a:gd name="T1" fmla="*/ 34 h 70"/>
                    <a:gd name="T2" fmla="*/ 17 w 49"/>
                    <a:gd name="T3" fmla="*/ 34 h 70"/>
                    <a:gd name="T4" fmla="*/ 37 w 49"/>
                    <a:gd name="T5" fmla="*/ 0 h 70"/>
                    <a:gd name="T6" fmla="*/ 48 w 49"/>
                    <a:gd name="T7" fmla="*/ 20 h 70"/>
                    <a:gd name="T8" fmla="*/ 39 w 49"/>
                    <a:gd name="T9" fmla="*/ 69 h 70"/>
                    <a:gd name="T10" fmla="*/ 3 w 49"/>
                    <a:gd name="T11" fmla="*/ 57 h 70"/>
                    <a:gd name="T12" fmla="*/ 0 w 49"/>
                    <a:gd name="T13" fmla="*/ 34 h 70"/>
                    <a:gd name="T14" fmla="*/ 0 60000 65536"/>
                    <a:gd name="T15" fmla="*/ 0 60000 65536"/>
                    <a:gd name="T16" fmla="*/ 0 60000 65536"/>
                    <a:gd name="T17" fmla="*/ 0 60000 65536"/>
                    <a:gd name="T18" fmla="*/ 0 60000 65536"/>
                    <a:gd name="T19" fmla="*/ 0 60000 65536"/>
                    <a:gd name="T20" fmla="*/ 0 60000 65536"/>
                    <a:gd name="T21" fmla="*/ 0 w 49"/>
                    <a:gd name="T22" fmla="*/ 0 h 70"/>
                    <a:gd name="T23" fmla="*/ 0 w 49"/>
                    <a:gd name="T24" fmla="*/ 0 h 7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9" h="70">
                      <a:moveTo>
                        <a:pt x="0" y="34"/>
                      </a:moveTo>
                      <a:lnTo>
                        <a:pt x="17" y="34"/>
                      </a:lnTo>
                      <a:lnTo>
                        <a:pt x="37" y="0"/>
                      </a:lnTo>
                      <a:lnTo>
                        <a:pt x="48" y="20"/>
                      </a:lnTo>
                      <a:lnTo>
                        <a:pt x="39" y="69"/>
                      </a:lnTo>
                      <a:lnTo>
                        <a:pt x="3" y="57"/>
                      </a:lnTo>
                      <a:lnTo>
                        <a:pt x="0" y="34"/>
                      </a:lnTo>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7191" name="Form 1038">
                  <a:extLst>
                    <a:ext uri="{FF2B5EF4-FFF2-40B4-BE49-F238E27FC236}">
                      <a16:creationId xmlns:a16="http://schemas.microsoft.com/office/drawing/2014/main" id="{2F61CBA8-0701-4AEA-BAEF-34EB8C35E353}"/>
                    </a:ext>
                  </a:extLst>
                </p:cNvPr>
                <p:cNvSpPr>
                  <a:spLocks/>
                </p:cNvSpPr>
                <p:nvPr/>
              </p:nvSpPr>
              <p:spPr bwMode="grayWhite">
                <a:xfrm>
                  <a:off x="5241" y="3523"/>
                  <a:ext cx="84" cy="67"/>
                </a:xfrm>
                <a:custGeom>
                  <a:avLst/>
                  <a:gdLst>
                    <a:gd name="T0" fmla="*/ 5 w 84"/>
                    <a:gd name="T1" fmla="*/ 15 h 67"/>
                    <a:gd name="T2" fmla="*/ 0 w 84"/>
                    <a:gd name="T3" fmla="*/ 0 h 67"/>
                    <a:gd name="T4" fmla="*/ 27 w 84"/>
                    <a:gd name="T5" fmla="*/ 6 h 67"/>
                    <a:gd name="T6" fmla="*/ 67 w 84"/>
                    <a:gd name="T7" fmla="*/ 22 h 67"/>
                    <a:gd name="T8" fmla="*/ 67 w 84"/>
                    <a:gd name="T9" fmla="*/ 34 h 67"/>
                    <a:gd name="T10" fmla="*/ 83 w 84"/>
                    <a:gd name="T11" fmla="*/ 66 h 67"/>
                    <a:gd name="T12" fmla="*/ 52 w 84"/>
                    <a:gd name="T13" fmla="*/ 36 h 67"/>
                    <a:gd name="T14" fmla="*/ 31 w 84"/>
                    <a:gd name="T15" fmla="*/ 38 h 67"/>
                    <a:gd name="T16" fmla="*/ 5 w 84"/>
                    <a:gd name="T17" fmla="*/ 15 h 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4"/>
                    <a:gd name="T28" fmla="*/ 0 h 67"/>
                    <a:gd name="T29" fmla="*/ 0 w 84"/>
                    <a:gd name="T30" fmla="*/ 0 h 6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4" h="67">
                      <a:moveTo>
                        <a:pt x="5" y="15"/>
                      </a:moveTo>
                      <a:lnTo>
                        <a:pt x="0" y="0"/>
                      </a:lnTo>
                      <a:lnTo>
                        <a:pt x="27" y="6"/>
                      </a:lnTo>
                      <a:lnTo>
                        <a:pt x="67" y="22"/>
                      </a:lnTo>
                      <a:lnTo>
                        <a:pt x="67" y="34"/>
                      </a:lnTo>
                      <a:lnTo>
                        <a:pt x="83" y="66"/>
                      </a:lnTo>
                      <a:lnTo>
                        <a:pt x="52" y="36"/>
                      </a:lnTo>
                      <a:lnTo>
                        <a:pt x="31" y="38"/>
                      </a:lnTo>
                      <a:lnTo>
                        <a:pt x="5" y="15"/>
                      </a:lnTo>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7192" name="Form 1039">
                  <a:extLst>
                    <a:ext uri="{FF2B5EF4-FFF2-40B4-BE49-F238E27FC236}">
                      <a16:creationId xmlns:a16="http://schemas.microsoft.com/office/drawing/2014/main" id="{405151DD-0B49-4184-ADC2-7FB067A330C4}"/>
                    </a:ext>
                  </a:extLst>
                </p:cNvPr>
                <p:cNvSpPr>
                  <a:spLocks/>
                </p:cNvSpPr>
                <p:nvPr/>
              </p:nvSpPr>
              <p:spPr bwMode="grayWhite">
                <a:xfrm>
                  <a:off x="5400" y="3660"/>
                  <a:ext cx="57" cy="73"/>
                </a:xfrm>
                <a:custGeom>
                  <a:avLst/>
                  <a:gdLst>
                    <a:gd name="T0" fmla="*/ 34 w 57"/>
                    <a:gd name="T1" fmla="*/ 0 h 73"/>
                    <a:gd name="T2" fmla="*/ 56 w 57"/>
                    <a:gd name="T3" fmla="*/ 21 h 73"/>
                    <a:gd name="T4" fmla="*/ 11 w 57"/>
                    <a:gd name="T5" fmla="*/ 72 h 73"/>
                    <a:gd name="T6" fmla="*/ 0 w 57"/>
                    <a:gd name="T7" fmla="*/ 60 h 73"/>
                    <a:gd name="T8" fmla="*/ 32 w 57"/>
                    <a:gd name="T9" fmla="*/ 28 h 73"/>
                    <a:gd name="T10" fmla="*/ 34 w 57"/>
                    <a:gd name="T11" fmla="*/ 0 h 73"/>
                    <a:gd name="T12" fmla="*/ 0 60000 65536"/>
                    <a:gd name="T13" fmla="*/ 0 60000 65536"/>
                    <a:gd name="T14" fmla="*/ 0 60000 65536"/>
                    <a:gd name="T15" fmla="*/ 0 60000 65536"/>
                    <a:gd name="T16" fmla="*/ 0 60000 65536"/>
                    <a:gd name="T17" fmla="*/ 0 60000 65536"/>
                    <a:gd name="T18" fmla="*/ 0 w 57"/>
                    <a:gd name="T19" fmla="*/ 0 h 73"/>
                    <a:gd name="T20" fmla="*/ 0 w 57"/>
                    <a:gd name="T21" fmla="*/ 0 h 73"/>
                  </a:gdLst>
                  <a:ahLst/>
                  <a:cxnLst>
                    <a:cxn ang="T12">
                      <a:pos x="T0" y="T1"/>
                    </a:cxn>
                    <a:cxn ang="T13">
                      <a:pos x="T2" y="T3"/>
                    </a:cxn>
                    <a:cxn ang="T14">
                      <a:pos x="T4" y="T5"/>
                    </a:cxn>
                    <a:cxn ang="T15">
                      <a:pos x="T6" y="T7"/>
                    </a:cxn>
                    <a:cxn ang="T16">
                      <a:pos x="T8" y="T9"/>
                    </a:cxn>
                    <a:cxn ang="T17">
                      <a:pos x="T10" y="T11"/>
                    </a:cxn>
                  </a:cxnLst>
                  <a:rect l="T18" t="T19" r="T20" b="T21"/>
                  <a:pathLst>
                    <a:path w="57" h="73">
                      <a:moveTo>
                        <a:pt x="34" y="0"/>
                      </a:moveTo>
                      <a:lnTo>
                        <a:pt x="56" y="21"/>
                      </a:lnTo>
                      <a:lnTo>
                        <a:pt x="11" y="72"/>
                      </a:lnTo>
                      <a:lnTo>
                        <a:pt x="0" y="60"/>
                      </a:lnTo>
                      <a:lnTo>
                        <a:pt x="32" y="28"/>
                      </a:lnTo>
                      <a:lnTo>
                        <a:pt x="34" y="0"/>
                      </a:lnTo>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7193" name="Form 1040">
                  <a:extLst>
                    <a:ext uri="{FF2B5EF4-FFF2-40B4-BE49-F238E27FC236}">
                      <a16:creationId xmlns:a16="http://schemas.microsoft.com/office/drawing/2014/main" id="{CA78FD0A-B32C-4EA9-9822-E4F21124014B}"/>
                    </a:ext>
                  </a:extLst>
                </p:cNvPr>
                <p:cNvSpPr>
                  <a:spLocks/>
                </p:cNvSpPr>
                <p:nvPr/>
              </p:nvSpPr>
              <p:spPr bwMode="grayWhite">
                <a:xfrm>
                  <a:off x="4558" y="3167"/>
                  <a:ext cx="29" cy="48"/>
                </a:xfrm>
                <a:custGeom>
                  <a:avLst/>
                  <a:gdLst>
                    <a:gd name="T0" fmla="*/ 28 w 29"/>
                    <a:gd name="T1" fmla="*/ 36 h 48"/>
                    <a:gd name="T2" fmla="*/ 20 w 29"/>
                    <a:gd name="T3" fmla="*/ 31 h 48"/>
                    <a:gd name="T4" fmla="*/ 20 w 29"/>
                    <a:gd name="T5" fmla="*/ 10 h 48"/>
                    <a:gd name="T6" fmla="*/ 24 w 29"/>
                    <a:gd name="T7" fmla="*/ 5 h 48"/>
                    <a:gd name="T8" fmla="*/ 17 w 29"/>
                    <a:gd name="T9" fmla="*/ 5 h 48"/>
                    <a:gd name="T10" fmla="*/ 21 w 29"/>
                    <a:gd name="T11" fmla="*/ 0 h 48"/>
                    <a:gd name="T12" fmla="*/ 16 w 29"/>
                    <a:gd name="T13" fmla="*/ 0 h 48"/>
                    <a:gd name="T14" fmla="*/ 10 w 29"/>
                    <a:gd name="T15" fmla="*/ 6 h 48"/>
                    <a:gd name="T16" fmla="*/ 10 w 29"/>
                    <a:gd name="T17" fmla="*/ 19 h 48"/>
                    <a:gd name="T18" fmla="*/ 13 w 29"/>
                    <a:gd name="T19" fmla="*/ 22 h 48"/>
                    <a:gd name="T20" fmla="*/ 13 w 29"/>
                    <a:gd name="T21" fmla="*/ 28 h 48"/>
                    <a:gd name="T22" fmla="*/ 11 w 29"/>
                    <a:gd name="T23" fmla="*/ 28 h 48"/>
                    <a:gd name="T24" fmla="*/ 6 w 29"/>
                    <a:gd name="T25" fmla="*/ 33 h 48"/>
                    <a:gd name="T26" fmla="*/ 6 w 29"/>
                    <a:gd name="T27" fmla="*/ 38 h 48"/>
                    <a:gd name="T28" fmla="*/ 0 w 29"/>
                    <a:gd name="T29" fmla="*/ 47 h 48"/>
                    <a:gd name="T30" fmla="*/ 21 w 29"/>
                    <a:gd name="T31" fmla="*/ 47 h 48"/>
                    <a:gd name="T32" fmla="*/ 28 w 29"/>
                    <a:gd name="T33" fmla="*/ 36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
                    <a:gd name="T52" fmla="*/ 0 h 48"/>
                    <a:gd name="T53" fmla="*/ 0 w 29"/>
                    <a:gd name="T54" fmla="*/ 0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 h="48">
                      <a:moveTo>
                        <a:pt x="28" y="36"/>
                      </a:moveTo>
                      <a:lnTo>
                        <a:pt x="20" y="31"/>
                      </a:lnTo>
                      <a:lnTo>
                        <a:pt x="20" y="10"/>
                      </a:lnTo>
                      <a:lnTo>
                        <a:pt x="24" y="5"/>
                      </a:lnTo>
                      <a:lnTo>
                        <a:pt x="17" y="5"/>
                      </a:lnTo>
                      <a:lnTo>
                        <a:pt x="21" y="0"/>
                      </a:lnTo>
                      <a:lnTo>
                        <a:pt x="16" y="0"/>
                      </a:lnTo>
                      <a:lnTo>
                        <a:pt x="10" y="6"/>
                      </a:lnTo>
                      <a:lnTo>
                        <a:pt x="10" y="19"/>
                      </a:lnTo>
                      <a:lnTo>
                        <a:pt x="13" y="22"/>
                      </a:lnTo>
                      <a:lnTo>
                        <a:pt x="13" y="28"/>
                      </a:lnTo>
                      <a:lnTo>
                        <a:pt x="11" y="28"/>
                      </a:lnTo>
                      <a:lnTo>
                        <a:pt x="6" y="33"/>
                      </a:lnTo>
                      <a:lnTo>
                        <a:pt x="6" y="38"/>
                      </a:lnTo>
                      <a:lnTo>
                        <a:pt x="0" y="47"/>
                      </a:lnTo>
                      <a:lnTo>
                        <a:pt x="21" y="47"/>
                      </a:lnTo>
                      <a:lnTo>
                        <a:pt x="28" y="36"/>
                      </a:lnTo>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7194" name="Form 1041">
                  <a:extLst>
                    <a:ext uri="{FF2B5EF4-FFF2-40B4-BE49-F238E27FC236}">
                      <a16:creationId xmlns:a16="http://schemas.microsoft.com/office/drawing/2014/main" id="{C461F5E3-99F7-4715-82CB-22C1ABA30BC7}"/>
                    </a:ext>
                  </a:extLst>
                </p:cNvPr>
                <p:cNvSpPr>
                  <a:spLocks/>
                </p:cNvSpPr>
                <p:nvPr/>
              </p:nvSpPr>
              <p:spPr bwMode="grayWhite">
                <a:xfrm>
                  <a:off x="4549" y="3183"/>
                  <a:ext cx="17" cy="17"/>
                </a:xfrm>
                <a:custGeom>
                  <a:avLst/>
                  <a:gdLst>
                    <a:gd name="T0" fmla="*/ 13 w 17"/>
                    <a:gd name="T1" fmla="*/ 5 h 17"/>
                    <a:gd name="T2" fmla="*/ 16 w 17"/>
                    <a:gd name="T3" fmla="*/ 5 h 17"/>
                    <a:gd name="T4" fmla="*/ 16 w 17"/>
                    <a:gd name="T5" fmla="*/ 0 h 17"/>
                    <a:gd name="T6" fmla="*/ 10 w 17"/>
                    <a:gd name="T7" fmla="*/ 0 h 17"/>
                    <a:gd name="T8" fmla="*/ 0 w 17"/>
                    <a:gd name="T9" fmla="*/ 10 h 17"/>
                    <a:gd name="T10" fmla="*/ 0 w 17"/>
                    <a:gd name="T11" fmla="*/ 16 h 17"/>
                    <a:gd name="T12" fmla="*/ 9 w 17"/>
                    <a:gd name="T13" fmla="*/ 16 h 17"/>
                    <a:gd name="T14" fmla="*/ 13 w 17"/>
                    <a:gd name="T15" fmla="*/ 11 h 17"/>
                    <a:gd name="T16" fmla="*/ 13 w 17"/>
                    <a:gd name="T17" fmla="*/ 5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17"/>
                    <a:gd name="T29" fmla="*/ 0 w 17"/>
                    <a:gd name="T30" fmla="*/ 0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17">
                      <a:moveTo>
                        <a:pt x="13" y="5"/>
                      </a:moveTo>
                      <a:lnTo>
                        <a:pt x="16" y="5"/>
                      </a:lnTo>
                      <a:lnTo>
                        <a:pt x="16" y="0"/>
                      </a:lnTo>
                      <a:lnTo>
                        <a:pt x="10" y="0"/>
                      </a:lnTo>
                      <a:lnTo>
                        <a:pt x="0" y="10"/>
                      </a:lnTo>
                      <a:lnTo>
                        <a:pt x="0" y="16"/>
                      </a:lnTo>
                      <a:lnTo>
                        <a:pt x="9" y="16"/>
                      </a:lnTo>
                      <a:lnTo>
                        <a:pt x="13" y="11"/>
                      </a:lnTo>
                      <a:lnTo>
                        <a:pt x="13" y="5"/>
                      </a:lnTo>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7195" name="Form 1042">
                  <a:extLst>
                    <a:ext uri="{FF2B5EF4-FFF2-40B4-BE49-F238E27FC236}">
                      <a16:creationId xmlns:a16="http://schemas.microsoft.com/office/drawing/2014/main" id="{C2E72F36-DD7D-451D-BC04-E4BE560B86FE}"/>
                    </a:ext>
                  </a:extLst>
                </p:cNvPr>
                <p:cNvSpPr>
                  <a:spLocks/>
                </p:cNvSpPr>
                <p:nvPr/>
              </p:nvSpPr>
              <p:spPr bwMode="grayWhite">
                <a:xfrm>
                  <a:off x="4527" y="3155"/>
                  <a:ext cx="184" cy="155"/>
                </a:xfrm>
                <a:custGeom>
                  <a:avLst/>
                  <a:gdLst>
                    <a:gd name="T0" fmla="*/ 120 w 184"/>
                    <a:gd name="T1" fmla="*/ 10 h 155"/>
                    <a:gd name="T2" fmla="*/ 144 w 184"/>
                    <a:gd name="T3" fmla="*/ 14 h 155"/>
                    <a:gd name="T4" fmla="*/ 129 w 184"/>
                    <a:gd name="T5" fmla="*/ 20 h 155"/>
                    <a:gd name="T6" fmla="*/ 123 w 184"/>
                    <a:gd name="T7" fmla="*/ 29 h 155"/>
                    <a:gd name="T8" fmla="*/ 114 w 184"/>
                    <a:gd name="T9" fmla="*/ 50 h 155"/>
                    <a:gd name="T10" fmla="*/ 100 w 184"/>
                    <a:gd name="T11" fmla="*/ 51 h 155"/>
                    <a:gd name="T12" fmla="*/ 88 w 184"/>
                    <a:gd name="T13" fmla="*/ 49 h 155"/>
                    <a:gd name="T14" fmla="*/ 94 w 184"/>
                    <a:gd name="T15" fmla="*/ 39 h 155"/>
                    <a:gd name="T16" fmla="*/ 88 w 184"/>
                    <a:gd name="T17" fmla="*/ 26 h 155"/>
                    <a:gd name="T18" fmla="*/ 81 w 184"/>
                    <a:gd name="T19" fmla="*/ 49 h 155"/>
                    <a:gd name="T20" fmla="*/ 62 w 184"/>
                    <a:gd name="T21" fmla="*/ 60 h 155"/>
                    <a:gd name="T22" fmla="*/ 52 w 184"/>
                    <a:gd name="T23" fmla="*/ 67 h 155"/>
                    <a:gd name="T24" fmla="*/ 38 w 184"/>
                    <a:gd name="T25" fmla="*/ 77 h 155"/>
                    <a:gd name="T26" fmla="*/ 30 w 184"/>
                    <a:gd name="T27" fmla="*/ 102 h 155"/>
                    <a:gd name="T28" fmla="*/ 5 w 184"/>
                    <a:gd name="T29" fmla="*/ 93 h 155"/>
                    <a:gd name="T30" fmla="*/ 0 w 184"/>
                    <a:gd name="T31" fmla="*/ 111 h 155"/>
                    <a:gd name="T32" fmla="*/ 10 w 184"/>
                    <a:gd name="T33" fmla="*/ 138 h 155"/>
                    <a:gd name="T34" fmla="*/ 50 w 184"/>
                    <a:gd name="T35" fmla="*/ 109 h 155"/>
                    <a:gd name="T36" fmla="*/ 75 w 184"/>
                    <a:gd name="T37" fmla="*/ 103 h 155"/>
                    <a:gd name="T38" fmla="*/ 79 w 184"/>
                    <a:gd name="T39" fmla="*/ 115 h 155"/>
                    <a:gd name="T40" fmla="*/ 99 w 184"/>
                    <a:gd name="T41" fmla="*/ 143 h 155"/>
                    <a:gd name="T42" fmla="*/ 101 w 184"/>
                    <a:gd name="T43" fmla="*/ 135 h 155"/>
                    <a:gd name="T44" fmla="*/ 107 w 184"/>
                    <a:gd name="T45" fmla="*/ 135 h 155"/>
                    <a:gd name="T46" fmla="*/ 88 w 184"/>
                    <a:gd name="T47" fmla="*/ 108 h 155"/>
                    <a:gd name="T48" fmla="*/ 94 w 184"/>
                    <a:gd name="T49" fmla="*/ 99 h 155"/>
                    <a:gd name="T50" fmla="*/ 114 w 184"/>
                    <a:gd name="T51" fmla="*/ 127 h 155"/>
                    <a:gd name="T52" fmla="*/ 123 w 184"/>
                    <a:gd name="T53" fmla="*/ 144 h 155"/>
                    <a:gd name="T54" fmla="*/ 127 w 184"/>
                    <a:gd name="T55" fmla="*/ 154 h 155"/>
                    <a:gd name="T56" fmla="*/ 131 w 184"/>
                    <a:gd name="T57" fmla="*/ 136 h 155"/>
                    <a:gd name="T58" fmla="*/ 144 w 184"/>
                    <a:gd name="T59" fmla="*/ 130 h 155"/>
                    <a:gd name="T60" fmla="*/ 153 w 184"/>
                    <a:gd name="T61" fmla="*/ 126 h 155"/>
                    <a:gd name="T62" fmla="*/ 150 w 184"/>
                    <a:gd name="T63" fmla="*/ 113 h 155"/>
                    <a:gd name="T64" fmla="*/ 157 w 184"/>
                    <a:gd name="T65" fmla="*/ 90 h 155"/>
                    <a:gd name="T66" fmla="*/ 166 w 184"/>
                    <a:gd name="T67" fmla="*/ 93 h 155"/>
                    <a:gd name="T68" fmla="*/ 169 w 184"/>
                    <a:gd name="T69" fmla="*/ 103 h 155"/>
                    <a:gd name="T70" fmla="*/ 177 w 184"/>
                    <a:gd name="T71" fmla="*/ 98 h 155"/>
                    <a:gd name="T72" fmla="*/ 175 w 184"/>
                    <a:gd name="T73" fmla="*/ 95 h 155"/>
                    <a:gd name="T74" fmla="*/ 180 w 184"/>
                    <a:gd name="T75" fmla="*/ 81 h 155"/>
                    <a:gd name="T76" fmla="*/ 183 w 184"/>
                    <a:gd name="T77" fmla="*/ 98 h 155"/>
                    <a:gd name="T78" fmla="*/ 120 w 184"/>
                    <a:gd name="T79" fmla="*/ 0 h 15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84"/>
                    <a:gd name="T121" fmla="*/ 0 h 155"/>
                    <a:gd name="T122" fmla="*/ 0 w 184"/>
                    <a:gd name="T123" fmla="*/ 0 h 15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84" h="155">
                      <a:moveTo>
                        <a:pt x="120" y="0"/>
                      </a:moveTo>
                      <a:lnTo>
                        <a:pt x="120" y="10"/>
                      </a:lnTo>
                      <a:lnTo>
                        <a:pt x="124" y="14"/>
                      </a:lnTo>
                      <a:lnTo>
                        <a:pt x="144" y="14"/>
                      </a:lnTo>
                      <a:lnTo>
                        <a:pt x="144" y="20"/>
                      </a:lnTo>
                      <a:lnTo>
                        <a:pt x="129" y="20"/>
                      </a:lnTo>
                      <a:lnTo>
                        <a:pt x="129" y="37"/>
                      </a:lnTo>
                      <a:lnTo>
                        <a:pt x="123" y="29"/>
                      </a:lnTo>
                      <a:lnTo>
                        <a:pt x="123" y="40"/>
                      </a:lnTo>
                      <a:lnTo>
                        <a:pt x="114" y="50"/>
                      </a:lnTo>
                      <a:lnTo>
                        <a:pt x="109" y="44"/>
                      </a:lnTo>
                      <a:lnTo>
                        <a:pt x="100" y="51"/>
                      </a:lnTo>
                      <a:lnTo>
                        <a:pt x="99" y="49"/>
                      </a:lnTo>
                      <a:lnTo>
                        <a:pt x="88" y="49"/>
                      </a:lnTo>
                      <a:lnTo>
                        <a:pt x="94" y="42"/>
                      </a:lnTo>
                      <a:lnTo>
                        <a:pt x="94" y="39"/>
                      </a:lnTo>
                      <a:lnTo>
                        <a:pt x="88" y="34"/>
                      </a:lnTo>
                      <a:lnTo>
                        <a:pt x="88" y="26"/>
                      </a:lnTo>
                      <a:lnTo>
                        <a:pt x="81" y="34"/>
                      </a:lnTo>
                      <a:lnTo>
                        <a:pt x="81" y="49"/>
                      </a:lnTo>
                      <a:lnTo>
                        <a:pt x="73" y="49"/>
                      </a:lnTo>
                      <a:lnTo>
                        <a:pt x="62" y="60"/>
                      </a:lnTo>
                      <a:lnTo>
                        <a:pt x="58" y="60"/>
                      </a:lnTo>
                      <a:lnTo>
                        <a:pt x="52" y="67"/>
                      </a:lnTo>
                      <a:lnTo>
                        <a:pt x="30" y="67"/>
                      </a:lnTo>
                      <a:lnTo>
                        <a:pt x="38" y="77"/>
                      </a:lnTo>
                      <a:lnTo>
                        <a:pt x="38" y="93"/>
                      </a:lnTo>
                      <a:lnTo>
                        <a:pt x="30" y="102"/>
                      </a:lnTo>
                      <a:lnTo>
                        <a:pt x="22" y="93"/>
                      </a:lnTo>
                      <a:lnTo>
                        <a:pt x="5" y="93"/>
                      </a:lnTo>
                      <a:lnTo>
                        <a:pt x="5" y="104"/>
                      </a:lnTo>
                      <a:lnTo>
                        <a:pt x="0" y="111"/>
                      </a:lnTo>
                      <a:lnTo>
                        <a:pt x="0" y="126"/>
                      </a:lnTo>
                      <a:lnTo>
                        <a:pt x="10" y="138"/>
                      </a:lnTo>
                      <a:lnTo>
                        <a:pt x="26" y="138"/>
                      </a:lnTo>
                      <a:lnTo>
                        <a:pt x="50" y="109"/>
                      </a:lnTo>
                      <a:lnTo>
                        <a:pt x="72" y="109"/>
                      </a:lnTo>
                      <a:lnTo>
                        <a:pt x="75" y="103"/>
                      </a:lnTo>
                      <a:lnTo>
                        <a:pt x="80" y="109"/>
                      </a:lnTo>
                      <a:lnTo>
                        <a:pt x="79" y="115"/>
                      </a:lnTo>
                      <a:lnTo>
                        <a:pt x="99" y="135"/>
                      </a:lnTo>
                      <a:lnTo>
                        <a:pt x="99" y="143"/>
                      </a:lnTo>
                      <a:lnTo>
                        <a:pt x="104" y="140"/>
                      </a:lnTo>
                      <a:lnTo>
                        <a:pt x="101" y="135"/>
                      </a:lnTo>
                      <a:lnTo>
                        <a:pt x="104" y="132"/>
                      </a:lnTo>
                      <a:lnTo>
                        <a:pt x="107" y="135"/>
                      </a:lnTo>
                      <a:lnTo>
                        <a:pt x="109" y="134"/>
                      </a:lnTo>
                      <a:lnTo>
                        <a:pt x="88" y="108"/>
                      </a:lnTo>
                      <a:lnTo>
                        <a:pt x="88" y="99"/>
                      </a:lnTo>
                      <a:lnTo>
                        <a:pt x="94" y="99"/>
                      </a:lnTo>
                      <a:lnTo>
                        <a:pt x="94" y="104"/>
                      </a:lnTo>
                      <a:lnTo>
                        <a:pt x="114" y="127"/>
                      </a:lnTo>
                      <a:lnTo>
                        <a:pt x="114" y="134"/>
                      </a:lnTo>
                      <a:lnTo>
                        <a:pt x="123" y="144"/>
                      </a:lnTo>
                      <a:lnTo>
                        <a:pt x="121" y="146"/>
                      </a:lnTo>
                      <a:lnTo>
                        <a:pt x="127" y="154"/>
                      </a:lnTo>
                      <a:lnTo>
                        <a:pt x="137" y="143"/>
                      </a:lnTo>
                      <a:lnTo>
                        <a:pt x="131" y="136"/>
                      </a:lnTo>
                      <a:lnTo>
                        <a:pt x="137" y="130"/>
                      </a:lnTo>
                      <a:lnTo>
                        <a:pt x="144" y="130"/>
                      </a:lnTo>
                      <a:lnTo>
                        <a:pt x="148" y="126"/>
                      </a:lnTo>
                      <a:lnTo>
                        <a:pt x="153" y="126"/>
                      </a:lnTo>
                      <a:lnTo>
                        <a:pt x="147" y="117"/>
                      </a:lnTo>
                      <a:lnTo>
                        <a:pt x="150" y="113"/>
                      </a:lnTo>
                      <a:lnTo>
                        <a:pt x="150" y="98"/>
                      </a:lnTo>
                      <a:lnTo>
                        <a:pt x="157" y="90"/>
                      </a:lnTo>
                      <a:lnTo>
                        <a:pt x="160" y="93"/>
                      </a:lnTo>
                      <a:lnTo>
                        <a:pt x="166" y="93"/>
                      </a:lnTo>
                      <a:lnTo>
                        <a:pt x="163" y="97"/>
                      </a:lnTo>
                      <a:lnTo>
                        <a:pt x="169" y="103"/>
                      </a:lnTo>
                      <a:lnTo>
                        <a:pt x="172" y="98"/>
                      </a:lnTo>
                      <a:lnTo>
                        <a:pt x="177" y="98"/>
                      </a:lnTo>
                      <a:lnTo>
                        <a:pt x="177" y="95"/>
                      </a:lnTo>
                      <a:lnTo>
                        <a:pt x="175" y="95"/>
                      </a:lnTo>
                      <a:lnTo>
                        <a:pt x="171" y="93"/>
                      </a:lnTo>
                      <a:lnTo>
                        <a:pt x="180" y="81"/>
                      </a:lnTo>
                      <a:lnTo>
                        <a:pt x="180" y="98"/>
                      </a:lnTo>
                      <a:lnTo>
                        <a:pt x="183" y="98"/>
                      </a:lnTo>
                      <a:lnTo>
                        <a:pt x="183" y="0"/>
                      </a:lnTo>
                      <a:lnTo>
                        <a:pt x="120" y="0"/>
                      </a:lnTo>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7196" name="Form 1043">
                  <a:extLst>
                    <a:ext uri="{FF2B5EF4-FFF2-40B4-BE49-F238E27FC236}">
                      <a16:creationId xmlns:a16="http://schemas.microsoft.com/office/drawing/2014/main" id="{BD42C465-0AD8-4A61-9D00-17F967C79856}"/>
                    </a:ext>
                  </a:extLst>
                </p:cNvPr>
                <p:cNvSpPr>
                  <a:spLocks/>
                </p:cNvSpPr>
                <p:nvPr/>
              </p:nvSpPr>
              <p:spPr bwMode="grayWhite">
                <a:xfrm>
                  <a:off x="4605" y="2991"/>
                  <a:ext cx="782" cy="553"/>
                </a:xfrm>
                <a:custGeom>
                  <a:avLst/>
                  <a:gdLst>
                    <a:gd name="T0" fmla="*/ 22 w 782"/>
                    <a:gd name="T1" fmla="*/ 145 h 553"/>
                    <a:gd name="T2" fmla="*/ 71 w 782"/>
                    <a:gd name="T3" fmla="*/ 96 h 553"/>
                    <a:gd name="T4" fmla="*/ 101 w 782"/>
                    <a:gd name="T5" fmla="*/ 130 h 553"/>
                    <a:gd name="T6" fmla="*/ 84 w 782"/>
                    <a:gd name="T7" fmla="*/ 128 h 553"/>
                    <a:gd name="T8" fmla="*/ 155 w 782"/>
                    <a:gd name="T9" fmla="*/ 123 h 553"/>
                    <a:gd name="T10" fmla="*/ 172 w 782"/>
                    <a:gd name="T11" fmla="*/ 79 h 553"/>
                    <a:gd name="T12" fmla="*/ 172 w 782"/>
                    <a:gd name="T13" fmla="*/ 89 h 553"/>
                    <a:gd name="T14" fmla="*/ 160 w 782"/>
                    <a:gd name="T15" fmla="*/ 123 h 553"/>
                    <a:gd name="T16" fmla="*/ 216 w 782"/>
                    <a:gd name="T17" fmla="*/ 95 h 553"/>
                    <a:gd name="T18" fmla="*/ 330 w 782"/>
                    <a:gd name="T19" fmla="*/ 16 h 553"/>
                    <a:gd name="T20" fmla="*/ 412 w 782"/>
                    <a:gd name="T21" fmla="*/ 20 h 553"/>
                    <a:gd name="T22" fmla="*/ 503 w 782"/>
                    <a:gd name="T23" fmla="*/ 10 h 553"/>
                    <a:gd name="T24" fmla="*/ 602 w 782"/>
                    <a:gd name="T25" fmla="*/ 51 h 553"/>
                    <a:gd name="T26" fmla="*/ 718 w 782"/>
                    <a:gd name="T27" fmla="*/ 65 h 553"/>
                    <a:gd name="T28" fmla="*/ 775 w 782"/>
                    <a:gd name="T29" fmla="*/ 112 h 553"/>
                    <a:gd name="T30" fmla="*/ 731 w 782"/>
                    <a:gd name="T31" fmla="*/ 148 h 553"/>
                    <a:gd name="T32" fmla="*/ 707 w 782"/>
                    <a:gd name="T33" fmla="*/ 194 h 553"/>
                    <a:gd name="T34" fmla="*/ 678 w 782"/>
                    <a:gd name="T35" fmla="*/ 196 h 553"/>
                    <a:gd name="T36" fmla="*/ 687 w 782"/>
                    <a:gd name="T37" fmla="*/ 132 h 553"/>
                    <a:gd name="T38" fmla="*/ 650 w 782"/>
                    <a:gd name="T39" fmla="*/ 166 h 553"/>
                    <a:gd name="T40" fmla="*/ 623 w 782"/>
                    <a:gd name="T41" fmla="*/ 196 h 553"/>
                    <a:gd name="T42" fmla="*/ 632 w 782"/>
                    <a:gd name="T43" fmla="*/ 228 h 553"/>
                    <a:gd name="T44" fmla="*/ 600 w 782"/>
                    <a:gd name="T45" fmla="*/ 276 h 553"/>
                    <a:gd name="T46" fmla="*/ 605 w 782"/>
                    <a:gd name="T47" fmla="*/ 315 h 553"/>
                    <a:gd name="T48" fmla="*/ 602 w 782"/>
                    <a:gd name="T49" fmla="*/ 296 h 553"/>
                    <a:gd name="T50" fmla="*/ 572 w 782"/>
                    <a:gd name="T51" fmla="*/ 299 h 553"/>
                    <a:gd name="T52" fmla="*/ 594 w 782"/>
                    <a:gd name="T53" fmla="*/ 356 h 553"/>
                    <a:gd name="T54" fmla="*/ 539 w 782"/>
                    <a:gd name="T55" fmla="*/ 423 h 553"/>
                    <a:gd name="T56" fmla="*/ 524 w 782"/>
                    <a:gd name="T57" fmla="*/ 442 h 553"/>
                    <a:gd name="T58" fmla="*/ 504 w 782"/>
                    <a:gd name="T59" fmla="*/ 507 h 553"/>
                    <a:gd name="T60" fmla="*/ 477 w 782"/>
                    <a:gd name="T61" fmla="*/ 508 h 553"/>
                    <a:gd name="T62" fmla="*/ 510 w 782"/>
                    <a:gd name="T63" fmla="*/ 552 h 553"/>
                    <a:gd name="T64" fmla="*/ 455 w 782"/>
                    <a:gd name="T65" fmla="*/ 449 h 553"/>
                    <a:gd name="T66" fmla="*/ 391 w 782"/>
                    <a:gd name="T67" fmla="*/ 428 h 553"/>
                    <a:gd name="T68" fmla="*/ 361 w 782"/>
                    <a:gd name="T69" fmla="*/ 495 h 553"/>
                    <a:gd name="T70" fmla="*/ 338 w 782"/>
                    <a:gd name="T71" fmla="*/ 530 h 553"/>
                    <a:gd name="T72" fmla="*/ 298 w 782"/>
                    <a:gd name="T73" fmla="*/ 425 h 553"/>
                    <a:gd name="T74" fmla="*/ 267 w 782"/>
                    <a:gd name="T75" fmla="*/ 436 h 553"/>
                    <a:gd name="T76" fmla="*/ 241 w 782"/>
                    <a:gd name="T77" fmla="*/ 391 h 553"/>
                    <a:gd name="T78" fmla="*/ 160 w 782"/>
                    <a:gd name="T79" fmla="*/ 366 h 553"/>
                    <a:gd name="T80" fmla="*/ 188 w 782"/>
                    <a:gd name="T81" fmla="*/ 414 h 553"/>
                    <a:gd name="T82" fmla="*/ 167 w 782"/>
                    <a:gd name="T83" fmla="*/ 445 h 553"/>
                    <a:gd name="T84" fmla="*/ 136 w 782"/>
                    <a:gd name="T85" fmla="*/ 434 h 553"/>
                    <a:gd name="T86" fmla="*/ 85 w 782"/>
                    <a:gd name="T87" fmla="*/ 355 h 553"/>
                    <a:gd name="T88" fmla="*/ 106 w 782"/>
                    <a:gd name="T89" fmla="*/ 310 h 553"/>
                    <a:gd name="T90" fmla="*/ 119 w 782"/>
                    <a:gd name="T91" fmla="*/ 276 h 553"/>
                    <a:gd name="T92" fmla="*/ 106 w 782"/>
                    <a:gd name="T93" fmla="*/ 162 h 553"/>
                    <a:gd name="T94" fmla="*/ 61 w 782"/>
                    <a:gd name="T95" fmla="*/ 138 h 553"/>
                    <a:gd name="T96" fmla="*/ 39 w 782"/>
                    <a:gd name="T97" fmla="*/ 150 h 553"/>
                    <a:gd name="T98" fmla="*/ 0 w 782"/>
                    <a:gd name="T99" fmla="*/ 162 h 55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82"/>
                    <a:gd name="T151" fmla="*/ 0 h 553"/>
                    <a:gd name="T152" fmla="*/ 0 w 782"/>
                    <a:gd name="T153" fmla="*/ 0 h 55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82" h="553">
                      <a:moveTo>
                        <a:pt x="0" y="162"/>
                      </a:moveTo>
                      <a:lnTo>
                        <a:pt x="22" y="145"/>
                      </a:lnTo>
                      <a:lnTo>
                        <a:pt x="44" y="112"/>
                      </a:lnTo>
                      <a:lnTo>
                        <a:pt x="71" y="96"/>
                      </a:lnTo>
                      <a:lnTo>
                        <a:pt x="98" y="115"/>
                      </a:lnTo>
                      <a:lnTo>
                        <a:pt x="101" y="130"/>
                      </a:lnTo>
                      <a:lnTo>
                        <a:pt x="95" y="130"/>
                      </a:lnTo>
                      <a:lnTo>
                        <a:pt x="84" y="128"/>
                      </a:lnTo>
                      <a:lnTo>
                        <a:pt x="98" y="145"/>
                      </a:lnTo>
                      <a:lnTo>
                        <a:pt x="155" y="123"/>
                      </a:lnTo>
                      <a:lnTo>
                        <a:pt x="147" y="107"/>
                      </a:lnTo>
                      <a:lnTo>
                        <a:pt x="172" y="79"/>
                      </a:lnTo>
                      <a:lnTo>
                        <a:pt x="188" y="79"/>
                      </a:lnTo>
                      <a:lnTo>
                        <a:pt x="172" y="89"/>
                      </a:lnTo>
                      <a:lnTo>
                        <a:pt x="160" y="109"/>
                      </a:lnTo>
                      <a:lnTo>
                        <a:pt x="160" y="123"/>
                      </a:lnTo>
                      <a:lnTo>
                        <a:pt x="183" y="138"/>
                      </a:lnTo>
                      <a:lnTo>
                        <a:pt x="216" y="95"/>
                      </a:lnTo>
                      <a:lnTo>
                        <a:pt x="330" y="45"/>
                      </a:lnTo>
                      <a:lnTo>
                        <a:pt x="330" y="16"/>
                      </a:lnTo>
                      <a:lnTo>
                        <a:pt x="382" y="5"/>
                      </a:lnTo>
                      <a:lnTo>
                        <a:pt x="412" y="20"/>
                      </a:lnTo>
                      <a:lnTo>
                        <a:pt x="481" y="0"/>
                      </a:lnTo>
                      <a:lnTo>
                        <a:pt x="503" y="10"/>
                      </a:lnTo>
                      <a:lnTo>
                        <a:pt x="549" y="61"/>
                      </a:lnTo>
                      <a:lnTo>
                        <a:pt x="602" y="51"/>
                      </a:lnTo>
                      <a:lnTo>
                        <a:pt x="635" y="69"/>
                      </a:lnTo>
                      <a:lnTo>
                        <a:pt x="718" y="65"/>
                      </a:lnTo>
                      <a:lnTo>
                        <a:pt x="781" y="84"/>
                      </a:lnTo>
                      <a:lnTo>
                        <a:pt x="775" y="112"/>
                      </a:lnTo>
                      <a:lnTo>
                        <a:pt x="722" y="130"/>
                      </a:lnTo>
                      <a:lnTo>
                        <a:pt x="731" y="148"/>
                      </a:lnTo>
                      <a:lnTo>
                        <a:pt x="708" y="158"/>
                      </a:lnTo>
                      <a:lnTo>
                        <a:pt x="707" y="194"/>
                      </a:lnTo>
                      <a:lnTo>
                        <a:pt x="686" y="218"/>
                      </a:lnTo>
                      <a:lnTo>
                        <a:pt x="678" y="196"/>
                      </a:lnTo>
                      <a:lnTo>
                        <a:pt x="689" y="175"/>
                      </a:lnTo>
                      <a:lnTo>
                        <a:pt x="687" y="132"/>
                      </a:lnTo>
                      <a:lnTo>
                        <a:pt x="666" y="154"/>
                      </a:lnTo>
                      <a:lnTo>
                        <a:pt x="650" y="166"/>
                      </a:lnTo>
                      <a:lnTo>
                        <a:pt x="634" y="147"/>
                      </a:lnTo>
                      <a:lnTo>
                        <a:pt x="623" y="196"/>
                      </a:lnTo>
                      <a:lnTo>
                        <a:pt x="635" y="196"/>
                      </a:lnTo>
                      <a:lnTo>
                        <a:pt x="632" y="228"/>
                      </a:lnTo>
                      <a:lnTo>
                        <a:pt x="618" y="263"/>
                      </a:lnTo>
                      <a:lnTo>
                        <a:pt x="600" y="276"/>
                      </a:lnTo>
                      <a:lnTo>
                        <a:pt x="615" y="299"/>
                      </a:lnTo>
                      <a:lnTo>
                        <a:pt x="605" y="315"/>
                      </a:lnTo>
                      <a:lnTo>
                        <a:pt x="602" y="301"/>
                      </a:lnTo>
                      <a:lnTo>
                        <a:pt x="602" y="296"/>
                      </a:lnTo>
                      <a:lnTo>
                        <a:pt x="590" y="288"/>
                      </a:lnTo>
                      <a:lnTo>
                        <a:pt x="572" y="299"/>
                      </a:lnTo>
                      <a:lnTo>
                        <a:pt x="588" y="337"/>
                      </a:lnTo>
                      <a:lnTo>
                        <a:pt x="594" y="356"/>
                      </a:lnTo>
                      <a:lnTo>
                        <a:pt x="574" y="408"/>
                      </a:lnTo>
                      <a:lnTo>
                        <a:pt x="539" y="423"/>
                      </a:lnTo>
                      <a:lnTo>
                        <a:pt x="509" y="420"/>
                      </a:lnTo>
                      <a:lnTo>
                        <a:pt x="524" y="442"/>
                      </a:lnTo>
                      <a:lnTo>
                        <a:pt x="525" y="472"/>
                      </a:lnTo>
                      <a:lnTo>
                        <a:pt x="504" y="507"/>
                      </a:lnTo>
                      <a:lnTo>
                        <a:pt x="480" y="488"/>
                      </a:lnTo>
                      <a:lnTo>
                        <a:pt x="477" y="508"/>
                      </a:lnTo>
                      <a:lnTo>
                        <a:pt x="495" y="526"/>
                      </a:lnTo>
                      <a:lnTo>
                        <a:pt x="510" y="552"/>
                      </a:lnTo>
                      <a:lnTo>
                        <a:pt x="485" y="536"/>
                      </a:lnTo>
                      <a:lnTo>
                        <a:pt x="455" y="449"/>
                      </a:lnTo>
                      <a:lnTo>
                        <a:pt x="418" y="426"/>
                      </a:lnTo>
                      <a:lnTo>
                        <a:pt x="391" y="428"/>
                      </a:lnTo>
                      <a:lnTo>
                        <a:pt x="356" y="477"/>
                      </a:lnTo>
                      <a:lnTo>
                        <a:pt x="361" y="495"/>
                      </a:lnTo>
                      <a:lnTo>
                        <a:pt x="349" y="530"/>
                      </a:lnTo>
                      <a:lnTo>
                        <a:pt x="338" y="530"/>
                      </a:lnTo>
                      <a:lnTo>
                        <a:pt x="298" y="457"/>
                      </a:lnTo>
                      <a:lnTo>
                        <a:pt x="298" y="425"/>
                      </a:lnTo>
                      <a:lnTo>
                        <a:pt x="290" y="437"/>
                      </a:lnTo>
                      <a:lnTo>
                        <a:pt x="267" y="436"/>
                      </a:lnTo>
                      <a:lnTo>
                        <a:pt x="276" y="416"/>
                      </a:lnTo>
                      <a:lnTo>
                        <a:pt x="241" y="391"/>
                      </a:lnTo>
                      <a:lnTo>
                        <a:pt x="197" y="391"/>
                      </a:lnTo>
                      <a:lnTo>
                        <a:pt x="160" y="366"/>
                      </a:lnTo>
                      <a:lnTo>
                        <a:pt x="157" y="391"/>
                      </a:lnTo>
                      <a:lnTo>
                        <a:pt x="188" y="414"/>
                      </a:lnTo>
                      <a:lnTo>
                        <a:pt x="199" y="414"/>
                      </a:lnTo>
                      <a:lnTo>
                        <a:pt x="167" y="445"/>
                      </a:lnTo>
                      <a:lnTo>
                        <a:pt x="136" y="452"/>
                      </a:lnTo>
                      <a:lnTo>
                        <a:pt x="136" y="434"/>
                      </a:lnTo>
                      <a:lnTo>
                        <a:pt x="91" y="372"/>
                      </a:lnTo>
                      <a:lnTo>
                        <a:pt x="85" y="355"/>
                      </a:lnTo>
                      <a:lnTo>
                        <a:pt x="109" y="335"/>
                      </a:lnTo>
                      <a:lnTo>
                        <a:pt x="106" y="310"/>
                      </a:lnTo>
                      <a:lnTo>
                        <a:pt x="106" y="282"/>
                      </a:lnTo>
                      <a:lnTo>
                        <a:pt x="119" y="276"/>
                      </a:lnTo>
                      <a:lnTo>
                        <a:pt x="106" y="263"/>
                      </a:lnTo>
                      <a:lnTo>
                        <a:pt x="106" y="162"/>
                      </a:lnTo>
                      <a:lnTo>
                        <a:pt x="43" y="162"/>
                      </a:lnTo>
                      <a:lnTo>
                        <a:pt x="61" y="138"/>
                      </a:lnTo>
                      <a:lnTo>
                        <a:pt x="60" y="130"/>
                      </a:lnTo>
                      <a:lnTo>
                        <a:pt x="39" y="150"/>
                      </a:lnTo>
                      <a:lnTo>
                        <a:pt x="32" y="162"/>
                      </a:lnTo>
                      <a:lnTo>
                        <a:pt x="0" y="162"/>
                      </a:lnTo>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7197" name="Form 1044">
                  <a:extLst>
                    <a:ext uri="{FF2B5EF4-FFF2-40B4-BE49-F238E27FC236}">
                      <a16:creationId xmlns:a16="http://schemas.microsoft.com/office/drawing/2014/main" id="{CFA026BD-75E2-4998-9D0D-0142067385A7}"/>
                    </a:ext>
                  </a:extLst>
                </p:cNvPr>
                <p:cNvSpPr>
                  <a:spLocks/>
                </p:cNvSpPr>
                <p:nvPr/>
              </p:nvSpPr>
              <p:spPr bwMode="grayWhite">
                <a:xfrm>
                  <a:off x="5221" y="3217"/>
                  <a:ext cx="68" cy="113"/>
                </a:xfrm>
                <a:custGeom>
                  <a:avLst/>
                  <a:gdLst>
                    <a:gd name="T0" fmla="*/ 45 w 68"/>
                    <a:gd name="T1" fmla="*/ 0 h 113"/>
                    <a:gd name="T2" fmla="*/ 45 w 68"/>
                    <a:gd name="T3" fmla="*/ 14 h 113"/>
                    <a:gd name="T4" fmla="*/ 39 w 68"/>
                    <a:gd name="T5" fmla="*/ 23 h 113"/>
                    <a:gd name="T6" fmla="*/ 41 w 68"/>
                    <a:gd name="T7" fmla="*/ 38 h 113"/>
                    <a:gd name="T8" fmla="*/ 33 w 68"/>
                    <a:gd name="T9" fmla="*/ 58 h 113"/>
                    <a:gd name="T10" fmla="*/ 22 w 68"/>
                    <a:gd name="T11" fmla="*/ 77 h 113"/>
                    <a:gd name="T12" fmla="*/ 5 w 68"/>
                    <a:gd name="T13" fmla="*/ 89 h 113"/>
                    <a:gd name="T14" fmla="*/ 0 w 68"/>
                    <a:gd name="T15" fmla="*/ 110 h 113"/>
                    <a:gd name="T16" fmla="*/ 7 w 68"/>
                    <a:gd name="T17" fmla="*/ 112 h 113"/>
                    <a:gd name="T18" fmla="*/ 7 w 68"/>
                    <a:gd name="T19" fmla="*/ 92 h 113"/>
                    <a:gd name="T20" fmla="*/ 31 w 68"/>
                    <a:gd name="T21" fmla="*/ 91 h 113"/>
                    <a:gd name="T22" fmla="*/ 49 w 68"/>
                    <a:gd name="T23" fmla="*/ 78 h 113"/>
                    <a:gd name="T24" fmla="*/ 49 w 68"/>
                    <a:gd name="T25" fmla="*/ 51 h 113"/>
                    <a:gd name="T26" fmla="*/ 55 w 68"/>
                    <a:gd name="T27" fmla="*/ 41 h 113"/>
                    <a:gd name="T28" fmla="*/ 46 w 68"/>
                    <a:gd name="T29" fmla="*/ 24 h 113"/>
                    <a:gd name="T30" fmla="*/ 59 w 68"/>
                    <a:gd name="T31" fmla="*/ 19 h 113"/>
                    <a:gd name="T32" fmla="*/ 67 w 68"/>
                    <a:gd name="T33" fmla="*/ 5 h 113"/>
                    <a:gd name="T34" fmla="*/ 49 w 68"/>
                    <a:gd name="T35" fmla="*/ 7 h 113"/>
                    <a:gd name="T36" fmla="*/ 45 w 68"/>
                    <a:gd name="T37" fmla="*/ 0 h 1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8"/>
                    <a:gd name="T58" fmla="*/ 0 h 113"/>
                    <a:gd name="T59" fmla="*/ 0 w 68"/>
                    <a:gd name="T60" fmla="*/ 0 h 11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8" h="113">
                      <a:moveTo>
                        <a:pt x="45" y="0"/>
                      </a:moveTo>
                      <a:lnTo>
                        <a:pt x="45" y="14"/>
                      </a:lnTo>
                      <a:lnTo>
                        <a:pt x="39" y="23"/>
                      </a:lnTo>
                      <a:lnTo>
                        <a:pt x="41" y="38"/>
                      </a:lnTo>
                      <a:lnTo>
                        <a:pt x="33" y="58"/>
                      </a:lnTo>
                      <a:lnTo>
                        <a:pt x="22" y="77"/>
                      </a:lnTo>
                      <a:lnTo>
                        <a:pt x="5" y="89"/>
                      </a:lnTo>
                      <a:lnTo>
                        <a:pt x="0" y="110"/>
                      </a:lnTo>
                      <a:lnTo>
                        <a:pt x="7" y="112"/>
                      </a:lnTo>
                      <a:lnTo>
                        <a:pt x="7" y="92"/>
                      </a:lnTo>
                      <a:lnTo>
                        <a:pt x="31" y="91"/>
                      </a:lnTo>
                      <a:lnTo>
                        <a:pt x="49" y="78"/>
                      </a:lnTo>
                      <a:lnTo>
                        <a:pt x="49" y="51"/>
                      </a:lnTo>
                      <a:lnTo>
                        <a:pt x="55" y="41"/>
                      </a:lnTo>
                      <a:lnTo>
                        <a:pt x="46" y="24"/>
                      </a:lnTo>
                      <a:lnTo>
                        <a:pt x="59" y="19"/>
                      </a:lnTo>
                      <a:lnTo>
                        <a:pt x="67" y="5"/>
                      </a:lnTo>
                      <a:lnTo>
                        <a:pt x="49" y="7"/>
                      </a:lnTo>
                      <a:lnTo>
                        <a:pt x="45" y="0"/>
                      </a:lnTo>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7198" name="Form 1045">
                  <a:extLst>
                    <a:ext uri="{FF2B5EF4-FFF2-40B4-BE49-F238E27FC236}">
                      <a16:creationId xmlns:a16="http://schemas.microsoft.com/office/drawing/2014/main" id="{22B341B5-FB7C-48F3-96E4-4C698591AF44}"/>
                    </a:ext>
                  </a:extLst>
                </p:cNvPr>
                <p:cNvSpPr>
                  <a:spLocks/>
                </p:cNvSpPr>
                <p:nvPr/>
              </p:nvSpPr>
              <p:spPr bwMode="grayWhite">
                <a:xfrm>
                  <a:off x="4967" y="3518"/>
                  <a:ext cx="17" cy="26"/>
                </a:xfrm>
                <a:custGeom>
                  <a:avLst/>
                  <a:gdLst>
                    <a:gd name="T0" fmla="*/ 8 w 17"/>
                    <a:gd name="T1" fmla="*/ 0 h 26"/>
                    <a:gd name="T2" fmla="*/ 0 w 17"/>
                    <a:gd name="T3" fmla="*/ 11 h 26"/>
                    <a:gd name="T4" fmla="*/ 5 w 17"/>
                    <a:gd name="T5" fmla="*/ 25 h 26"/>
                    <a:gd name="T6" fmla="*/ 16 w 17"/>
                    <a:gd name="T7" fmla="*/ 15 h 26"/>
                    <a:gd name="T8" fmla="*/ 8 w 17"/>
                    <a:gd name="T9" fmla="*/ 0 h 26"/>
                    <a:gd name="T10" fmla="*/ 0 60000 65536"/>
                    <a:gd name="T11" fmla="*/ 0 60000 65536"/>
                    <a:gd name="T12" fmla="*/ 0 60000 65536"/>
                    <a:gd name="T13" fmla="*/ 0 60000 65536"/>
                    <a:gd name="T14" fmla="*/ 0 60000 65536"/>
                    <a:gd name="T15" fmla="*/ 0 w 17"/>
                    <a:gd name="T16" fmla="*/ 0 h 26"/>
                    <a:gd name="T17" fmla="*/ 0 w 17"/>
                    <a:gd name="T18" fmla="*/ 0 h 26"/>
                  </a:gdLst>
                  <a:ahLst/>
                  <a:cxnLst>
                    <a:cxn ang="T10">
                      <a:pos x="T0" y="T1"/>
                    </a:cxn>
                    <a:cxn ang="T11">
                      <a:pos x="T2" y="T3"/>
                    </a:cxn>
                    <a:cxn ang="T12">
                      <a:pos x="T4" y="T5"/>
                    </a:cxn>
                    <a:cxn ang="T13">
                      <a:pos x="T6" y="T7"/>
                    </a:cxn>
                    <a:cxn ang="T14">
                      <a:pos x="T8" y="T9"/>
                    </a:cxn>
                  </a:cxnLst>
                  <a:rect l="T15" t="T16" r="T17" b="T18"/>
                  <a:pathLst>
                    <a:path w="17" h="26">
                      <a:moveTo>
                        <a:pt x="8" y="0"/>
                      </a:moveTo>
                      <a:lnTo>
                        <a:pt x="0" y="11"/>
                      </a:lnTo>
                      <a:lnTo>
                        <a:pt x="5" y="25"/>
                      </a:lnTo>
                      <a:lnTo>
                        <a:pt x="16" y="15"/>
                      </a:lnTo>
                      <a:lnTo>
                        <a:pt x="8" y="0"/>
                      </a:lnTo>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7199" name="Form 1046">
                  <a:extLst>
                    <a:ext uri="{FF2B5EF4-FFF2-40B4-BE49-F238E27FC236}">
                      <a16:creationId xmlns:a16="http://schemas.microsoft.com/office/drawing/2014/main" id="{0EEB7166-8F4C-4E8F-AA48-4CE138EB55ED}"/>
                    </a:ext>
                  </a:extLst>
                </p:cNvPr>
                <p:cNvSpPr>
                  <a:spLocks/>
                </p:cNvSpPr>
                <p:nvPr/>
              </p:nvSpPr>
              <p:spPr bwMode="grayWhite">
                <a:xfrm>
                  <a:off x="5069" y="3545"/>
                  <a:ext cx="158" cy="68"/>
                </a:xfrm>
                <a:custGeom>
                  <a:avLst/>
                  <a:gdLst>
                    <a:gd name="T0" fmla="*/ 0 w 158"/>
                    <a:gd name="T1" fmla="*/ 0 h 68"/>
                    <a:gd name="T2" fmla="*/ 23 w 158"/>
                    <a:gd name="T3" fmla="*/ 5 h 68"/>
                    <a:gd name="T4" fmla="*/ 58 w 158"/>
                    <a:gd name="T5" fmla="*/ 29 h 68"/>
                    <a:gd name="T6" fmla="*/ 53 w 158"/>
                    <a:gd name="T7" fmla="*/ 43 h 68"/>
                    <a:gd name="T8" fmla="*/ 82 w 158"/>
                    <a:gd name="T9" fmla="*/ 55 h 68"/>
                    <a:gd name="T10" fmla="*/ 157 w 158"/>
                    <a:gd name="T11" fmla="*/ 55 h 68"/>
                    <a:gd name="T12" fmla="*/ 75 w 158"/>
                    <a:gd name="T13" fmla="*/ 67 h 68"/>
                    <a:gd name="T14" fmla="*/ 53 w 158"/>
                    <a:gd name="T15" fmla="*/ 43 h 68"/>
                    <a:gd name="T16" fmla="*/ 32 w 158"/>
                    <a:gd name="T17" fmla="*/ 38 h 68"/>
                    <a:gd name="T18" fmla="*/ 0 w 158"/>
                    <a:gd name="T19" fmla="*/ 0 h 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8"/>
                    <a:gd name="T31" fmla="*/ 0 h 68"/>
                    <a:gd name="T32" fmla="*/ 0 w 158"/>
                    <a:gd name="T33" fmla="*/ 0 h 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8" h="68">
                      <a:moveTo>
                        <a:pt x="0" y="0"/>
                      </a:moveTo>
                      <a:lnTo>
                        <a:pt x="23" y="5"/>
                      </a:lnTo>
                      <a:lnTo>
                        <a:pt x="58" y="29"/>
                      </a:lnTo>
                      <a:lnTo>
                        <a:pt x="53" y="43"/>
                      </a:lnTo>
                      <a:lnTo>
                        <a:pt x="82" y="55"/>
                      </a:lnTo>
                      <a:lnTo>
                        <a:pt x="157" y="55"/>
                      </a:lnTo>
                      <a:lnTo>
                        <a:pt x="75" y="67"/>
                      </a:lnTo>
                      <a:lnTo>
                        <a:pt x="53" y="43"/>
                      </a:lnTo>
                      <a:lnTo>
                        <a:pt x="32" y="38"/>
                      </a:lnTo>
                      <a:lnTo>
                        <a:pt x="0" y="0"/>
                      </a:lnTo>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7200" name="Form 1047">
                  <a:extLst>
                    <a:ext uri="{FF2B5EF4-FFF2-40B4-BE49-F238E27FC236}">
                      <a16:creationId xmlns:a16="http://schemas.microsoft.com/office/drawing/2014/main" id="{EC08967F-72C6-42E2-A664-0E8124009DCF}"/>
                    </a:ext>
                  </a:extLst>
                </p:cNvPr>
                <p:cNvSpPr>
                  <a:spLocks/>
                </p:cNvSpPr>
                <p:nvPr/>
              </p:nvSpPr>
              <p:spPr bwMode="grayWhite">
                <a:xfrm>
                  <a:off x="5195" y="3601"/>
                  <a:ext cx="169" cy="159"/>
                </a:xfrm>
                <a:custGeom>
                  <a:avLst/>
                  <a:gdLst>
                    <a:gd name="T0" fmla="*/ 135 w 169"/>
                    <a:gd name="T1" fmla="*/ 155 h 159"/>
                    <a:gd name="T2" fmla="*/ 127 w 169"/>
                    <a:gd name="T3" fmla="*/ 152 h 159"/>
                    <a:gd name="T4" fmla="*/ 110 w 169"/>
                    <a:gd name="T5" fmla="*/ 134 h 159"/>
                    <a:gd name="T6" fmla="*/ 92 w 169"/>
                    <a:gd name="T7" fmla="*/ 130 h 159"/>
                    <a:gd name="T8" fmla="*/ 88 w 169"/>
                    <a:gd name="T9" fmla="*/ 119 h 159"/>
                    <a:gd name="T10" fmla="*/ 78 w 169"/>
                    <a:gd name="T11" fmla="*/ 111 h 159"/>
                    <a:gd name="T12" fmla="*/ 62 w 169"/>
                    <a:gd name="T13" fmla="*/ 111 h 159"/>
                    <a:gd name="T14" fmla="*/ 44 w 169"/>
                    <a:gd name="T15" fmla="*/ 118 h 159"/>
                    <a:gd name="T16" fmla="*/ 28 w 169"/>
                    <a:gd name="T17" fmla="*/ 121 h 159"/>
                    <a:gd name="T18" fmla="*/ 10 w 169"/>
                    <a:gd name="T19" fmla="*/ 121 h 159"/>
                    <a:gd name="T20" fmla="*/ 10 w 169"/>
                    <a:gd name="T21" fmla="*/ 109 h 159"/>
                    <a:gd name="T22" fmla="*/ 3 w 169"/>
                    <a:gd name="T23" fmla="*/ 91 h 159"/>
                    <a:gd name="T24" fmla="*/ 2 w 169"/>
                    <a:gd name="T25" fmla="*/ 81 h 159"/>
                    <a:gd name="T26" fmla="*/ 2 w 169"/>
                    <a:gd name="T27" fmla="*/ 56 h 159"/>
                    <a:gd name="T28" fmla="*/ 31 w 169"/>
                    <a:gd name="T29" fmla="*/ 43 h 159"/>
                    <a:gd name="T30" fmla="*/ 34 w 169"/>
                    <a:gd name="T31" fmla="*/ 29 h 159"/>
                    <a:gd name="T32" fmla="*/ 40 w 169"/>
                    <a:gd name="T33" fmla="*/ 30 h 159"/>
                    <a:gd name="T34" fmla="*/ 55 w 169"/>
                    <a:gd name="T35" fmla="*/ 15 h 159"/>
                    <a:gd name="T36" fmla="*/ 70 w 169"/>
                    <a:gd name="T37" fmla="*/ 17 h 159"/>
                    <a:gd name="T38" fmla="*/ 80 w 169"/>
                    <a:gd name="T39" fmla="*/ 7 h 159"/>
                    <a:gd name="T40" fmla="*/ 89 w 169"/>
                    <a:gd name="T41" fmla="*/ 5 h 159"/>
                    <a:gd name="T42" fmla="*/ 103 w 169"/>
                    <a:gd name="T43" fmla="*/ 24 h 159"/>
                    <a:gd name="T44" fmla="*/ 116 w 169"/>
                    <a:gd name="T45" fmla="*/ 30 h 159"/>
                    <a:gd name="T46" fmla="*/ 117 w 169"/>
                    <a:gd name="T47" fmla="*/ 11 h 159"/>
                    <a:gd name="T48" fmla="*/ 122 w 169"/>
                    <a:gd name="T49" fmla="*/ 0 h 159"/>
                    <a:gd name="T50" fmla="*/ 132 w 169"/>
                    <a:gd name="T51" fmla="*/ 15 h 159"/>
                    <a:gd name="T52" fmla="*/ 140 w 169"/>
                    <a:gd name="T53" fmla="*/ 43 h 159"/>
                    <a:gd name="T54" fmla="*/ 156 w 169"/>
                    <a:gd name="T55" fmla="*/ 59 h 159"/>
                    <a:gd name="T56" fmla="*/ 165 w 169"/>
                    <a:gd name="T57" fmla="*/ 72 h 159"/>
                    <a:gd name="T58" fmla="*/ 168 w 169"/>
                    <a:gd name="T59" fmla="*/ 95 h 159"/>
                    <a:gd name="T60" fmla="*/ 157 w 169"/>
                    <a:gd name="T61" fmla="*/ 121 h 159"/>
                    <a:gd name="T62" fmla="*/ 155 w 169"/>
                    <a:gd name="T63" fmla="*/ 145 h 159"/>
                    <a:gd name="T64" fmla="*/ 140 w 169"/>
                    <a:gd name="T65" fmla="*/ 154 h 15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69"/>
                    <a:gd name="T100" fmla="*/ 0 h 159"/>
                    <a:gd name="T101" fmla="*/ 0 w 169"/>
                    <a:gd name="T102" fmla="*/ 0 h 15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69" h="159">
                      <a:moveTo>
                        <a:pt x="140" y="154"/>
                      </a:moveTo>
                      <a:lnTo>
                        <a:pt x="135" y="155"/>
                      </a:lnTo>
                      <a:lnTo>
                        <a:pt x="132" y="158"/>
                      </a:lnTo>
                      <a:lnTo>
                        <a:pt x="127" y="152"/>
                      </a:lnTo>
                      <a:lnTo>
                        <a:pt x="112" y="145"/>
                      </a:lnTo>
                      <a:lnTo>
                        <a:pt x="110" y="134"/>
                      </a:lnTo>
                      <a:lnTo>
                        <a:pt x="105" y="130"/>
                      </a:lnTo>
                      <a:lnTo>
                        <a:pt x="92" y="130"/>
                      </a:lnTo>
                      <a:lnTo>
                        <a:pt x="92" y="122"/>
                      </a:lnTo>
                      <a:lnTo>
                        <a:pt x="88" y="119"/>
                      </a:lnTo>
                      <a:lnTo>
                        <a:pt x="87" y="112"/>
                      </a:lnTo>
                      <a:lnTo>
                        <a:pt x="78" y="111"/>
                      </a:lnTo>
                      <a:lnTo>
                        <a:pt x="70" y="109"/>
                      </a:lnTo>
                      <a:lnTo>
                        <a:pt x="62" y="111"/>
                      </a:lnTo>
                      <a:lnTo>
                        <a:pt x="62" y="112"/>
                      </a:lnTo>
                      <a:lnTo>
                        <a:pt x="44" y="118"/>
                      </a:lnTo>
                      <a:lnTo>
                        <a:pt x="44" y="121"/>
                      </a:lnTo>
                      <a:lnTo>
                        <a:pt x="28" y="121"/>
                      </a:lnTo>
                      <a:lnTo>
                        <a:pt x="20" y="126"/>
                      </a:lnTo>
                      <a:lnTo>
                        <a:pt x="10" y="121"/>
                      </a:lnTo>
                      <a:lnTo>
                        <a:pt x="10" y="119"/>
                      </a:lnTo>
                      <a:lnTo>
                        <a:pt x="10" y="109"/>
                      </a:lnTo>
                      <a:lnTo>
                        <a:pt x="7" y="99"/>
                      </a:lnTo>
                      <a:lnTo>
                        <a:pt x="3" y="91"/>
                      </a:lnTo>
                      <a:lnTo>
                        <a:pt x="5" y="84"/>
                      </a:lnTo>
                      <a:lnTo>
                        <a:pt x="2" y="81"/>
                      </a:lnTo>
                      <a:lnTo>
                        <a:pt x="0" y="66"/>
                      </a:lnTo>
                      <a:lnTo>
                        <a:pt x="2" y="56"/>
                      </a:lnTo>
                      <a:lnTo>
                        <a:pt x="11" y="48"/>
                      </a:lnTo>
                      <a:lnTo>
                        <a:pt x="31" y="43"/>
                      </a:lnTo>
                      <a:lnTo>
                        <a:pt x="36" y="36"/>
                      </a:lnTo>
                      <a:lnTo>
                        <a:pt x="34" y="29"/>
                      </a:lnTo>
                      <a:lnTo>
                        <a:pt x="39" y="27"/>
                      </a:lnTo>
                      <a:lnTo>
                        <a:pt x="40" y="30"/>
                      </a:lnTo>
                      <a:lnTo>
                        <a:pt x="42" y="25"/>
                      </a:lnTo>
                      <a:lnTo>
                        <a:pt x="55" y="15"/>
                      </a:lnTo>
                      <a:lnTo>
                        <a:pt x="62" y="20"/>
                      </a:lnTo>
                      <a:lnTo>
                        <a:pt x="70" y="17"/>
                      </a:lnTo>
                      <a:lnTo>
                        <a:pt x="72" y="9"/>
                      </a:lnTo>
                      <a:lnTo>
                        <a:pt x="80" y="7"/>
                      </a:lnTo>
                      <a:lnTo>
                        <a:pt x="78" y="1"/>
                      </a:lnTo>
                      <a:lnTo>
                        <a:pt x="89" y="5"/>
                      </a:lnTo>
                      <a:lnTo>
                        <a:pt x="98" y="3"/>
                      </a:lnTo>
                      <a:lnTo>
                        <a:pt x="103" y="24"/>
                      </a:lnTo>
                      <a:lnTo>
                        <a:pt x="110" y="30"/>
                      </a:lnTo>
                      <a:lnTo>
                        <a:pt x="116" y="30"/>
                      </a:lnTo>
                      <a:lnTo>
                        <a:pt x="119" y="17"/>
                      </a:lnTo>
                      <a:lnTo>
                        <a:pt x="117" y="11"/>
                      </a:lnTo>
                      <a:lnTo>
                        <a:pt x="119" y="1"/>
                      </a:lnTo>
                      <a:lnTo>
                        <a:pt x="122" y="0"/>
                      </a:lnTo>
                      <a:lnTo>
                        <a:pt x="127" y="12"/>
                      </a:lnTo>
                      <a:lnTo>
                        <a:pt x="132" y="15"/>
                      </a:lnTo>
                      <a:lnTo>
                        <a:pt x="135" y="27"/>
                      </a:lnTo>
                      <a:lnTo>
                        <a:pt x="140" y="43"/>
                      </a:lnTo>
                      <a:lnTo>
                        <a:pt x="147" y="47"/>
                      </a:lnTo>
                      <a:lnTo>
                        <a:pt x="156" y="59"/>
                      </a:lnTo>
                      <a:lnTo>
                        <a:pt x="157" y="65"/>
                      </a:lnTo>
                      <a:lnTo>
                        <a:pt x="165" y="72"/>
                      </a:lnTo>
                      <a:lnTo>
                        <a:pt x="168" y="85"/>
                      </a:lnTo>
                      <a:lnTo>
                        <a:pt x="168" y="95"/>
                      </a:lnTo>
                      <a:lnTo>
                        <a:pt x="165" y="111"/>
                      </a:lnTo>
                      <a:lnTo>
                        <a:pt x="157" y="121"/>
                      </a:lnTo>
                      <a:lnTo>
                        <a:pt x="155" y="134"/>
                      </a:lnTo>
                      <a:lnTo>
                        <a:pt x="155" y="145"/>
                      </a:lnTo>
                      <a:lnTo>
                        <a:pt x="147" y="147"/>
                      </a:lnTo>
                      <a:lnTo>
                        <a:pt x="140" y="154"/>
                      </a:lnTo>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7201" name="Form 1048">
                  <a:extLst>
                    <a:ext uri="{FF2B5EF4-FFF2-40B4-BE49-F238E27FC236}">
                      <a16:creationId xmlns:a16="http://schemas.microsoft.com/office/drawing/2014/main" id="{A43D99C9-C962-4580-AD25-46B52005430B}"/>
                    </a:ext>
                  </a:extLst>
                </p:cNvPr>
                <p:cNvSpPr>
                  <a:spLocks/>
                </p:cNvSpPr>
                <p:nvPr/>
              </p:nvSpPr>
              <p:spPr bwMode="grayWhite">
                <a:xfrm>
                  <a:off x="5330" y="3768"/>
                  <a:ext cx="17" cy="20"/>
                </a:xfrm>
                <a:custGeom>
                  <a:avLst/>
                  <a:gdLst>
                    <a:gd name="T0" fmla="*/ 8 w 17"/>
                    <a:gd name="T1" fmla="*/ 16 h 20"/>
                    <a:gd name="T2" fmla="*/ 2 w 17"/>
                    <a:gd name="T3" fmla="*/ 13 h 20"/>
                    <a:gd name="T4" fmla="*/ 2 w 17"/>
                    <a:gd name="T5" fmla="*/ 10 h 20"/>
                    <a:gd name="T6" fmla="*/ 2 w 17"/>
                    <a:gd name="T7" fmla="*/ 8 h 20"/>
                    <a:gd name="T8" fmla="*/ 1 w 17"/>
                    <a:gd name="T9" fmla="*/ 5 h 20"/>
                    <a:gd name="T10" fmla="*/ 0 w 17"/>
                    <a:gd name="T11" fmla="*/ 0 h 20"/>
                    <a:gd name="T12" fmla="*/ 2 w 17"/>
                    <a:gd name="T13" fmla="*/ 0 h 20"/>
                    <a:gd name="T14" fmla="*/ 8 w 17"/>
                    <a:gd name="T15" fmla="*/ 2 h 20"/>
                    <a:gd name="T16" fmla="*/ 11 w 17"/>
                    <a:gd name="T17" fmla="*/ 2 h 20"/>
                    <a:gd name="T18" fmla="*/ 12 w 17"/>
                    <a:gd name="T19" fmla="*/ 2 h 20"/>
                    <a:gd name="T20" fmla="*/ 16 w 17"/>
                    <a:gd name="T21" fmla="*/ 0 h 20"/>
                    <a:gd name="T22" fmla="*/ 16 w 17"/>
                    <a:gd name="T23" fmla="*/ 8 h 20"/>
                    <a:gd name="T24" fmla="*/ 14 w 17"/>
                    <a:gd name="T25" fmla="*/ 10 h 20"/>
                    <a:gd name="T26" fmla="*/ 12 w 17"/>
                    <a:gd name="T27" fmla="*/ 13 h 20"/>
                    <a:gd name="T28" fmla="*/ 12 w 17"/>
                    <a:gd name="T29" fmla="*/ 16 h 20"/>
                    <a:gd name="T30" fmla="*/ 11 w 17"/>
                    <a:gd name="T31" fmla="*/ 16 h 20"/>
                    <a:gd name="T32" fmla="*/ 11 w 17"/>
                    <a:gd name="T33" fmla="*/ 19 h 20"/>
                    <a:gd name="T34" fmla="*/ 8 w 17"/>
                    <a:gd name="T35" fmla="*/ 16 h 2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
                    <a:gd name="T55" fmla="*/ 0 h 20"/>
                    <a:gd name="T56" fmla="*/ 0 w 17"/>
                    <a:gd name="T57" fmla="*/ 0 h 2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 h="20">
                      <a:moveTo>
                        <a:pt x="8" y="16"/>
                      </a:moveTo>
                      <a:lnTo>
                        <a:pt x="2" y="13"/>
                      </a:lnTo>
                      <a:lnTo>
                        <a:pt x="2" y="10"/>
                      </a:lnTo>
                      <a:lnTo>
                        <a:pt x="2" y="8"/>
                      </a:lnTo>
                      <a:lnTo>
                        <a:pt x="1" y="5"/>
                      </a:lnTo>
                      <a:lnTo>
                        <a:pt x="0" y="0"/>
                      </a:lnTo>
                      <a:lnTo>
                        <a:pt x="2" y="0"/>
                      </a:lnTo>
                      <a:lnTo>
                        <a:pt x="8" y="2"/>
                      </a:lnTo>
                      <a:lnTo>
                        <a:pt x="11" y="2"/>
                      </a:lnTo>
                      <a:lnTo>
                        <a:pt x="12" y="2"/>
                      </a:lnTo>
                      <a:lnTo>
                        <a:pt x="16" y="0"/>
                      </a:lnTo>
                      <a:lnTo>
                        <a:pt x="16" y="8"/>
                      </a:lnTo>
                      <a:lnTo>
                        <a:pt x="14" y="10"/>
                      </a:lnTo>
                      <a:lnTo>
                        <a:pt x="12" y="13"/>
                      </a:lnTo>
                      <a:lnTo>
                        <a:pt x="12" y="16"/>
                      </a:lnTo>
                      <a:lnTo>
                        <a:pt x="11" y="16"/>
                      </a:lnTo>
                      <a:lnTo>
                        <a:pt x="11" y="19"/>
                      </a:lnTo>
                      <a:lnTo>
                        <a:pt x="8" y="16"/>
                      </a:lnTo>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7202" name="Form 1049">
                  <a:extLst>
                    <a:ext uri="{FF2B5EF4-FFF2-40B4-BE49-F238E27FC236}">
                      <a16:creationId xmlns:a16="http://schemas.microsoft.com/office/drawing/2014/main" id="{036E7279-9727-4947-AE73-D748E22DC0D0}"/>
                    </a:ext>
                  </a:extLst>
                </p:cNvPr>
                <p:cNvSpPr>
                  <a:spLocks/>
                </p:cNvSpPr>
                <p:nvPr/>
              </p:nvSpPr>
              <p:spPr bwMode="grayWhite">
                <a:xfrm>
                  <a:off x="4739" y="3587"/>
                  <a:ext cx="19" cy="76"/>
                </a:xfrm>
                <a:custGeom>
                  <a:avLst/>
                  <a:gdLst>
                    <a:gd name="T0" fmla="*/ 2 w 19"/>
                    <a:gd name="T1" fmla="*/ 26 h 76"/>
                    <a:gd name="T2" fmla="*/ 9 w 19"/>
                    <a:gd name="T3" fmla="*/ 20 h 76"/>
                    <a:gd name="T4" fmla="*/ 14 w 19"/>
                    <a:gd name="T5" fmla="*/ 0 h 76"/>
                    <a:gd name="T6" fmla="*/ 18 w 19"/>
                    <a:gd name="T7" fmla="*/ 30 h 76"/>
                    <a:gd name="T8" fmla="*/ 12 w 19"/>
                    <a:gd name="T9" fmla="*/ 67 h 76"/>
                    <a:gd name="T10" fmla="*/ 0 w 19"/>
                    <a:gd name="T11" fmla="*/ 75 h 76"/>
                    <a:gd name="T12" fmla="*/ 0 w 19"/>
                    <a:gd name="T13" fmla="*/ 57 h 76"/>
                    <a:gd name="T14" fmla="*/ 3 w 19"/>
                    <a:gd name="T15" fmla="*/ 45 h 76"/>
                    <a:gd name="T16" fmla="*/ 2 w 19"/>
                    <a:gd name="T17" fmla="*/ 26 h 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
                    <a:gd name="T28" fmla="*/ 0 h 76"/>
                    <a:gd name="T29" fmla="*/ 0 w 19"/>
                    <a:gd name="T30" fmla="*/ 0 h 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 h="76">
                      <a:moveTo>
                        <a:pt x="2" y="26"/>
                      </a:moveTo>
                      <a:lnTo>
                        <a:pt x="9" y="20"/>
                      </a:lnTo>
                      <a:lnTo>
                        <a:pt x="14" y="0"/>
                      </a:lnTo>
                      <a:lnTo>
                        <a:pt x="18" y="30"/>
                      </a:lnTo>
                      <a:lnTo>
                        <a:pt x="12" y="67"/>
                      </a:lnTo>
                      <a:lnTo>
                        <a:pt x="0" y="75"/>
                      </a:lnTo>
                      <a:lnTo>
                        <a:pt x="0" y="57"/>
                      </a:lnTo>
                      <a:lnTo>
                        <a:pt x="3" y="45"/>
                      </a:lnTo>
                      <a:lnTo>
                        <a:pt x="2" y="26"/>
                      </a:lnTo>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grpSp>
        </p:grpSp>
      </p:grpSp>
      <p:sp>
        <p:nvSpPr>
          <p:cNvPr id="1054" name="Titelplatzhalter 1053">
            <a:extLst>
              <a:ext uri="{FF2B5EF4-FFF2-40B4-BE49-F238E27FC236}">
                <a16:creationId xmlns:a16="http://schemas.microsoft.com/office/drawing/2014/main" id="{79B1A38C-21C0-45F8-B233-88CBE8AB96B2}"/>
              </a:ext>
            </a:extLst>
          </p:cNvPr>
          <p:cNvSpPr>
            <a:spLocks noGrp="1" noChangeArrowheads="1"/>
          </p:cNvSpPr>
          <p:nvPr>
            <p:ph type="title"/>
          </p:nvPr>
        </p:nvSpPr>
        <p:spPr bwMode="auto">
          <a:xfrm>
            <a:off x="685800" y="28575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de-DE" altLang="de-DE"/>
              <a:t>Klicken Sie, um das Titelformat zu bearbeiten</a:t>
            </a:r>
          </a:p>
        </p:txBody>
      </p:sp>
      <p:sp>
        <p:nvSpPr>
          <p:cNvPr id="1055" name="Textplatzhalter 1054">
            <a:extLst>
              <a:ext uri="{FF2B5EF4-FFF2-40B4-BE49-F238E27FC236}">
                <a16:creationId xmlns:a16="http://schemas.microsoft.com/office/drawing/2014/main" id="{D91AB779-95EE-4E49-BAF8-29830E51714C}"/>
              </a:ext>
            </a:extLst>
          </p:cNvPr>
          <p:cNvSpPr>
            <a:spLocks noGrp="1" noChangeArrowheads="1"/>
          </p:cNvSpPr>
          <p:nvPr>
            <p:ph type="body" idx="1"/>
          </p:nvPr>
        </p:nvSpPr>
        <p:spPr bwMode="auto">
          <a:xfrm>
            <a:off x="685800" y="165735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de-DE" altLang="de-DE"/>
              <a:t>Klicken Sie, um die Formate des Vorlagentextes zu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
        <p:nvSpPr>
          <p:cNvPr id="1056" name="Datumsplatzhalter 1055">
            <a:extLst>
              <a:ext uri="{FF2B5EF4-FFF2-40B4-BE49-F238E27FC236}">
                <a16:creationId xmlns:a16="http://schemas.microsoft.com/office/drawing/2014/main" id="{4B0104FA-C916-4BF6-B1DA-EDBAE30D0888}"/>
              </a:ext>
            </a:extLst>
          </p:cNvPr>
          <p:cNvSpPr>
            <a:spLocks noGrp="1" noChangeArrowheads="1"/>
          </p:cNvSpPr>
          <p:nvPr>
            <p:ph type="dt" sz="half" idx="2"/>
          </p:nvPr>
        </p:nvSpPr>
        <p:spPr bwMode="auto">
          <a:xfrm>
            <a:off x="685800" y="64008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2075" tIns="46038" rIns="92075" bIns="46038" numCol="1" anchor="ctr" anchorCtr="0" compatLnSpc="1">
            <a:prstTxWarp prst="textNoShape">
              <a:avLst/>
            </a:prstTxWarp>
          </a:bodyPr>
          <a:lstStyle>
            <a:lvl1pPr>
              <a:defRPr sz="1400"/>
            </a:lvl1pPr>
          </a:lstStyle>
          <a:p>
            <a:fld id="{B0CCC041-CF0D-4539-BFB7-3D04D49F9BC9}" type="datetimeFigureOut">
              <a:rPr lang="de-DE" altLang="de-DE"/>
              <a:pPr/>
              <a:t>20.03.2022</a:t>
            </a:fld>
            <a:endParaRPr lang="de-DE" altLang="de-DE"/>
          </a:p>
        </p:txBody>
      </p:sp>
      <p:sp>
        <p:nvSpPr>
          <p:cNvPr id="7174" name="Rechteck 1056">
            <a:extLst>
              <a:ext uri="{FF2B5EF4-FFF2-40B4-BE49-F238E27FC236}">
                <a16:creationId xmlns:a16="http://schemas.microsoft.com/office/drawing/2014/main" id="{9CF63E3C-789E-4171-B87F-968D8FD94860}"/>
              </a:ext>
            </a:extLst>
          </p:cNvPr>
          <p:cNvSpPr>
            <a:spLocks noGrp="1" noChangeArrowheads="1"/>
          </p:cNvSpPr>
          <p:nvPr>
            <p:ph type="ftr" sz="quarter" idx="3"/>
          </p:nvPr>
        </p:nvSpPr>
        <p:spPr bwMode="auto">
          <a:xfrm>
            <a:off x="3124200" y="64008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2075" tIns="46038" rIns="92075" bIns="46038" numCol="1" anchor="ctr" anchorCtr="0" compatLnSpc="1">
            <a:prstTxWarp prst="textNoShape">
              <a:avLst/>
            </a:prstTxWarp>
          </a:bodyPr>
          <a:lstStyle>
            <a:lvl1pPr algn="ctr">
              <a:defRPr sz="1400"/>
            </a:lvl1pPr>
          </a:lstStyle>
          <a:p>
            <a:endParaRPr lang="de-DE" altLang="de-DE"/>
          </a:p>
        </p:txBody>
      </p:sp>
      <p:sp>
        <p:nvSpPr>
          <p:cNvPr id="1058" name="Foliennummernplatzhalter 1057">
            <a:extLst>
              <a:ext uri="{FF2B5EF4-FFF2-40B4-BE49-F238E27FC236}">
                <a16:creationId xmlns:a16="http://schemas.microsoft.com/office/drawing/2014/main" id="{723DCEF5-3318-470D-ACEC-4D71AA2D14C7}"/>
              </a:ext>
            </a:extLst>
          </p:cNvPr>
          <p:cNvSpPr>
            <a:spLocks noGrp="1" noChangeArrowheads="1"/>
          </p:cNvSpPr>
          <p:nvPr>
            <p:ph type="sldNum" sz="quarter" idx="4"/>
          </p:nvPr>
        </p:nvSpPr>
        <p:spPr bwMode="auto">
          <a:xfrm>
            <a:off x="6553200" y="6399213"/>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2075" tIns="46038" rIns="92075" bIns="46038" numCol="1" anchor="ctr" anchorCtr="0" compatLnSpc="1">
            <a:prstTxWarp prst="textNoShape">
              <a:avLst/>
            </a:prstTxWarp>
          </a:bodyPr>
          <a:lstStyle>
            <a:lvl1pPr algn="r">
              <a:defRPr sz="1400"/>
            </a:lvl1pPr>
          </a:lstStyle>
          <a:p>
            <a:fld id="{331B5134-B6A8-4132-A90C-965388121603}" type="slidenum">
              <a:rPr lang="de-DE" altLang="de-DE"/>
              <a:pPr/>
              <a:t>‹Nr.›</a:t>
            </a:fld>
            <a:endParaRPr lang="de-DE" altLang="de-DE"/>
          </a:p>
        </p:txBody>
      </p:sp>
    </p:spTree>
  </p:cSld>
  <p:clrMap bg1="dk2" tx1="lt1" bg2="dk1" tx2="lt2" accent1="accent1" accent2="accent2" accent3="accent3" accent4="accent4" accent5="accent5" accent6="accent6" hlink="hlink" folHlink="folHlink"/>
  <p:sldLayoutIdLst>
    <p:sldLayoutId id="2147483667"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Lst>
  <p:txStyles>
    <p:titleStyle>
      <a:lvl1pPr marL="342900" indent="-342900" algn="ctr" defTabSz="-13873163" rtl="0" eaLnBrk="0" fontAlgn="base" hangingPunct="0">
        <a:spcBef>
          <a:spcPct val="0"/>
        </a:spcBef>
        <a:spcAft>
          <a:spcPct val="0"/>
        </a:spcAft>
        <a:defRPr sz="4400" kern="1200">
          <a:solidFill>
            <a:schemeClr val="tx1"/>
          </a:solidFill>
          <a:latin typeface="+mj-lt"/>
          <a:ea typeface="+mj-ea"/>
          <a:cs typeface="+mj-cs"/>
        </a:defRPr>
      </a:lvl1pPr>
      <a:lvl2pPr marL="342900" indent="-342900" algn="ctr" defTabSz="-13873163" rtl="0" eaLnBrk="0" fontAlgn="base" hangingPunct="0">
        <a:spcBef>
          <a:spcPct val="0"/>
        </a:spcBef>
        <a:spcAft>
          <a:spcPct val="0"/>
        </a:spcAft>
        <a:defRPr sz="4400">
          <a:solidFill>
            <a:schemeClr val="tx1"/>
          </a:solidFill>
          <a:latin typeface="+mj-lt"/>
          <a:ea typeface="+mj-ea"/>
          <a:cs typeface="+mj-cs"/>
        </a:defRPr>
      </a:lvl2pPr>
      <a:lvl3pPr marL="342900" indent="-342900" algn="ctr" defTabSz="-13873163" rtl="0" eaLnBrk="0" fontAlgn="base" hangingPunct="0">
        <a:spcBef>
          <a:spcPct val="0"/>
        </a:spcBef>
        <a:spcAft>
          <a:spcPct val="0"/>
        </a:spcAft>
        <a:defRPr sz="4400">
          <a:solidFill>
            <a:schemeClr val="tx1"/>
          </a:solidFill>
          <a:latin typeface="+mj-lt"/>
          <a:ea typeface="+mj-ea"/>
          <a:cs typeface="+mj-cs"/>
        </a:defRPr>
      </a:lvl3pPr>
      <a:lvl4pPr marL="342900" indent="-342900" algn="ctr" defTabSz="-13873163" rtl="0" eaLnBrk="0" fontAlgn="base" hangingPunct="0">
        <a:spcBef>
          <a:spcPct val="0"/>
        </a:spcBef>
        <a:spcAft>
          <a:spcPct val="0"/>
        </a:spcAft>
        <a:defRPr sz="4400">
          <a:solidFill>
            <a:schemeClr val="tx1"/>
          </a:solidFill>
          <a:latin typeface="+mj-lt"/>
          <a:ea typeface="+mj-ea"/>
          <a:cs typeface="+mj-cs"/>
        </a:defRPr>
      </a:lvl4pPr>
      <a:lvl5pPr marL="342900" indent="-342900" algn="ctr" defTabSz="-13873163" rtl="0" eaLnBrk="0" fontAlgn="base" hangingPunct="0">
        <a:spcBef>
          <a:spcPct val="0"/>
        </a:spcBef>
        <a:spcAft>
          <a:spcPct val="0"/>
        </a:spcAft>
        <a:defRPr sz="4400">
          <a:solidFill>
            <a:schemeClr val="tx1"/>
          </a:solidFill>
          <a:latin typeface="+mj-lt"/>
          <a:ea typeface="+mj-ea"/>
          <a:cs typeface="+mj-cs"/>
        </a:defRPr>
      </a:lvl5pPr>
      <a:lvl6pPr marL="800100" indent="-342900" algn="ctr" defTabSz="-13873163" rtl="0" eaLnBrk="0" fontAlgn="base" hangingPunct="0">
        <a:spcBef>
          <a:spcPct val="0"/>
        </a:spcBef>
        <a:spcAft>
          <a:spcPct val="0"/>
        </a:spcAft>
        <a:defRPr sz="4400">
          <a:solidFill>
            <a:schemeClr val="tx1"/>
          </a:solidFill>
          <a:latin typeface="+mj-lt"/>
          <a:ea typeface="+mj-ea"/>
          <a:cs typeface="+mj-cs"/>
        </a:defRPr>
      </a:lvl6pPr>
      <a:lvl7pPr marL="1257300" indent="-342900" algn="ctr" defTabSz="-13873163" rtl="0" eaLnBrk="0" fontAlgn="base" hangingPunct="0">
        <a:spcBef>
          <a:spcPct val="0"/>
        </a:spcBef>
        <a:spcAft>
          <a:spcPct val="0"/>
        </a:spcAft>
        <a:defRPr sz="4400">
          <a:solidFill>
            <a:schemeClr val="tx1"/>
          </a:solidFill>
          <a:latin typeface="+mj-lt"/>
          <a:ea typeface="+mj-ea"/>
          <a:cs typeface="+mj-cs"/>
        </a:defRPr>
      </a:lvl7pPr>
      <a:lvl8pPr marL="1714500" indent="-342900" algn="ctr" defTabSz="-13873163" rtl="0" eaLnBrk="0" fontAlgn="base" hangingPunct="0">
        <a:spcBef>
          <a:spcPct val="0"/>
        </a:spcBef>
        <a:spcAft>
          <a:spcPct val="0"/>
        </a:spcAft>
        <a:defRPr sz="4400">
          <a:solidFill>
            <a:schemeClr val="tx1"/>
          </a:solidFill>
          <a:latin typeface="+mj-lt"/>
          <a:ea typeface="+mj-ea"/>
          <a:cs typeface="+mj-cs"/>
        </a:defRPr>
      </a:lvl8pPr>
      <a:lvl9pPr marL="2171700" indent="-342900" algn="ctr" defTabSz="-13873163" rtl="0" eaLnBrk="0" fontAlgn="base" hangingPunct="0">
        <a:spcBef>
          <a:spcPct val="0"/>
        </a:spcBef>
        <a:spcAft>
          <a:spcPct val="0"/>
        </a:spcAft>
        <a:defRPr sz="4400">
          <a:solidFill>
            <a:schemeClr val="tx1"/>
          </a:solidFill>
          <a:latin typeface="+mj-lt"/>
          <a:ea typeface="+mj-ea"/>
          <a:cs typeface="+mj-cs"/>
        </a:defRPr>
      </a:lvl9pPr>
    </p:titleStyle>
    <p:bodyStyle>
      <a:lvl1pPr marL="342900" indent="-342900" algn="l" defTabSz="-13873163"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13873163"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13873163"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13873163"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13873163"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rtl="0" latinLnBrk="0">
        <a:spcBef>
          <a:spcPct val="20000"/>
        </a:spcBef>
        <a:buFont typeface="Arial"/>
        <a:buChar char="•"/>
        <a:defRPr sz="2000" kern="1200">
          <a:solidFill>
            <a:schemeClr val="tx1"/>
          </a:solidFill>
          <a:latin typeface="+mn-lt"/>
          <a:ea typeface="+mn-ea"/>
          <a:cs typeface="+mn-cs"/>
        </a:defRPr>
      </a:lvl6pPr>
      <a:lvl7pPr marL="2971800" indent="-228600" algn="l" rtl="0" latinLnBrk="0">
        <a:spcBef>
          <a:spcPct val="20000"/>
        </a:spcBef>
        <a:buFont typeface="Arial"/>
        <a:buChar char="•"/>
        <a:defRPr sz="2000" kern="1200">
          <a:solidFill>
            <a:schemeClr val="tx1"/>
          </a:solidFill>
          <a:latin typeface="+mn-lt"/>
          <a:ea typeface="+mn-ea"/>
          <a:cs typeface="+mn-cs"/>
        </a:defRPr>
      </a:lvl7pPr>
      <a:lvl8pPr marL="3429000" indent="-228600" algn="l" rtl="0" latinLnBrk="0">
        <a:spcBef>
          <a:spcPct val="20000"/>
        </a:spcBef>
        <a:buFont typeface="Arial"/>
        <a:buChar char="•"/>
        <a:defRPr sz="2000" kern="1200">
          <a:solidFill>
            <a:schemeClr val="tx1"/>
          </a:solidFill>
          <a:latin typeface="+mn-lt"/>
          <a:ea typeface="+mn-ea"/>
          <a:cs typeface="+mn-cs"/>
        </a:defRPr>
      </a:lvl8pPr>
      <a:lvl9pPr marL="3886200" indent="-228600" algn="l" rtl="0" latinLnBrk="0">
        <a:spcBef>
          <a:spcPct val="20000"/>
        </a:spcBef>
        <a:buFont typeface="Arial"/>
        <a:buChar char="•"/>
        <a:defRPr sz="2000" kern="1200">
          <a:solidFill>
            <a:schemeClr val="tx1"/>
          </a:solidFill>
          <a:latin typeface="+mn-lt"/>
          <a:ea typeface="+mn-ea"/>
          <a:cs typeface="+mn-cs"/>
        </a:defRPr>
      </a:lvl9pPr>
    </p:bodyStyle>
    <p:otherStyle>
      <a:lvl1pPr marL="0" algn="l" rtl="0">
        <a:defRPr kern="1200">
          <a:solidFill>
            <a:schemeClr val="tx1"/>
          </a:solidFill>
          <a:latin typeface="+mn-lt"/>
          <a:ea typeface="+mn-ea"/>
          <a:cs typeface="+mn-cs"/>
        </a:defRPr>
      </a:lvl1pPr>
      <a:lvl2pPr marL="457200" algn="l" rtl="0">
        <a:defRPr kern="1200">
          <a:solidFill>
            <a:schemeClr val="tx1"/>
          </a:solidFill>
          <a:latin typeface="+mn-lt"/>
          <a:ea typeface="+mn-ea"/>
          <a:cs typeface="+mn-cs"/>
        </a:defRPr>
      </a:lvl2pPr>
      <a:lvl3pPr marL="914400" algn="l" rtl="0">
        <a:defRPr kern="1200">
          <a:solidFill>
            <a:schemeClr val="tx1"/>
          </a:solidFill>
          <a:latin typeface="+mn-lt"/>
          <a:ea typeface="+mn-ea"/>
          <a:cs typeface="+mn-cs"/>
        </a:defRPr>
      </a:lvl3pPr>
      <a:lvl4pPr marL="1371600" algn="l" rtl="0">
        <a:defRPr kern="1200">
          <a:solidFill>
            <a:schemeClr val="tx1"/>
          </a:solidFill>
          <a:latin typeface="+mn-lt"/>
          <a:ea typeface="+mn-ea"/>
          <a:cs typeface="+mn-cs"/>
        </a:defRPr>
      </a:lvl4pPr>
      <a:lvl5pPr marL="1828800" algn="l" rtl="0">
        <a:defRPr kern="1200">
          <a:solidFill>
            <a:schemeClr val="tx1"/>
          </a:solidFill>
          <a:latin typeface="+mn-lt"/>
          <a:ea typeface="+mn-ea"/>
          <a:cs typeface="+mn-cs"/>
        </a:defRPr>
      </a:lvl5pPr>
      <a:lvl6pPr marL="2286000" algn="l" rtl="0">
        <a:defRPr kern="1200">
          <a:solidFill>
            <a:schemeClr val="tx1"/>
          </a:solidFill>
          <a:latin typeface="+mn-lt"/>
          <a:ea typeface="+mn-ea"/>
          <a:cs typeface="+mn-cs"/>
        </a:defRPr>
      </a:lvl6pPr>
      <a:lvl7pPr marL="2743200" algn="l" rtl="0">
        <a:defRPr kern="1200">
          <a:solidFill>
            <a:schemeClr val="tx1"/>
          </a:solidFill>
          <a:latin typeface="+mn-lt"/>
          <a:ea typeface="+mn-ea"/>
          <a:cs typeface="+mn-cs"/>
        </a:defRPr>
      </a:lvl7pPr>
      <a:lvl8pPr marL="3200400" algn="l" rtl="0">
        <a:defRPr kern="1200">
          <a:solidFill>
            <a:schemeClr val="tx1"/>
          </a:solidFill>
          <a:latin typeface="+mn-lt"/>
          <a:ea typeface="+mn-ea"/>
          <a:cs typeface="+mn-cs"/>
        </a:defRPr>
      </a:lvl8pPr>
      <a:lvl9pPr marL="3657600" algn="l" rtl="0">
        <a:defRPr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audio" Target="../media/audio5.wav"/><Relationship Id="rId5" Type="http://schemas.openxmlformats.org/officeDocument/2006/relationships/audio" Target="../media/audio4.wav"/><Relationship Id="rId4" Type="http://schemas.openxmlformats.org/officeDocument/2006/relationships/audio" Target="../media/audio3.wav"/></Relationships>
</file>

<file path=ppt/slides/_rels/slide10.xml.rels><?xml version="1.0" encoding="UTF-8" standalone="yes"?>
<Relationships xmlns="http://schemas.openxmlformats.org/package/2006/relationships"><Relationship Id="rId8" Type="http://schemas.openxmlformats.org/officeDocument/2006/relationships/audio" Target="../media/audio1.wav"/><Relationship Id="rId3" Type="http://schemas.openxmlformats.org/officeDocument/2006/relationships/audio" Target="../media/audio19.wav"/><Relationship Id="rId7" Type="http://schemas.openxmlformats.org/officeDocument/2006/relationships/audio" Target="../media/audio17.wav"/><Relationship Id="rId2" Type="http://schemas.openxmlformats.org/officeDocument/2006/relationships/audio" Target="../media/audio9.wav"/><Relationship Id="rId1" Type="http://schemas.openxmlformats.org/officeDocument/2006/relationships/slideLayout" Target="../slideLayouts/slideLayout6.xml"/><Relationship Id="rId6" Type="http://schemas.openxmlformats.org/officeDocument/2006/relationships/audio" Target="../media/audio11.wav"/><Relationship Id="rId5" Type="http://schemas.openxmlformats.org/officeDocument/2006/relationships/audio" Target="../media/audio10.wav"/><Relationship Id="rId4" Type="http://schemas.openxmlformats.org/officeDocument/2006/relationships/audio" Target="../media/audio20.wav"/></Relationships>
</file>

<file path=ppt/slides/_rels/slide11.xml.rels><?xml version="1.0" encoding="UTF-8" standalone="yes"?>
<Relationships xmlns="http://schemas.openxmlformats.org/package/2006/relationships"><Relationship Id="rId8" Type="http://schemas.openxmlformats.org/officeDocument/2006/relationships/image" Target="../media/image7.wmf"/><Relationship Id="rId3" Type="http://schemas.openxmlformats.org/officeDocument/2006/relationships/audio" Target="../media/audio25.wav"/><Relationship Id="rId7" Type="http://schemas.openxmlformats.org/officeDocument/2006/relationships/image" Target="../media/image6.wmf"/><Relationship Id="rId2" Type="http://schemas.openxmlformats.org/officeDocument/2006/relationships/audio" Target="../media/audio16.wav"/><Relationship Id="rId1" Type="http://schemas.openxmlformats.org/officeDocument/2006/relationships/slideLayout" Target="../slideLayouts/slideLayout7.xml"/><Relationship Id="rId6" Type="http://schemas.openxmlformats.org/officeDocument/2006/relationships/audio" Target="../media/audio14.wav"/><Relationship Id="rId5" Type="http://schemas.openxmlformats.org/officeDocument/2006/relationships/audio" Target="../media/audio2.wav"/><Relationship Id="rId4" Type="http://schemas.openxmlformats.org/officeDocument/2006/relationships/audio" Target="../media/audio28.wav"/></Relationships>
</file>

<file path=ppt/slides/_rels/slide12.xml.rels><?xml version="1.0" encoding="UTF-8" standalone="yes"?>
<Relationships xmlns="http://schemas.openxmlformats.org/package/2006/relationships"><Relationship Id="rId3" Type="http://schemas.openxmlformats.org/officeDocument/2006/relationships/audio" Target="../media/audio10.wav"/><Relationship Id="rId2" Type="http://schemas.openxmlformats.org/officeDocument/2006/relationships/audio" Target="../media/audio9.wav"/><Relationship Id="rId1" Type="http://schemas.openxmlformats.org/officeDocument/2006/relationships/slideLayout" Target="../slideLayouts/slideLayout7.xml"/><Relationship Id="rId5" Type="http://schemas.openxmlformats.org/officeDocument/2006/relationships/image" Target="../media/image8.wmf"/><Relationship Id="rId4" Type="http://schemas.openxmlformats.org/officeDocument/2006/relationships/audio" Target="../media/audio16.wav"/></Relationships>
</file>

<file path=ppt/slides/_rels/slide1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audio" Target="../media/audio19.wav"/><Relationship Id="rId7" Type="http://schemas.openxmlformats.org/officeDocument/2006/relationships/oleObject" Target="../embeddings/oleObject4.bin"/><Relationship Id="rId2" Type="http://schemas.openxmlformats.org/officeDocument/2006/relationships/slideLayout" Target="../slideLayouts/slideLayout6.xml"/><Relationship Id="rId1" Type="http://schemas.openxmlformats.org/officeDocument/2006/relationships/vmlDrawing" Target="../drawings/vmlDrawing4.vml"/><Relationship Id="rId6" Type="http://schemas.openxmlformats.org/officeDocument/2006/relationships/audio" Target="../media/audio21.wav"/><Relationship Id="rId5" Type="http://schemas.openxmlformats.org/officeDocument/2006/relationships/audio" Target="../media/audio10.wav"/><Relationship Id="rId4" Type="http://schemas.openxmlformats.org/officeDocument/2006/relationships/audio" Target="../media/audio7.wav"/></Relationships>
</file>

<file path=ppt/slides/_rels/slide14.xml.rels><?xml version="1.0" encoding="UTF-8" standalone="yes"?>
<Relationships xmlns="http://schemas.openxmlformats.org/package/2006/relationships"><Relationship Id="rId3" Type="http://schemas.openxmlformats.org/officeDocument/2006/relationships/audio" Target="../media/audio19.wav"/><Relationship Id="rId7"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oleObject" Target="../embeddings/oleObject5.bin"/><Relationship Id="rId5" Type="http://schemas.openxmlformats.org/officeDocument/2006/relationships/audio" Target="../media/audio18.wav"/><Relationship Id="rId4" Type="http://schemas.openxmlformats.org/officeDocument/2006/relationships/audio" Target="../media/audio20.wav"/></Relationships>
</file>

<file path=ppt/slides/_rels/slide15.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audio" Target="../media/audio7.wav"/><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audio" Target="../media/audio27.wav"/><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audio" Target="../media/audio16.wav"/><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audio" Target="../media/audio27.wav"/><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audio" Target="../media/audio18.wav"/><Relationship Id="rId2" Type="http://schemas.openxmlformats.org/officeDocument/2006/relationships/audio" Target="../media/audio11.wav"/><Relationship Id="rId1" Type="http://schemas.openxmlformats.org/officeDocument/2006/relationships/slideLayout" Target="../slideLayouts/slideLayout7.xml"/><Relationship Id="rId5" Type="http://schemas.openxmlformats.org/officeDocument/2006/relationships/audio" Target="../media/audio15.wav"/><Relationship Id="rId4" Type="http://schemas.openxmlformats.org/officeDocument/2006/relationships/audio" Target="../media/audio13.wav"/></Relationships>
</file>

<file path=ppt/slides/_rels/slide2.xml.rels><?xml version="1.0" encoding="UTF-8" standalone="yes"?>
<Relationships xmlns="http://schemas.openxmlformats.org/package/2006/relationships"><Relationship Id="rId8" Type="http://schemas.openxmlformats.org/officeDocument/2006/relationships/audio" Target="../media/audio10.wav"/><Relationship Id="rId3" Type="http://schemas.openxmlformats.org/officeDocument/2006/relationships/audio" Target="../media/audio5.wav"/><Relationship Id="rId7" Type="http://schemas.openxmlformats.org/officeDocument/2006/relationships/audio" Target="../media/audio9.wav"/><Relationship Id="rId2" Type="http://schemas.openxmlformats.org/officeDocument/2006/relationships/audio" Target="../media/audio6.wav"/><Relationship Id="rId1" Type="http://schemas.openxmlformats.org/officeDocument/2006/relationships/slideLayout" Target="../slideLayouts/slideLayout7.xml"/><Relationship Id="rId6" Type="http://schemas.openxmlformats.org/officeDocument/2006/relationships/audio" Target="../media/audio8.wav"/><Relationship Id="rId5" Type="http://schemas.openxmlformats.org/officeDocument/2006/relationships/audio" Target="../media/audio4.wav"/><Relationship Id="rId4" Type="http://schemas.openxmlformats.org/officeDocument/2006/relationships/audio" Target="../media/audio7.wav"/></Relationships>
</file>

<file path=ppt/slides/_rels/slide20.xml.rels><?xml version="1.0" encoding="UTF-8" standalone="yes"?>
<Relationships xmlns="http://schemas.openxmlformats.org/package/2006/relationships"><Relationship Id="rId3" Type="http://schemas.openxmlformats.org/officeDocument/2006/relationships/audio" Target="../media/audio13.wav"/><Relationship Id="rId2" Type="http://schemas.openxmlformats.org/officeDocument/2006/relationships/audio" Target="../media/audio7.wav"/><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audio" Target="../media/audio14.wav"/></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audio" Target="../media/audio19.wav"/><Relationship Id="rId7" Type="http://schemas.openxmlformats.org/officeDocument/2006/relationships/audio" Target="../media/audio27.wav"/><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audio" Target="../media/audio26.wav"/><Relationship Id="rId5" Type="http://schemas.openxmlformats.org/officeDocument/2006/relationships/audio" Target="../media/audio14.wav"/><Relationship Id="rId10" Type="http://schemas.openxmlformats.org/officeDocument/2006/relationships/image" Target="../media/image17.png"/><Relationship Id="rId4" Type="http://schemas.openxmlformats.org/officeDocument/2006/relationships/audio" Target="../media/audio5.wav"/><Relationship Id="rId9"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audio" Target="../media/audio25.wav"/><Relationship Id="rId2" Type="http://schemas.openxmlformats.org/officeDocument/2006/relationships/audio" Target="../media/audio15.wav"/><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audio" Target="../media/audio7.wav"/><Relationship Id="rId4" Type="http://schemas.openxmlformats.org/officeDocument/2006/relationships/audio" Target="../media/audio13.wav"/></Relationships>
</file>

<file path=ppt/slides/_rels/slide23.xml.rels><?xml version="1.0" encoding="UTF-8" standalone="yes"?>
<Relationships xmlns="http://schemas.openxmlformats.org/package/2006/relationships"><Relationship Id="rId8" Type="http://schemas.openxmlformats.org/officeDocument/2006/relationships/audio" Target="../media/audio9.wav"/><Relationship Id="rId3" Type="http://schemas.openxmlformats.org/officeDocument/2006/relationships/audio" Target="../media/audio19.wav"/><Relationship Id="rId7" Type="http://schemas.openxmlformats.org/officeDocument/2006/relationships/audio" Target="../media/audio18.wav"/><Relationship Id="rId2" Type="http://schemas.openxmlformats.org/officeDocument/2006/relationships/audio" Target="../media/audio16.wav"/><Relationship Id="rId1" Type="http://schemas.openxmlformats.org/officeDocument/2006/relationships/slideLayout" Target="../slideLayouts/slideLayout6.xml"/><Relationship Id="rId6" Type="http://schemas.openxmlformats.org/officeDocument/2006/relationships/audio" Target="../media/audio14.wav"/><Relationship Id="rId5" Type="http://schemas.openxmlformats.org/officeDocument/2006/relationships/audio" Target="../media/audio4.wav"/><Relationship Id="rId4" Type="http://schemas.openxmlformats.org/officeDocument/2006/relationships/audio" Target="../media/audio17.wav"/><Relationship Id="rId9" Type="http://schemas.openxmlformats.org/officeDocument/2006/relationships/audio" Target="../media/audio10.wav"/></Relationships>
</file>

<file path=ppt/slides/_rels/slide24.xml.rels><?xml version="1.0" encoding="UTF-8" standalone="yes"?>
<Relationships xmlns="http://schemas.openxmlformats.org/package/2006/relationships"><Relationship Id="rId8" Type="http://schemas.openxmlformats.org/officeDocument/2006/relationships/audio" Target="../media/audio16.wav"/><Relationship Id="rId13" Type="http://schemas.openxmlformats.org/officeDocument/2006/relationships/audio" Target="../media/audio12.wav"/><Relationship Id="rId3" Type="http://schemas.openxmlformats.org/officeDocument/2006/relationships/audio" Target="../media/audio19.wav"/><Relationship Id="rId7" Type="http://schemas.openxmlformats.org/officeDocument/2006/relationships/audio" Target="../media/audio26.wav"/><Relationship Id="rId12" Type="http://schemas.openxmlformats.org/officeDocument/2006/relationships/audio" Target="../media/audio14.wav"/><Relationship Id="rId2" Type="http://schemas.openxmlformats.org/officeDocument/2006/relationships/audio" Target="../media/audio18.wav"/><Relationship Id="rId1" Type="http://schemas.openxmlformats.org/officeDocument/2006/relationships/slideLayout" Target="../slideLayouts/slideLayout6.xml"/><Relationship Id="rId6" Type="http://schemas.openxmlformats.org/officeDocument/2006/relationships/audio" Target="../media/audio9.wav"/><Relationship Id="rId11" Type="http://schemas.openxmlformats.org/officeDocument/2006/relationships/audio" Target="../media/audio24.wav"/><Relationship Id="rId5" Type="http://schemas.openxmlformats.org/officeDocument/2006/relationships/audio" Target="../media/audio13.wav"/><Relationship Id="rId15" Type="http://schemas.openxmlformats.org/officeDocument/2006/relationships/audio" Target="../media/audio5.wav"/><Relationship Id="rId10" Type="http://schemas.openxmlformats.org/officeDocument/2006/relationships/audio" Target="../media/audio3.wav"/><Relationship Id="rId4" Type="http://schemas.openxmlformats.org/officeDocument/2006/relationships/audio" Target="../media/audio20.wav"/><Relationship Id="rId9" Type="http://schemas.openxmlformats.org/officeDocument/2006/relationships/audio" Target="../media/audio6.wav"/><Relationship Id="rId14" Type="http://schemas.openxmlformats.org/officeDocument/2006/relationships/audio" Target="../media/audio10.wav"/></Relationships>
</file>

<file path=ppt/slides/_rels/slide25.xml.rels><?xml version="1.0" encoding="UTF-8" standalone="yes"?>
<Relationships xmlns="http://schemas.openxmlformats.org/package/2006/relationships"><Relationship Id="rId8" Type="http://schemas.openxmlformats.org/officeDocument/2006/relationships/audio" Target="../media/audio24.wav"/><Relationship Id="rId13" Type="http://schemas.openxmlformats.org/officeDocument/2006/relationships/audio" Target="../media/audio15.wav"/><Relationship Id="rId3" Type="http://schemas.openxmlformats.org/officeDocument/2006/relationships/audio" Target="../media/audio21.wav"/><Relationship Id="rId7" Type="http://schemas.openxmlformats.org/officeDocument/2006/relationships/audio" Target="../media/audio16.wav"/><Relationship Id="rId12" Type="http://schemas.openxmlformats.org/officeDocument/2006/relationships/audio" Target="../media/audio5.wav"/><Relationship Id="rId2" Type="http://schemas.openxmlformats.org/officeDocument/2006/relationships/audio" Target="../media/audio19.wav"/><Relationship Id="rId1" Type="http://schemas.openxmlformats.org/officeDocument/2006/relationships/slideLayout" Target="../slideLayouts/slideLayout7.xml"/><Relationship Id="rId6" Type="http://schemas.openxmlformats.org/officeDocument/2006/relationships/audio" Target="../media/audio8.wav"/><Relationship Id="rId11" Type="http://schemas.openxmlformats.org/officeDocument/2006/relationships/audio" Target="../media/audio7.wav"/><Relationship Id="rId5" Type="http://schemas.openxmlformats.org/officeDocument/2006/relationships/audio" Target="../media/audio2.wav"/><Relationship Id="rId10" Type="http://schemas.openxmlformats.org/officeDocument/2006/relationships/audio" Target="../media/audio12.wav"/><Relationship Id="rId4" Type="http://schemas.openxmlformats.org/officeDocument/2006/relationships/audio" Target="../media/audio9.wav"/><Relationship Id="rId9" Type="http://schemas.openxmlformats.org/officeDocument/2006/relationships/audio" Target="../media/audio4.wav"/></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1.wav"/><Relationship Id="rId1" Type="http://schemas.openxmlformats.org/officeDocument/2006/relationships/slideLayout" Target="../slideLayouts/slideLayout7.xml"/><Relationship Id="rId6" Type="http://schemas.openxmlformats.org/officeDocument/2006/relationships/audio" Target="../media/audio6.wav"/><Relationship Id="rId5" Type="http://schemas.openxmlformats.org/officeDocument/2006/relationships/audio" Target="../media/audio12.wav"/><Relationship Id="rId4" Type="http://schemas.openxmlformats.org/officeDocument/2006/relationships/audio" Target="../media/audio5.wav"/></Relationships>
</file>

<file path=ppt/slides/_rels/slide4.xml.rels><?xml version="1.0" encoding="UTF-8" standalone="yes"?>
<Relationships xmlns="http://schemas.openxmlformats.org/package/2006/relationships"><Relationship Id="rId3" Type="http://schemas.openxmlformats.org/officeDocument/2006/relationships/audio" Target="../media/audio10.wav"/><Relationship Id="rId7" Type="http://schemas.openxmlformats.org/officeDocument/2006/relationships/audio" Target="../media/audio14.wav"/><Relationship Id="rId2" Type="http://schemas.openxmlformats.org/officeDocument/2006/relationships/audio" Target="../media/audio2.wav"/><Relationship Id="rId1" Type="http://schemas.openxmlformats.org/officeDocument/2006/relationships/slideLayout" Target="../slideLayouts/slideLayout7.xml"/><Relationship Id="rId6" Type="http://schemas.openxmlformats.org/officeDocument/2006/relationships/audio" Target="../media/audio5.wav"/><Relationship Id="rId5" Type="http://schemas.openxmlformats.org/officeDocument/2006/relationships/audio" Target="../media/audio13.wav"/><Relationship Id="rId4" Type="http://schemas.openxmlformats.org/officeDocument/2006/relationships/audio" Target="../media/audio9.wav"/></Relationships>
</file>

<file path=ppt/slides/_rels/slide5.xml.rels><?xml version="1.0" encoding="UTF-8" standalone="yes"?>
<Relationships xmlns="http://schemas.openxmlformats.org/package/2006/relationships"><Relationship Id="rId3" Type="http://schemas.openxmlformats.org/officeDocument/2006/relationships/audio" Target="../media/audio9.wav"/><Relationship Id="rId2" Type="http://schemas.openxmlformats.org/officeDocument/2006/relationships/audio" Target="../media/audio15.wav"/><Relationship Id="rId1" Type="http://schemas.openxmlformats.org/officeDocument/2006/relationships/slideLayout" Target="../slideLayouts/slideLayout7.xml"/><Relationship Id="rId5" Type="http://schemas.openxmlformats.org/officeDocument/2006/relationships/audio" Target="../media/audio11.wav"/><Relationship Id="rId4" Type="http://schemas.openxmlformats.org/officeDocument/2006/relationships/audio" Target="../media/audio10.wav"/></Relationships>
</file>

<file path=ppt/slides/_rels/slide6.xml.rels><?xml version="1.0" encoding="UTF-8" standalone="yes"?>
<Relationships xmlns="http://schemas.openxmlformats.org/package/2006/relationships"><Relationship Id="rId8" Type="http://schemas.openxmlformats.org/officeDocument/2006/relationships/audio" Target="../media/audio17.wav"/><Relationship Id="rId3" Type="http://schemas.openxmlformats.org/officeDocument/2006/relationships/audio" Target="../media/audio7.wav"/><Relationship Id="rId7" Type="http://schemas.openxmlformats.org/officeDocument/2006/relationships/audio" Target="../media/audio11.wav"/><Relationship Id="rId2" Type="http://schemas.openxmlformats.org/officeDocument/2006/relationships/audio" Target="../media/audio16.wav"/><Relationship Id="rId1" Type="http://schemas.openxmlformats.org/officeDocument/2006/relationships/slideLayout" Target="../slideLayouts/slideLayout7.xml"/><Relationship Id="rId6" Type="http://schemas.openxmlformats.org/officeDocument/2006/relationships/audio" Target="../media/audio5.wav"/><Relationship Id="rId11" Type="http://schemas.openxmlformats.org/officeDocument/2006/relationships/audio" Target="../media/audio20.wav"/><Relationship Id="rId5" Type="http://schemas.openxmlformats.org/officeDocument/2006/relationships/audio" Target="../media/audio10.wav"/><Relationship Id="rId10" Type="http://schemas.openxmlformats.org/officeDocument/2006/relationships/audio" Target="../media/audio19.wav"/><Relationship Id="rId4" Type="http://schemas.openxmlformats.org/officeDocument/2006/relationships/audio" Target="../media/audio9.wav"/><Relationship Id="rId9" Type="http://schemas.openxmlformats.org/officeDocument/2006/relationships/audio" Target="../media/audio18.wav"/></Relationships>
</file>

<file path=ppt/slides/_rels/slide7.xml.rels><?xml version="1.0" encoding="UTF-8" standalone="yes"?>
<Relationships xmlns="http://schemas.openxmlformats.org/package/2006/relationships"><Relationship Id="rId8" Type="http://schemas.openxmlformats.org/officeDocument/2006/relationships/audio" Target="../media/audio11.wav"/><Relationship Id="rId13" Type="http://schemas.openxmlformats.org/officeDocument/2006/relationships/image" Target="../media/image1.png"/><Relationship Id="rId3" Type="http://schemas.openxmlformats.org/officeDocument/2006/relationships/audio" Target="../media/audio1.wav"/><Relationship Id="rId7" Type="http://schemas.openxmlformats.org/officeDocument/2006/relationships/audio" Target="../media/audio10.wav"/><Relationship Id="rId12"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audio" Target="../media/audio9.wav"/><Relationship Id="rId11" Type="http://schemas.openxmlformats.org/officeDocument/2006/relationships/audio" Target="../media/audio21.wav"/><Relationship Id="rId5" Type="http://schemas.openxmlformats.org/officeDocument/2006/relationships/audio" Target="../media/audio15.wav"/><Relationship Id="rId10" Type="http://schemas.openxmlformats.org/officeDocument/2006/relationships/audio" Target="../media/audio19.wav"/><Relationship Id="rId4" Type="http://schemas.openxmlformats.org/officeDocument/2006/relationships/audio" Target="../media/audio6.wav"/><Relationship Id="rId9" Type="http://schemas.openxmlformats.org/officeDocument/2006/relationships/audio" Target="../media/audio18.wav"/></Relationships>
</file>

<file path=ppt/slides/_rels/slide8.xml.rels><?xml version="1.0" encoding="UTF-8" standalone="yes"?>
<Relationships xmlns="http://schemas.openxmlformats.org/package/2006/relationships"><Relationship Id="rId8" Type="http://schemas.openxmlformats.org/officeDocument/2006/relationships/audio" Target="../media/audio20.wav"/><Relationship Id="rId13" Type="http://schemas.openxmlformats.org/officeDocument/2006/relationships/audio" Target="../media/audio11.wav"/><Relationship Id="rId3" Type="http://schemas.openxmlformats.org/officeDocument/2006/relationships/audio" Target="../media/audio16.wav"/><Relationship Id="rId7" Type="http://schemas.openxmlformats.org/officeDocument/2006/relationships/audio" Target="../media/audio24.wav"/><Relationship Id="rId12" Type="http://schemas.openxmlformats.org/officeDocument/2006/relationships/audio" Target="../media/audio21.wav"/><Relationship Id="rId17" Type="http://schemas.openxmlformats.org/officeDocument/2006/relationships/image" Target="../media/image2.wmf"/><Relationship Id="rId2" Type="http://schemas.openxmlformats.org/officeDocument/2006/relationships/slideLayout" Target="../slideLayouts/slideLayout7.xml"/><Relationship Id="rId16" Type="http://schemas.openxmlformats.org/officeDocument/2006/relationships/oleObject" Target="../embeddings/oleObject2.bin"/><Relationship Id="rId1" Type="http://schemas.openxmlformats.org/officeDocument/2006/relationships/vmlDrawing" Target="../drawings/vmlDrawing2.vml"/><Relationship Id="rId6" Type="http://schemas.openxmlformats.org/officeDocument/2006/relationships/audio" Target="../media/audio23.wav"/><Relationship Id="rId11" Type="http://schemas.openxmlformats.org/officeDocument/2006/relationships/audio" Target="../media/audio5.wav"/><Relationship Id="rId5" Type="http://schemas.openxmlformats.org/officeDocument/2006/relationships/audio" Target="../media/audio19.wav"/><Relationship Id="rId15" Type="http://schemas.openxmlformats.org/officeDocument/2006/relationships/audio" Target="../media/audio14.wav"/><Relationship Id="rId10" Type="http://schemas.openxmlformats.org/officeDocument/2006/relationships/audio" Target="../media/audio8.wav"/><Relationship Id="rId4" Type="http://schemas.openxmlformats.org/officeDocument/2006/relationships/audio" Target="../media/audio22.wav"/><Relationship Id="rId9" Type="http://schemas.openxmlformats.org/officeDocument/2006/relationships/audio" Target="../media/audio25.wav"/><Relationship Id="rId14" Type="http://schemas.openxmlformats.org/officeDocument/2006/relationships/audio" Target="../media/audio26.wav"/></Relationships>
</file>

<file path=ppt/slides/_rels/slide9.xml.rels><?xml version="1.0" encoding="UTF-8" standalone="yes"?>
<Relationships xmlns="http://schemas.openxmlformats.org/package/2006/relationships"><Relationship Id="rId8" Type="http://schemas.openxmlformats.org/officeDocument/2006/relationships/audio" Target="../media/audio19.wav"/><Relationship Id="rId13" Type="http://schemas.openxmlformats.org/officeDocument/2006/relationships/image" Target="../media/image5.wmf"/><Relationship Id="rId3" Type="http://schemas.openxmlformats.org/officeDocument/2006/relationships/audio" Target="../media/audio27.wav"/><Relationship Id="rId7" Type="http://schemas.openxmlformats.org/officeDocument/2006/relationships/audio" Target="../media/audio15.wav"/><Relationship Id="rId12" Type="http://schemas.openxmlformats.org/officeDocument/2006/relationships/image" Target="../media/image3.wmf"/><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audio" Target="../media/audio25.wav"/><Relationship Id="rId11" Type="http://schemas.openxmlformats.org/officeDocument/2006/relationships/oleObject" Target="../embeddings/oleObject3.bin"/><Relationship Id="rId5" Type="http://schemas.openxmlformats.org/officeDocument/2006/relationships/audio" Target="../media/audio5.wav"/><Relationship Id="rId10" Type="http://schemas.openxmlformats.org/officeDocument/2006/relationships/image" Target="../media/image4.wmf"/><Relationship Id="rId4" Type="http://schemas.openxmlformats.org/officeDocument/2006/relationships/audio" Target="../media/audio26.wav"/><Relationship Id="rId9" Type="http://schemas.openxmlformats.org/officeDocument/2006/relationships/audio" Target="../media/audio10.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hteck 4096">
            <a:extLst>
              <a:ext uri="{FF2B5EF4-FFF2-40B4-BE49-F238E27FC236}">
                <a16:creationId xmlns:a16="http://schemas.microsoft.com/office/drawing/2014/main" id="{83ED54A0-7A4F-4FD7-9D61-A2DBC10B6A66}"/>
              </a:ext>
            </a:extLst>
          </p:cNvPr>
          <p:cNvSpPr>
            <a:spLocks noChangeArrowheads="1"/>
          </p:cNvSpPr>
          <p:nvPr/>
        </p:nvSpPr>
        <p:spPr bwMode="auto">
          <a:xfrm>
            <a:off x="914400" y="381000"/>
            <a:ext cx="4876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2400">
                <a:latin typeface="Times New Roman" panose="02020603050405020304" pitchFamily="18" charset="0"/>
              </a:rPr>
              <a:t>Physik</a:t>
            </a:r>
          </a:p>
        </p:txBody>
      </p:sp>
      <p:sp>
        <p:nvSpPr>
          <p:cNvPr id="4098" name="Rechteck 4097">
            <a:extLst>
              <a:ext uri="{FF2B5EF4-FFF2-40B4-BE49-F238E27FC236}">
                <a16:creationId xmlns:a16="http://schemas.microsoft.com/office/drawing/2014/main" id="{E8A81885-6B1C-4737-ADA3-6C2BFE2C463E}"/>
              </a:ext>
            </a:extLst>
          </p:cNvPr>
          <p:cNvSpPr>
            <a:spLocks noChangeArrowheads="1"/>
          </p:cNvSpPr>
          <p:nvPr/>
        </p:nvSpPr>
        <p:spPr bwMode="auto">
          <a:xfrm>
            <a:off x="609600" y="1295400"/>
            <a:ext cx="6400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600">
                <a:latin typeface="Times New Roman" panose="02020603050405020304" pitchFamily="18" charset="0"/>
              </a:rPr>
              <a:t>Beschleunigung a</a:t>
            </a:r>
          </a:p>
        </p:txBody>
      </p:sp>
      <p:sp>
        <p:nvSpPr>
          <p:cNvPr id="4099" name="Rechteck 4098">
            <a:extLst>
              <a:ext uri="{FF2B5EF4-FFF2-40B4-BE49-F238E27FC236}">
                <a16:creationId xmlns:a16="http://schemas.microsoft.com/office/drawing/2014/main" id="{6840143D-2DE5-4415-BF8C-4220054D2CD3}"/>
              </a:ext>
            </a:extLst>
          </p:cNvPr>
          <p:cNvSpPr>
            <a:spLocks noChangeArrowheads="1"/>
          </p:cNvSpPr>
          <p:nvPr/>
        </p:nvSpPr>
        <p:spPr bwMode="auto">
          <a:xfrm>
            <a:off x="381000" y="1905000"/>
            <a:ext cx="868680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400">
                <a:latin typeface="Times New Roman" panose="02020603050405020304" pitchFamily="18" charset="0"/>
              </a:rPr>
              <a:t>Die Beschleunigung ist der Limes der Zeit gegen 0 von dem Quotienten der Zeitänderung durch die Änderung des Vektors  Geschwindigkeit, was gleichbedeutend mit der Ableitung der Geschwindigkeit, welche auch die Änderung der Ableitung des Streckenvektors durch die Zeitänderung ist, was gleichbedeutend mit der 2. Ableitung der Strecke ist.</a:t>
            </a:r>
          </a:p>
        </p:txBody>
      </p:sp>
      <p:grpSp>
        <p:nvGrpSpPr>
          <p:cNvPr id="1409" name="Group 10">
            <a:extLst>
              <a:ext uri="{FF2B5EF4-FFF2-40B4-BE49-F238E27FC236}">
                <a16:creationId xmlns:a16="http://schemas.microsoft.com/office/drawing/2014/main" id="{871FD840-5D69-4283-A9E0-ED67D7B9C0B7}"/>
              </a:ext>
            </a:extLst>
          </p:cNvPr>
          <p:cNvGrpSpPr>
            <a:grpSpLocks/>
          </p:cNvGrpSpPr>
          <p:nvPr/>
        </p:nvGrpSpPr>
        <p:grpSpPr bwMode="auto">
          <a:xfrm>
            <a:off x="4197350" y="3124200"/>
            <a:ext cx="2273300" cy="1289050"/>
            <a:chOff x="2644" y="1968"/>
            <a:chExt cx="1432" cy="812"/>
          </a:xfrm>
        </p:grpSpPr>
        <p:sp>
          <p:nvSpPr>
            <p:cNvPr id="9231" name="Ellipse 4099">
              <a:extLst>
                <a:ext uri="{FF2B5EF4-FFF2-40B4-BE49-F238E27FC236}">
                  <a16:creationId xmlns:a16="http://schemas.microsoft.com/office/drawing/2014/main" id="{98260E81-FFE6-4338-8242-49A5F0F76E67}"/>
                </a:ext>
              </a:extLst>
            </p:cNvPr>
            <p:cNvSpPr>
              <a:spLocks noChangeArrowheads="1"/>
            </p:cNvSpPr>
            <p:nvPr/>
          </p:nvSpPr>
          <p:spPr bwMode="auto">
            <a:xfrm>
              <a:off x="3508" y="2548"/>
              <a:ext cx="232" cy="232"/>
            </a:xfrm>
            <a:prstGeom prst="ellipse">
              <a:avLst/>
            </a:prstGeom>
            <a:solidFill>
              <a:schemeClr val="bg2"/>
            </a:solidFill>
            <a:ln w="12700" algn="ctr">
              <a:solidFill>
                <a:schemeClr val="bg2"/>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9232" name="Ellipse 4100">
              <a:extLst>
                <a:ext uri="{FF2B5EF4-FFF2-40B4-BE49-F238E27FC236}">
                  <a16:creationId xmlns:a16="http://schemas.microsoft.com/office/drawing/2014/main" id="{2B3A0703-1022-491B-B267-0614744D03E9}"/>
                </a:ext>
              </a:extLst>
            </p:cNvPr>
            <p:cNvSpPr>
              <a:spLocks noChangeArrowheads="1"/>
            </p:cNvSpPr>
            <p:nvPr/>
          </p:nvSpPr>
          <p:spPr bwMode="auto">
            <a:xfrm>
              <a:off x="2884" y="2548"/>
              <a:ext cx="232" cy="232"/>
            </a:xfrm>
            <a:prstGeom prst="ellipse">
              <a:avLst/>
            </a:prstGeom>
            <a:solidFill>
              <a:schemeClr val="bg2"/>
            </a:solidFill>
            <a:ln w="12700" algn="ctr">
              <a:solidFill>
                <a:schemeClr val="bg2"/>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9233" name="Rechteck 4101">
              <a:extLst>
                <a:ext uri="{FF2B5EF4-FFF2-40B4-BE49-F238E27FC236}">
                  <a16:creationId xmlns:a16="http://schemas.microsoft.com/office/drawing/2014/main" id="{0C927E07-3419-4217-BDD8-EF5B96A42322}"/>
                </a:ext>
              </a:extLst>
            </p:cNvPr>
            <p:cNvSpPr>
              <a:spLocks noChangeArrowheads="1"/>
            </p:cNvSpPr>
            <p:nvPr/>
          </p:nvSpPr>
          <p:spPr bwMode="auto">
            <a:xfrm>
              <a:off x="2644" y="2404"/>
              <a:ext cx="1432" cy="184"/>
            </a:xfrm>
            <a:prstGeom prst="rect">
              <a:avLst/>
            </a:prstGeom>
            <a:solidFill>
              <a:srgbClr val="FF3300"/>
            </a:solidFill>
            <a:ln w="12700" algn="ctr">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9234" name="Form 4102">
              <a:extLst>
                <a:ext uri="{FF2B5EF4-FFF2-40B4-BE49-F238E27FC236}">
                  <a16:creationId xmlns:a16="http://schemas.microsoft.com/office/drawing/2014/main" id="{5C96030D-2D5C-4384-8059-3142F3E87D19}"/>
                </a:ext>
              </a:extLst>
            </p:cNvPr>
            <p:cNvSpPr>
              <a:spLocks/>
            </p:cNvSpPr>
            <p:nvPr/>
          </p:nvSpPr>
          <p:spPr bwMode="auto">
            <a:xfrm>
              <a:off x="3311" y="1968"/>
              <a:ext cx="577" cy="432"/>
            </a:xfrm>
            <a:custGeom>
              <a:avLst/>
              <a:gdLst>
                <a:gd name="T0" fmla="*/ 0 w 21638"/>
                <a:gd name="T1" fmla="*/ 0 h 21600"/>
                <a:gd name="T2" fmla="*/ 577 w 21638"/>
                <a:gd name="T3" fmla="*/ 432 h 21600"/>
                <a:gd name="T4" fmla="*/ 1 w 21638"/>
                <a:gd name="T5" fmla="*/ 432 h 21600"/>
                <a:gd name="T6" fmla="*/ 0 60000 65536"/>
                <a:gd name="T7" fmla="*/ 0 60000 65536"/>
                <a:gd name="T8" fmla="*/ 0 60000 65536"/>
                <a:gd name="T9" fmla="*/ 0 w 21638"/>
                <a:gd name="T10" fmla="*/ 0 h 21600"/>
                <a:gd name="T11" fmla="*/ 0 w 21638"/>
                <a:gd name="T12" fmla="*/ 0 h 21600"/>
              </a:gdLst>
              <a:ahLst/>
              <a:cxnLst>
                <a:cxn ang="T6">
                  <a:pos x="T0" y="T1"/>
                </a:cxn>
                <a:cxn ang="T7">
                  <a:pos x="T2" y="T3"/>
                </a:cxn>
                <a:cxn ang="T8">
                  <a:pos x="T4" y="T5"/>
                </a:cxn>
              </a:cxnLst>
              <a:rect l="T9" t="T10" r="T11" b="T12"/>
              <a:pathLst>
                <a:path w="21638" h="21600" fill="none" extrusionOk="0">
                  <a:moveTo>
                    <a:pt x="0" y="0"/>
                  </a:moveTo>
                  <a:cubicBezTo>
                    <a:pt x="12" y="0"/>
                    <a:pt x="25" y="-1"/>
                    <a:pt x="38" y="0"/>
                  </a:cubicBezTo>
                  <a:cubicBezTo>
                    <a:pt x="11967" y="0"/>
                    <a:pt x="21638" y="9670"/>
                    <a:pt x="21638" y="21600"/>
                  </a:cubicBezTo>
                </a:path>
                <a:path w="21638" h="21600" stroke="0" extrusionOk="0">
                  <a:moveTo>
                    <a:pt x="0" y="0"/>
                  </a:moveTo>
                  <a:cubicBezTo>
                    <a:pt x="12" y="0"/>
                    <a:pt x="25" y="-1"/>
                    <a:pt x="38" y="0"/>
                  </a:cubicBezTo>
                  <a:cubicBezTo>
                    <a:pt x="11967" y="0"/>
                    <a:pt x="21638" y="9670"/>
                    <a:pt x="21638" y="21600"/>
                  </a:cubicBezTo>
                  <a:lnTo>
                    <a:pt x="38" y="21600"/>
                  </a:lnTo>
                  <a:close/>
                </a:path>
              </a:pathLst>
            </a:custGeom>
            <a:noFill/>
            <a:ln w="12700" cap="rnd" algn="ctr">
              <a:solidFill>
                <a:srgbClr val="FF33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9235" name="Form 4103">
              <a:extLst>
                <a:ext uri="{FF2B5EF4-FFF2-40B4-BE49-F238E27FC236}">
                  <a16:creationId xmlns:a16="http://schemas.microsoft.com/office/drawing/2014/main" id="{621A9406-B20B-4175-9465-D3C40906645A}"/>
                </a:ext>
              </a:extLst>
            </p:cNvPr>
            <p:cNvSpPr>
              <a:spLocks/>
            </p:cNvSpPr>
            <p:nvPr/>
          </p:nvSpPr>
          <p:spPr bwMode="auto">
            <a:xfrm>
              <a:off x="2880" y="1968"/>
              <a:ext cx="432" cy="432"/>
            </a:xfrm>
            <a:custGeom>
              <a:avLst/>
              <a:gdLst>
                <a:gd name="T0" fmla="*/ 0 w 21600"/>
                <a:gd name="T1" fmla="*/ 432 h 21600"/>
                <a:gd name="T2" fmla="*/ 431 w 21600"/>
                <a:gd name="T3" fmla="*/ 0 h 21600"/>
                <a:gd name="T4" fmla="*/ 432 w 21600"/>
                <a:gd name="T5" fmla="*/ 432 h 21600"/>
                <a:gd name="T6" fmla="*/ 0 60000 65536"/>
                <a:gd name="T7" fmla="*/ 0 60000 65536"/>
                <a:gd name="T8" fmla="*/ 0 60000 65536"/>
                <a:gd name="T9" fmla="*/ 0 w 21600"/>
                <a:gd name="T10" fmla="*/ 0 h 21600"/>
                <a:gd name="T11" fmla="*/ 0 w 21600"/>
                <a:gd name="T12" fmla="*/ 0 h 21600"/>
              </a:gdLst>
              <a:ahLst/>
              <a:cxnLst>
                <a:cxn ang="T6">
                  <a:pos x="T0" y="T1"/>
                </a:cxn>
                <a:cxn ang="T7">
                  <a:pos x="T2" y="T3"/>
                </a:cxn>
                <a:cxn ang="T8">
                  <a:pos x="T4" y="T5"/>
                </a:cxn>
              </a:cxnLst>
              <a:rect l="T9" t="T10" r="T11" b="T12"/>
              <a:pathLst>
                <a:path w="21600" h="21600" fill="none" extrusionOk="0">
                  <a:moveTo>
                    <a:pt x="0" y="21600"/>
                  </a:moveTo>
                  <a:cubicBezTo>
                    <a:pt x="0" y="9690"/>
                    <a:pt x="9640" y="27"/>
                    <a:pt x="21550" y="0"/>
                  </a:cubicBezTo>
                </a:path>
                <a:path w="21600" h="21600" stroke="0" extrusionOk="0">
                  <a:moveTo>
                    <a:pt x="0" y="21600"/>
                  </a:moveTo>
                  <a:cubicBezTo>
                    <a:pt x="0" y="9690"/>
                    <a:pt x="9640" y="27"/>
                    <a:pt x="21550" y="0"/>
                  </a:cubicBezTo>
                  <a:lnTo>
                    <a:pt x="21600" y="21600"/>
                  </a:lnTo>
                  <a:close/>
                </a:path>
              </a:pathLst>
            </a:custGeom>
            <a:noFill/>
            <a:ln w="12700" cap="rnd" algn="ctr">
              <a:solidFill>
                <a:srgbClr val="FF33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9236" name="Gerade Verbindung 4104">
              <a:extLst>
                <a:ext uri="{FF2B5EF4-FFF2-40B4-BE49-F238E27FC236}">
                  <a16:creationId xmlns:a16="http://schemas.microsoft.com/office/drawing/2014/main" id="{FA645B44-A6D5-4107-88D3-32409258A531}"/>
                </a:ext>
              </a:extLst>
            </p:cNvPr>
            <p:cNvSpPr>
              <a:spLocks noChangeShapeType="1"/>
            </p:cNvSpPr>
            <p:nvPr/>
          </p:nvSpPr>
          <p:spPr bwMode="auto">
            <a:xfrm>
              <a:off x="3360" y="1968"/>
              <a:ext cx="0" cy="480"/>
            </a:xfrm>
            <a:prstGeom prst="line">
              <a:avLst/>
            </a:prstGeom>
            <a:noFill/>
            <a:ln w="12700" algn="ctr">
              <a:solidFill>
                <a:srgbClr val="FF33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grpSp>
      <p:sp>
        <p:nvSpPr>
          <p:cNvPr id="4107" name="Rechteck 4106">
            <a:extLst>
              <a:ext uri="{FF2B5EF4-FFF2-40B4-BE49-F238E27FC236}">
                <a16:creationId xmlns:a16="http://schemas.microsoft.com/office/drawing/2014/main" id="{98139ABF-F6A6-4319-87B4-EE386D927E36}"/>
              </a:ext>
            </a:extLst>
          </p:cNvPr>
          <p:cNvSpPr>
            <a:spLocks noChangeArrowheads="1"/>
          </p:cNvSpPr>
          <p:nvPr/>
        </p:nvSpPr>
        <p:spPr bwMode="auto">
          <a:xfrm>
            <a:off x="990600" y="2895600"/>
            <a:ext cx="1600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600">
                <a:latin typeface="Times New Roman" panose="02020603050405020304" pitchFamily="18" charset="0"/>
              </a:rPr>
              <a:t>Strecke</a:t>
            </a:r>
          </a:p>
        </p:txBody>
      </p:sp>
      <p:sp>
        <p:nvSpPr>
          <p:cNvPr id="4108" name="Form 4107">
            <a:extLst>
              <a:ext uri="{FF2B5EF4-FFF2-40B4-BE49-F238E27FC236}">
                <a16:creationId xmlns:a16="http://schemas.microsoft.com/office/drawing/2014/main" id="{F7B89B43-836C-4EEA-A9D6-4ED16BB97CF3}"/>
              </a:ext>
            </a:extLst>
          </p:cNvPr>
          <p:cNvSpPr>
            <a:spLocks/>
          </p:cNvSpPr>
          <p:nvPr/>
        </p:nvSpPr>
        <p:spPr bwMode="auto">
          <a:xfrm>
            <a:off x="381000" y="3124200"/>
            <a:ext cx="3354388" cy="1143000"/>
          </a:xfrm>
          <a:custGeom>
            <a:avLst/>
            <a:gdLst>
              <a:gd name="T0" fmla="*/ 0 w 21610"/>
              <a:gd name="T1" fmla="*/ 0 h 21600"/>
              <a:gd name="T2" fmla="*/ 3354388 w 21610"/>
              <a:gd name="T3" fmla="*/ 1143000 h 21600"/>
              <a:gd name="T4" fmla="*/ 1552 w 21610"/>
              <a:gd name="T5" fmla="*/ 1143000 h 21600"/>
              <a:gd name="T6" fmla="*/ 0 60000 65536"/>
              <a:gd name="T7" fmla="*/ 0 60000 65536"/>
              <a:gd name="T8" fmla="*/ 0 60000 65536"/>
              <a:gd name="T9" fmla="*/ 0 w 21610"/>
              <a:gd name="T10" fmla="*/ 0 h 21600"/>
              <a:gd name="T11" fmla="*/ 0 w 21610"/>
              <a:gd name="T12" fmla="*/ 0 h 21600"/>
            </a:gdLst>
            <a:ahLst/>
            <a:cxnLst>
              <a:cxn ang="T6">
                <a:pos x="T0" y="T1"/>
              </a:cxn>
              <a:cxn ang="T7">
                <a:pos x="T2" y="T3"/>
              </a:cxn>
              <a:cxn ang="T8">
                <a:pos x="T4" y="T5"/>
              </a:cxn>
            </a:cxnLst>
            <a:rect l="T9" t="T10" r="T11" b="T12"/>
            <a:pathLst>
              <a:path w="21610" h="21600" fill="none" extrusionOk="0">
                <a:moveTo>
                  <a:pt x="0" y="0"/>
                </a:moveTo>
                <a:cubicBezTo>
                  <a:pt x="3" y="0"/>
                  <a:pt x="6" y="-1"/>
                  <a:pt x="10" y="0"/>
                </a:cubicBezTo>
                <a:cubicBezTo>
                  <a:pt x="11939" y="0"/>
                  <a:pt x="21610" y="9670"/>
                  <a:pt x="21610" y="21600"/>
                </a:cubicBezTo>
              </a:path>
              <a:path w="21610" h="21600" stroke="0" extrusionOk="0">
                <a:moveTo>
                  <a:pt x="0" y="0"/>
                </a:moveTo>
                <a:cubicBezTo>
                  <a:pt x="3" y="0"/>
                  <a:pt x="6" y="-1"/>
                  <a:pt x="10" y="0"/>
                </a:cubicBezTo>
                <a:cubicBezTo>
                  <a:pt x="11939" y="0"/>
                  <a:pt x="21610" y="9670"/>
                  <a:pt x="21610" y="21600"/>
                </a:cubicBezTo>
                <a:lnTo>
                  <a:pt x="10" y="21600"/>
                </a:lnTo>
                <a:close/>
              </a:path>
            </a:pathLst>
          </a:custGeom>
          <a:noFill/>
          <a:ln w="12700" cap="rnd" algn="ctr">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4109" name="Gerade Verbindung 4108">
            <a:extLst>
              <a:ext uri="{FF2B5EF4-FFF2-40B4-BE49-F238E27FC236}">
                <a16:creationId xmlns:a16="http://schemas.microsoft.com/office/drawing/2014/main" id="{CB063DAD-52C5-4E96-967E-9CA0F7364F88}"/>
              </a:ext>
            </a:extLst>
          </p:cNvPr>
          <p:cNvSpPr>
            <a:spLocks noChangeShapeType="1"/>
          </p:cNvSpPr>
          <p:nvPr/>
        </p:nvSpPr>
        <p:spPr bwMode="auto">
          <a:xfrm>
            <a:off x="4876800" y="5181600"/>
            <a:ext cx="1828800" cy="1371600"/>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4110" name="Rechteck 4109">
            <a:extLst>
              <a:ext uri="{FF2B5EF4-FFF2-40B4-BE49-F238E27FC236}">
                <a16:creationId xmlns:a16="http://schemas.microsoft.com/office/drawing/2014/main" id="{6DEC8429-231C-4598-957B-9CAEBD213993}"/>
              </a:ext>
            </a:extLst>
          </p:cNvPr>
          <p:cNvSpPr>
            <a:spLocks noChangeArrowheads="1"/>
          </p:cNvSpPr>
          <p:nvPr/>
        </p:nvSpPr>
        <p:spPr bwMode="auto">
          <a:xfrm>
            <a:off x="5105400" y="4800600"/>
            <a:ext cx="1752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600">
                <a:latin typeface="Times New Roman" panose="02020603050405020304" pitchFamily="18" charset="0"/>
              </a:rPr>
              <a:t>Geschwindigkeit</a:t>
            </a:r>
          </a:p>
        </p:txBody>
      </p:sp>
      <p:grpSp>
        <p:nvGrpSpPr>
          <p:cNvPr id="4748" name="Group 17">
            <a:extLst>
              <a:ext uri="{FF2B5EF4-FFF2-40B4-BE49-F238E27FC236}">
                <a16:creationId xmlns:a16="http://schemas.microsoft.com/office/drawing/2014/main" id="{8F4A22B6-C768-4265-A7ED-9C08EE4D82FC}"/>
              </a:ext>
            </a:extLst>
          </p:cNvPr>
          <p:cNvGrpSpPr>
            <a:grpSpLocks/>
          </p:cNvGrpSpPr>
          <p:nvPr/>
        </p:nvGrpSpPr>
        <p:grpSpPr bwMode="auto">
          <a:xfrm>
            <a:off x="838200" y="4648200"/>
            <a:ext cx="1143000" cy="990600"/>
            <a:chOff x="528" y="2928"/>
            <a:chExt cx="720" cy="624"/>
          </a:xfrm>
        </p:grpSpPr>
        <p:sp>
          <p:nvSpPr>
            <p:cNvPr id="9229" name="Gerade Verbindung 4110">
              <a:extLst>
                <a:ext uri="{FF2B5EF4-FFF2-40B4-BE49-F238E27FC236}">
                  <a16:creationId xmlns:a16="http://schemas.microsoft.com/office/drawing/2014/main" id="{42F22611-06A2-432B-8B20-C1D4BFE8832C}"/>
                </a:ext>
              </a:extLst>
            </p:cNvPr>
            <p:cNvSpPr>
              <a:spLocks noChangeShapeType="1"/>
            </p:cNvSpPr>
            <p:nvPr/>
          </p:nvSpPr>
          <p:spPr bwMode="auto">
            <a:xfrm>
              <a:off x="528" y="2928"/>
              <a:ext cx="0" cy="624"/>
            </a:xfrm>
            <a:prstGeom prst="line">
              <a:avLst/>
            </a:prstGeom>
            <a:noFill/>
            <a:ln w="12700" algn="ctr">
              <a:solidFill>
                <a:schemeClr val="tx1"/>
              </a:solidFill>
              <a:round/>
              <a:headEnd type="stealth" w="med" len="lg"/>
              <a:tailEnd type="none" w="sm" len="sm"/>
            </a:ln>
            <a:extLst>
              <a:ext uri="{909E8E84-426E-40DD-AFC4-6F175D3DCCD1}">
                <a14:hiddenFill xmlns:a14="http://schemas.microsoft.com/office/drawing/2010/main">
                  <a:noFill/>
                </a14:hiddenFill>
              </a:ext>
            </a:extLst>
          </p:spPr>
          <p:txBody>
            <a:bodyPr/>
            <a:lstStyle/>
            <a:p>
              <a:endParaRPr lang="de-DE"/>
            </a:p>
          </p:txBody>
        </p:sp>
        <p:sp>
          <p:nvSpPr>
            <p:cNvPr id="9230" name="Gerade Verbindung 4111">
              <a:extLst>
                <a:ext uri="{FF2B5EF4-FFF2-40B4-BE49-F238E27FC236}">
                  <a16:creationId xmlns:a16="http://schemas.microsoft.com/office/drawing/2014/main" id="{6088DC7B-3F31-4E87-8F10-5B799986B699}"/>
                </a:ext>
              </a:extLst>
            </p:cNvPr>
            <p:cNvSpPr>
              <a:spLocks noChangeShapeType="1"/>
            </p:cNvSpPr>
            <p:nvPr/>
          </p:nvSpPr>
          <p:spPr bwMode="auto">
            <a:xfrm>
              <a:off x="528" y="3552"/>
              <a:ext cx="720" cy="0"/>
            </a:xfrm>
            <a:prstGeom prst="line">
              <a:avLst/>
            </a:prstGeom>
            <a:noFill/>
            <a:ln w="12700" algn="ctr">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a:lstStyle/>
            <a:p>
              <a:endParaRPr lang="de-DE"/>
            </a:p>
          </p:txBody>
        </p:sp>
      </p:grpSp>
      <p:sp>
        <p:nvSpPr>
          <p:cNvPr id="4114" name="Gerade Verbindung 4113">
            <a:extLst>
              <a:ext uri="{FF2B5EF4-FFF2-40B4-BE49-F238E27FC236}">
                <a16:creationId xmlns:a16="http://schemas.microsoft.com/office/drawing/2014/main" id="{2FDF8678-2231-4272-96A5-BB9DC35FB6CF}"/>
              </a:ext>
            </a:extLst>
          </p:cNvPr>
          <p:cNvSpPr>
            <a:spLocks noChangeShapeType="1"/>
          </p:cNvSpPr>
          <p:nvPr/>
        </p:nvSpPr>
        <p:spPr bwMode="auto">
          <a:xfrm>
            <a:off x="838200" y="5638800"/>
            <a:ext cx="0" cy="838200"/>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4115" name="Gerade Verbindung 4114">
            <a:extLst>
              <a:ext uri="{FF2B5EF4-FFF2-40B4-BE49-F238E27FC236}">
                <a16:creationId xmlns:a16="http://schemas.microsoft.com/office/drawing/2014/main" id="{FE3766C1-C53D-4105-ACAD-B84F4FE78FCE}"/>
              </a:ext>
            </a:extLst>
          </p:cNvPr>
          <p:cNvSpPr>
            <a:spLocks noChangeShapeType="1"/>
          </p:cNvSpPr>
          <p:nvPr/>
        </p:nvSpPr>
        <p:spPr bwMode="auto">
          <a:xfrm>
            <a:off x="838200" y="5943600"/>
            <a:ext cx="1066800" cy="0"/>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4116" name="Rechteck 4115">
            <a:extLst>
              <a:ext uri="{FF2B5EF4-FFF2-40B4-BE49-F238E27FC236}">
                <a16:creationId xmlns:a16="http://schemas.microsoft.com/office/drawing/2014/main" id="{D8B0D2EF-AFBB-4115-A53A-1E4DD81B16D6}"/>
              </a:ext>
            </a:extLst>
          </p:cNvPr>
          <p:cNvSpPr>
            <a:spLocks noChangeArrowheads="1"/>
          </p:cNvSpPr>
          <p:nvPr/>
        </p:nvSpPr>
        <p:spPr bwMode="auto">
          <a:xfrm>
            <a:off x="2057400" y="5943600"/>
            <a:ext cx="2514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600">
                <a:latin typeface="Times New Roman" panose="02020603050405020304" pitchFamily="18" charset="0"/>
              </a:rPr>
              <a:t>Beschleunigung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097">
                                            <p:txEl>
                                              <p:pRg st="0" end="0"/>
                                            </p:txEl>
                                          </p:spTgt>
                                        </p:tgtEl>
                                        <p:attrNameLst>
                                          <p:attrName>style.visibility</p:attrName>
                                        </p:attrNameLst>
                                      </p:cBhvr>
                                      <p:to>
                                        <p:strVal val="visible"/>
                                      </p:to>
                                    </p:set>
                                    <p:anim calcmode="lin" valueType="num">
                                      <p:cBhvr additive="base">
                                        <p:cTn id="7" dur="500" fill="hold"/>
                                        <p:tgtEl>
                                          <p:spTgt spid="409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09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eyestorm.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098">
                                            <p:txEl>
                                              <p:pRg st="0" end="0"/>
                                            </p:txEl>
                                          </p:spTgt>
                                        </p:tgtEl>
                                        <p:attrNameLst>
                                          <p:attrName>style.visibility</p:attrName>
                                        </p:attrNameLst>
                                      </p:cBhvr>
                                      <p:to>
                                        <p:strVal val="visible"/>
                                      </p:to>
                                    </p:set>
                                    <p:anim calcmode="lin" valueType="num">
                                      <p:cBhvr additive="base">
                                        <p:cTn id="13" dur="500" fill="hold"/>
                                        <p:tgtEl>
                                          <p:spTgt spid="4098">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098">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kickstan.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4099"/>
                                        </p:tgtEl>
                                        <p:attrNameLst>
                                          <p:attrName>style.visibility</p:attrName>
                                        </p:attrNameLst>
                                      </p:cBhvr>
                                      <p:to>
                                        <p:strVal val="visible"/>
                                      </p:to>
                                    </p:set>
                                    <p:animEffect transition="in" filter="blinds(horizontal)">
                                      <p:cBhvr>
                                        <p:cTn id="19" dur="500"/>
                                        <p:tgtEl>
                                          <p:spTgt spid="4099"/>
                                        </p:tgtEl>
                                      </p:cBhvr>
                                    </p:animEffect>
                                  </p:childTnLst>
                                  <p:subTnLst>
                                    <p:audio>
                                      <p:cMediaNode>
                                        <p:cTn display="0" masterRel="sameClick">
                                          <p:stCondLst>
                                            <p:cond evt="begin" delay="0">
                                              <p:tn val="17"/>
                                            </p:cond>
                                          </p:stCondLst>
                                          <p:endCondLst>
                                            <p:cond evt="onStopAudio" delay="0">
                                              <p:tgtEl>
                                                <p:sldTgt/>
                                              </p:tgtEl>
                                            </p:cond>
                                          </p:endCondLst>
                                        </p:cTn>
                                        <p:tgtEl>
                                          <p:sndTgt r:embed="rId4" name="breeze.wav"/>
                                        </p:tgtEl>
                                      </p:cMediaNode>
                                    </p:audio>
                                  </p:sub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nodeType="clickEffect">
                                  <p:stCondLst>
                                    <p:cond delay="0"/>
                                  </p:stCondLst>
                                  <p:childTnLst>
                                    <p:set>
                                      <p:cBhvr>
                                        <p:cTn id="23" dur="1" fill="hold">
                                          <p:stCondLst>
                                            <p:cond delay="0"/>
                                          </p:stCondLst>
                                        </p:cTn>
                                        <p:tgtEl>
                                          <p:spTgt spid="1409"/>
                                        </p:tgtEl>
                                        <p:attrNameLst>
                                          <p:attrName>style.visibility</p:attrName>
                                        </p:attrNameLst>
                                      </p:cBhvr>
                                      <p:to>
                                        <p:strVal val="visible"/>
                                      </p:to>
                                    </p:set>
                                    <p:anim calcmode="lin" valueType="num">
                                      <p:cBhvr additive="base">
                                        <p:cTn id="24" dur="500" fill="hold"/>
                                        <p:tgtEl>
                                          <p:spTgt spid="1409"/>
                                        </p:tgtEl>
                                        <p:attrNameLst>
                                          <p:attrName>ppt_x</p:attrName>
                                        </p:attrNameLst>
                                      </p:cBhvr>
                                      <p:tavLst>
                                        <p:tav tm="0">
                                          <p:val>
                                            <p:strVal val="0-#ppt_w/2"/>
                                          </p:val>
                                        </p:tav>
                                        <p:tav tm="100000">
                                          <p:val>
                                            <p:strVal val="#ppt_x"/>
                                          </p:val>
                                        </p:tav>
                                      </p:tavLst>
                                    </p:anim>
                                    <p:anim calcmode="lin" valueType="num">
                                      <p:cBhvr additive="base">
                                        <p:cTn id="25" dur="500" fill="hold"/>
                                        <p:tgtEl>
                                          <p:spTgt spid="140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5" name="Quietschende Bremsen"/>
                                        </p:tgtEl>
                                      </p:cMediaNode>
                                    </p:audio>
                                  </p:subTnLst>
                                </p:cTn>
                              </p:par>
                            </p:childTnLst>
                          </p:cTn>
                        </p:par>
                      </p:childTnLst>
                    </p:cTn>
                  </p:par>
                  <p:par>
                    <p:cTn id="26" fill="hold" nodeType="clickPar">
                      <p:stCondLst>
                        <p:cond delay="indefinite"/>
                      </p:stCondLst>
                      <p:childTnLst>
                        <p:par>
                          <p:cTn id="27" fill="hold" nodeType="withGroup">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4107"/>
                                        </p:tgtEl>
                                        <p:attrNameLst>
                                          <p:attrName>style.visibility</p:attrName>
                                        </p:attrNameLst>
                                      </p:cBhvr>
                                      <p:to>
                                        <p:strVal val="visible"/>
                                      </p:to>
                                    </p:set>
                                    <p:animEffect transition="in" filter="blinds(horizontal)">
                                      <p:cBhvr>
                                        <p:cTn id="30" dur="500"/>
                                        <p:tgtEl>
                                          <p:spTgt spid="4107"/>
                                        </p:tgtEl>
                                      </p:cBhvr>
                                    </p:animEffect>
                                  </p:childTnLst>
                                  <p:subTnLst>
                                    <p:audio>
                                      <p:cMediaNode>
                                        <p:cTn display="0" masterRel="sameClick">
                                          <p:stCondLst>
                                            <p:cond evt="begin" delay="0">
                                              <p:tn val="28"/>
                                            </p:cond>
                                          </p:stCondLst>
                                          <p:endCondLst>
                                            <p:cond evt="onStopAudio" delay="0">
                                              <p:tgtEl>
                                                <p:sldTgt/>
                                              </p:tgtEl>
                                            </p:cond>
                                          </p:endCondLst>
                                        </p:cTn>
                                        <p:tgtEl>
                                          <p:sndTgt r:embed="rId6" name="Laser"/>
                                        </p:tgtEl>
                                      </p:cMediaNode>
                                    </p:audio>
                                  </p:subTnLst>
                                </p:cTn>
                              </p:par>
                            </p:childTnLst>
                          </p:cTn>
                        </p:par>
                      </p:childTnLst>
                    </p:cTn>
                  </p:par>
                  <p:par>
                    <p:cTn id="31" fill="hold" nodeType="clickPar">
                      <p:stCondLst>
                        <p:cond delay="indefinite"/>
                      </p:stCondLst>
                      <p:childTnLst>
                        <p:par>
                          <p:cTn id="32" fill="hold" nodeType="withGroup">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4108"/>
                                        </p:tgtEl>
                                        <p:attrNameLst>
                                          <p:attrName>style.visibility</p:attrName>
                                        </p:attrNameLst>
                                      </p:cBhvr>
                                      <p:to>
                                        <p:strVal val="visible"/>
                                      </p:to>
                                    </p:set>
                                    <p:animEffect transition="in" filter="blinds(horizontal)">
                                      <p:cBhvr>
                                        <p:cTn id="35" dur="500"/>
                                        <p:tgtEl>
                                          <p:spTgt spid="4108"/>
                                        </p:tgtEl>
                                      </p:cBhvr>
                                    </p:animEffect>
                                  </p:childTnLst>
                                  <p:subTnLst>
                                    <p:audio>
                                      <p:cMediaNode>
                                        <p:cTn display="0" masterRel="sameClick">
                                          <p:stCondLst>
                                            <p:cond evt="begin" delay="0">
                                              <p:tn val="33"/>
                                            </p:cond>
                                          </p:stCondLst>
                                          <p:endCondLst>
                                            <p:cond evt="onStopAudio" delay="0">
                                              <p:tgtEl>
                                                <p:sldTgt/>
                                              </p:tgtEl>
                                            </p:cond>
                                          </p:endCondLst>
                                        </p:cTn>
                                        <p:tgtEl>
                                          <p:sndTgt r:embed="rId5" name="Quietschende Bremsen"/>
                                        </p:tgtEl>
                                      </p:cMediaNode>
                                    </p:audio>
                                  </p:subTnLst>
                                </p:cTn>
                              </p:par>
                            </p:childTnLst>
                          </p:cTn>
                        </p:par>
                      </p:childTnLst>
                    </p:cTn>
                  </p:par>
                  <p:par>
                    <p:cTn id="36" fill="hold" nodeType="clickPar">
                      <p:stCondLst>
                        <p:cond delay="indefinite"/>
                      </p:stCondLst>
                      <p:childTnLst>
                        <p:par>
                          <p:cTn id="37" fill="hold" nodeType="withGroup">
                            <p:stCondLst>
                              <p:cond delay="0"/>
                            </p:stCondLst>
                            <p:childTnLst>
                              <p:par>
                                <p:cTn id="38" presetID="3" presetClass="entr" presetSubtype="10" fill="hold" nodeType="clickEffect">
                                  <p:stCondLst>
                                    <p:cond delay="0"/>
                                  </p:stCondLst>
                                  <p:childTnLst>
                                    <p:set>
                                      <p:cBhvr>
                                        <p:cTn id="39" dur="1" fill="hold">
                                          <p:stCondLst>
                                            <p:cond delay="0"/>
                                          </p:stCondLst>
                                        </p:cTn>
                                        <p:tgtEl>
                                          <p:spTgt spid="4109"/>
                                        </p:tgtEl>
                                        <p:attrNameLst>
                                          <p:attrName>style.visibility</p:attrName>
                                        </p:attrNameLst>
                                      </p:cBhvr>
                                      <p:to>
                                        <p:strVal val="visible"/>
                                      </p:to>
                                    </p:set>
                                    <p:animEffect transition="in" filter="blinds(horizontal)">
                                      <p:cBhvr>
                                        <p:cTn id="40" dur="500"/>
                                        <p:tgtEl>
                                          <p:spTgt spid="4109"/>
                                        </p:tgtEl>
                                      </p:cBhvr>
                                    </p:animEffect>
                                  </p:childTnLst>
                                  <p:subTnLst>
                                    <p:audio>
                                      <p:cMediaNode>
                                        <p:cTn display="0" masterRel="sameClick">
                                          <p:stCondLst>
                                            <p:cond evt="begin" delay="0">
                                              <p:tn val="38"/>
                                            </p:cond>
                                          </p:stCondLst>
                                          <p:endCondLst>
                                            <p:cond evt="onStopAudio" delay="0">
                                              <p:tgtEl>
                                                <p:sldTgt/>
                                              </p:tgtEl>
                                            </p:cond>
                                          </p:endCondLst>
                                        </p:cTn>
                                        <p:tgtEl>
                                          <p:sndTgt r:embed="rId6" name="Laser"/>
                                        </p:tgtEl>
                                      </p:cMediaNode>
                                    </p:audio>
                                  </p:subTnLst>
                                </p:cTn>
                              </p:par>
                            </p:childTnLst>
                          </p:cTn>
                        </p:par>
                      </p:childTnLst>
                    </p:cTn>
                  </p:par>
                  <p:par>
                    <p:cTn id="41" fill="hold" nodeType="clickPar">
                      <p:stCondLst>
                        <p:cond delay="indefinite"/>
                      </p:stCondLst>
                      <p:childTnLst>
                        <p:par>
                          <p:cTn id="42" fill="hold" nodeType="withGroup">
                            <p:stCondLst>
                              <p:cond delay="0"/>
                            </p:stCondLst>
                            <p:childTnLst>
                              <p:par>
                                <p:cTn id="43" presetID="5" presetClass="entr" presetSubtype="10" fill="hold" grpId="0" nodeType="clickEffect">
                                  <p:stCondLst>
                                    <p:cond delay="0"/>
                                  </p:stCondLst>
                                  <p:childTnLst>
                                    <p:set>
                                      <p:cBhvr>
                                        <p:cTn id="44" dur="1" fill="hold">
                                          <p:stCondLst>
                                            <p:cond delay="0"/>
                                          </p:stCondLst>
                                        </p:cTn>
                                        <p:tgtEl>
                                          <p:spTgt spid="4110">
                                            <p:txEl>
                                              <p:pRg st="0" end="0"/>
                                            </p:txEl>
                                          </p:spTgt>
                                        </p:tgtEl>
                                        <p:attrNameLst>
                                          <p:attrName>style.visibility</p:attrName>
                                        </p:attrNameLst>
                                      </p:cBhvr>
                                      <p:to>
                                        <p:strVal val="visible"/>
                                      </p:to>
                                    </p:set>
                                    <p:animEffect transition="in" filter="checkerboard(across)">
                                      <p:cBhvr>
                                        <p:cTn id="45" dur="500"/>
                                        <p:tgtEl>
                                          <p:spTgt spid="4110">
                                            <p:txEl>
                                              <p:pRg st="0" end="0"/>
                                            </p:txEl>
                                          </p:spTgt>
                                        </p:tgtEl>
                                      </p:cBhvr>
                                    </p:animEffect>
                                  </p:childTnLst>
                                  <p:subTnLst>
                                    <p:audio>
                                      <p:cMediaNode>
                                        <p:cTn display="0" masterRel="sameClick">
                                          <p:stCondLst>
                                            <p:cond evt="begin" delay="0">
                                              <p:tn val="43"/>
                                            </p:cond>
                                          </p:stCondLst>
                                          <p:endCondLst>
                                            <p:cond evt="onStopAudio" delay="0">
                                              <p:tgtEl>
                                                <p:sldTgt/>
                                              </p:tgtEl>
                                            </p:cond>
                                          </p:endCondLst>
                                        </p:cTn>
                                        <p:tgtEl>
                                          <p:sndTgt r:embed="rId3" name="kickstan.wav"/>
                                        </p:tgtEl>
                                      </p:cMediaNode>
                                    </p:audio>
                                  </p:subTnLst>
                                </p:cTn>
                              </p:par>
                            </p:childTnLst>
                          </p:cTn>
                        </p:par>
                      </p:childTnLst>
                    </p:cTn>
                  </p:par>
                  <p:par>
                    <p:cTn id="46" fill="hold" nodeType="clickPar">
                      <p:stCondLst>
                        <p:cond delay="indefinite"/>
                      </p:stCondLst>
                      <p:childTnLst>
                        <p:par>
                          <p:cTn id="47" fill="hold" nodeType="withGroup">
                            <p:stCondLst>
                              <p:cond delay="0"/>
                            </p:stCondLst>
                            <p:childTnLst>
                              <p:par>
                                <p:cTn id="48" presetID="2" presetClass="entr" presetSubtype="12" fill="hold" nodeType="clickEffect">
                                  <p:stCondLst>
                                    <p:cond delay="0"/>
                                  </p:stCondLst>
                                  <p:childTnLst>
                                    <p:set>
                                      <p:cBhvr>
                                        <p:cTn id="49" dur="1" fill="hold">
                                          <p:stCondLst>
                                            <p:cond delay="0"/>
                                          </p:stCondLst>
                                        </p:cTn>
                                        <p:tgtEl>
                                          <p:spTgt spid="4748"/>
                                        </p:tgtEl>
                                        <p:attrNameLst>
                                          <p:attrName>style.visibility</p:attrName>
                                        </p:attrNameLst>
                                      </p:cBhvr>
                                      <p:to>
                                        <p:strVal val="visible"/>
                                      </p:to>
                                    </p:set>
                                    <p:anim calcmode="lin" valueType="num">
                                      <p:cBhvr additive="base">
                                        <p:cTn id="50" dur="500" fill="hold"/>
                                        <p:tgtEl>
                                          <p:spTgt spid="4748"/>
                                        </p:tgtEl>
                                        <p:attrNameLst>
                                          <p:attrName>ppt_x</p:attrName>
                                        </p:attrNameLst>
                                      </p:cBhvr>
                                      <p:tavLst>
                                        <p:tav tm="0">
                                          <p:val>
                                            <p:strVal val="0-#ppt_w/2"/>
                                          </p:val>
                                        </p:tav>
                                        <p:tav tm="100000">
                                          <p:val>
                                            <p:strVal val="#ppt_x"/>
                                          </p:val>
                                        </p:tav>
                                      </p:tavLst>
                                    </p:anim>
                                    <p:anim calcmode="lin" valueType="num">
                                      <p:cBhvr additive="base">
                                        <p:cTn id="51" dur="500" fill="hold"/>
                                        <p:tgtEl>
                                          <p:spTgt spid="474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8"/>
                                            </p:cond>
                                          </p:stCondLst>
                                          <p:endCondLst>
                                            <p:cond evt="onStopAudio" delay="0">
                                              <p:tgtEl>
                                                <p:sldTgt/>
                                              </p:tgtEl>
                                            </p:cond>
                                          </p:endCondLst>
                                        </p:cTn>
                                        <p:tgtEl>
                                          <p:sndTgt r:embed="rId6" name="Laser"/>
                                        </p:tgtEl>
                                      </p:cMediaNode>
                                    </p:audio>
                                  </p:subTnLst>
                                </p:cTn>
                              </p:par>
                            </p:childTnLst>
                          </p:cTn>
                        </p:par>
                      </p:childTnLst>
                    </p:cTn>
                  </p:par>
                  <p:par>
                    <p:cTn id="52" fill="hold" nodeType="clickPar">
                      <p:stCondLst>
                        <p:cond delay="indefinite"/>
                      </p:stCondLst>
                      <p:childTnLst>
                        <p:par>
                          <p:cTn id="53" fill="hold" nodeType="withGroup">
                            <p:stCondLst>
                              <p:cond delay="0"/>
                            </p:stCondLst>
                            <p:childTnLst>
                              <p:par>
                                <p:cTn id="54" presetID="2" presetClass="entr" presetSubtype="4" fill="hold" nodeType="clickEffect">
                                  <p:stCondLst>
                                    <p:cond delay="0"/>
                                  </p:stCondLst>
                                  <p:childTnLst>
                                    <p:set>
                                      <p:cBhvr>
                                        <p:cTn id="55" dur="1" fill="hold">
                                          <p:stCondLst>
                                            <p:cond delay="0"/>
                                          </p:stCondLst>
                                        </p:cTn>
                                        <p:tgtEl>
                                          <p:spTgt spid="4114"/>
                                        </p:tgtEl>
                                        <p:attrNameLst>
                                          <p:attrName>style.visibility</p:attrName>
                                        </p:attrNameLst>
                                      </p:cBhvr>
                                      <p:to>
                                        <p:strVal val="visible"/>
                                      </p:to>
                                    </p:set>
                                    <p:anim calcmode="lin" valueType="num">
                                      <p:cBhvr additive="base">
                                        <p:cTn id="56" dur="500" fill="hold"/>
                                        <p:tgtEl>
                                          <p:spTgt spid="4114"/>
                                        </p:tgtEl>
                                        <p:attrNameLst>
                                          <p:attrName>ppt_x</p:attrName>
                                        </p:attrNameLst>
                                      </p:cBhvr>
                                      <p:tavLst>
                                        <p:tav tm="0">
                                          <p:val>
                                            <p:strVal val="#ppt_x"/>
                                          </p:val>
                                        </p:tav>
                                        <p:tav tm="100000">
                                          <p:val>
                                            <p:strVal val="#ppt_x"/>
                                          </p:val>
                                        </p:tav>
                                      </p:tavLst>
                                    </p:anim>
                                    <p:anim calcmode="lin" valueType="num">
                                      <p:cBhvr additive="base">
                                        <p:cTn id="57" dur="500" fill="hold"/>
                                        <p:tgtEl>
                                          <p:spTgt spid="411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4"/>
                                            </p:cond>
                                          </p:stCondLst>
                                          <p:endCondLst>
                                            <p:cond evt="onStopAudio" delay="0">
                                              <p:tgtEl>
                                                <p:sldTgt/>
                                              </p:tgtEl>
                                            </p:cond>
                                          </p:endCondLst>
                                        </p:cTn>
                                        <p:tgtEl>
                                          <p:sndTgt r:embed="rId6" name="Laser"/>
                                        </p:tgtEl>
                                      </p:cMediaNode>
                                    </p:audio>
                                  </p:subTnLst>
                                </p:cTn>
                              </p:par>
                            </p:childTnLst>
                          </p:cTn>
                        </p:par>
                      </p:childTnLst>
                    </p:cTn>
                  </p:par>
                  <p:par>
                    <p:cTn id="58" fill="hold" nodeType="clickPar">
                      <p:stCondLst>
                        <p:cond delay="indefinite"/>
                      </p:stCondLst>
                      <p:childTnLst>
                        <p:par>
                          <p:cTn id="59" fill="hold" nodeType="withGroup">
                            <p:stCondLst>
                              <p:cond delay="0"/>
                            </p:stCondLst>
                            <p:childTnLst>
                              <p:par>
                                <p:cTn id="60" presetID="3" presetClass="entr" presetSubtype="10" fill="hold" nodeType="clickEffect">
                                  <p:stCondLst>
                                    <p:cond delay="0"/>
                                  </p:stCondLst>
                                  <p:childTnLst>
                                    <p:set>
                                      <p:cBhvr>
                                        <p:cTn id="61" dur="1" fill="hold">
                                          <p:stCondLst>
                                            <p:cond delay="0"/>
                                          </p:stCondLst>
                                        </p:cTn>
                                        <p:tgtEl>
                                          <p:spTgt spid="4115"/>
                                        </p:tgtEl>
                                        <p:attrNameLst>
                                          <p:attrName>style.visibility</p:attrName>
                                        </p:attrNameLst>
                                      </p:cBhvr>
                                      <p:to>
                                        <p:strVal val="visible"/>
                                      </p:to>
                                    </p:set>
                                    <p:animEffect transition="in" filter="blinds(horizontal)">
                                      <p:cBhvr>
                                        <p:cTn id="62" dur="500"/>
                                        <p:tgtEl>
                                          <p:spTgt spid="4115"/>
                                        </p:tgtEl>
                                      </p:cBhvr>
                                    </p:animEffect>
                                  </p:childTnLst>
                                  <p:subTnLst>
                                    <p:audio>
                                      <p:cMediaNode>
                                        <p:cTn display="0" masterRel="sameClick">
                                          <p:stCondLst>
                                            <p:cond evt="begin" delay="0">
                                              <p:tn val="60"/>
                                            </p:cond>
                                          </p:stCondLst>
                                          <p:endCondLst>
                                            <p:cond evt="onStopAudio" delay="0">
                                              <p:tgtEl>
                                                <p:sldTgt/>
                                              </p:tgtEl>
                                            </p:cond>
                                          </p:endCondLst>
                                        </p:cTn>
                                        <p:tgtEl>
                                          <p:sndTgt r:embed="rId5" name="Quietschende Bremsen"/>
                                        </p:tgtEl>
                                      </p:cMediaNode>
                                    </p:audio>
                                  </p:sub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4116">
                                            <p:txEl>
                                              <p:pRg st="0" end="0"/>
                                            </p:txEl>
                                          </p:spTgt>
                                        </p:tgtEl>
                                        <p:attrNameLst>
                                          <p:attrName>style.visibility</p:attrName>
                                        </p:attrNameLst>
                                      </p:cBhvr>
                                      <p:to>
                                        <p:strVal val="visible"/>
                                      </p:to>
                                    </p:set>
                                    <p:anim calcmode="lin" valueType="num">
                                      <p:cBhvr additive="base">
                                        <p:cTn id="67" dur="500" fill="hold"/>
                                        <p:tgtEl>
                                          <p:spTgt spid="4116">
                                            <p:txEl>
                                              <p:pRg st="0" end="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411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5"/>
                                            </p:cond>
                                          </p:stCondLst>
                                          <p:endCondLst>
                                            <p:cond evt="onStopAudio" delay="0">
                                              <p:tgtEl>
                                                <p:sldTgt/>
                                              </p:tgtEl>
                                            </p:cond>
                                          </p:endCondLst>
                                        </p:cTn>
                                        <p:tgtEl>
                                          <p:sndTgt r:embed="rId5" name="Quietschende Bremsen"/>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7" grpId="0" build="p" autoUpdateAnimBg="0"/>
      <p:bldP spid="4098" grpId="0" build="p" autoUpdateAnimBg="0"/>
      <p:bldP spid="4099" grpId="0" autoUpdateAnimBg="0"/>
      <p:bldP spid="4107" grpId="0" autoUpdateAnimBg="0"/>
      <p:bldP spid="4108" grpId="0" animBg="1"/>
      <p:bldP spid="4110" grpId="0" build="p" autoUpdateAnimBg="0"/>
      <p:bldP spid="4116" grpId="0" build="p"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3" name="Form 13312">
            <a:extLst>
              <a:ext uri="{FF2B5EF4-FFF2-40B4-BE49-F238E27FC236}">
                <a16:creationId xmlns:a16="http://schemas.microsoft.com/office/drawing/2014/main" id="{C5237608-46B7-4D44-9F5F-C24488BA8F11}"/>
              </a:ext>
            </a:extLst>
          </p:cNvPr>
          <p:cNvSpPr>
            <a:spLocks noGrp="1" noChangeArrowheads="1"/>
          </p:cNvSpPr>
          <p:nvPr>
            <p:ph type="title"/>
          </p:nvPr>
        </p:nvSpPr>
        <p:spPr>
          <a:noFill/>
        </p:spPr>
        <p:txBody>
          <a:bodyPr/>
          <a:lstStyle/>
          <a:p>
            <a:pPr marL="0" indent="0" defTabSz="914400"/>
            <a:r>
              <a:rPr lang="de-DE" altLang="de-DE">
                <a:solidFill>
                  <a:schemeClr val="tx2"/>
                </a:solidFill>
                <a:latin typeface="Times New Roman" panose="02020603050405020304" pitchFamily="18" charset="0"/>
                <a:cs typeface="Arial" panose="020B0604020202020204" pitchFamily="34" charset="0"/>
              </a:rPr>
              <a:t>Satz von Steiner</a:t>
            </a:r>
          </a:p>
        </p:txBody>
      </p:sp>
      <p:sp>
        <p:nvSpPr>
          <p:cNvPr id="13314" name="Rechteck 13313">
            <a:extLst>
              <a:ext uri="{FF2B5EF4-FFF2-40B4-BE49-F238E27FC236}">
                <a16:creationId xmlns:a16="http://schemas.microsoft.com/office/drawing/2014/main" id="{55F0009E-BFB3-4769-B0B9-B177C8B0B52D}"/>
              </a:ext>
            </a:extLst>
          </p:cNvPr>
          <p:cNvSpPr>
            <a:spLocks noChangeArrowheads="1"/>
          </p:cNvSpPr>
          <p:nvPr/>
        </p:nvSpPr>
        <p:spPr bwMode="auto">
          <a:xfrm>
            <a:off x="457200" y="1447800"/>
            <a:ext cx="61722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Geben sie die Formel des Steiner ‘ schen Satz an.</a:t>
            </a:r>
          </a:p>
        </p:txBody>
      </p:sp>
      <p:sp>
        <p:nvSpPr>
          <p:cNvPr id="13315" name="Rechteck 13314">
            <a:extLst>
              <a:ext uri="{FF2B5EF4-FFF2-40B4-BE49-F238E27FC236}">
                <a16:creationId xmlns:a16="http://schemas.microsoft.com/office/drawing/2014/main" id="{1D792F79-198C-4507-B5B8-55DFA67F6CEA}"/>
              </a:ext>
            </a:extLst>
          </p:cNvPr>
          <p:cNvSpPr>
            <a:spLocks noChangeArrowheads="1"/>
          </p:cNvSpPr>
          <p:nvPr/>
        </p:nvSpPr>
        <p:spPr bwMode="auto">
          <a:xfrm>
            <a:off x="304800" y="1905000"/>
            <a:ext cx="7543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800">
                <a:latin typeface="Times New Roman" panose="02020603050405020304" pitchFamily="18" charset="0"/>
              </a:rPr>
              <a:t>J=J</a:t>
            </a:r>
            <a:r>
              <a:rPr lang="de-DE" altLang="de-DE" sz="1800" baseline="-25000">
                <a:latin typeface="Times New Roman" panose="02020603050405020304" pitchFamily="18" charset="0"/>
              </a:rPr>
              <a:t>0</a:t>
            </a:r>
            <a:r>
              <a:rPr lang="de-DE" altLang="de-DE" sz="1800">
                <a:latin typeface="Times New Roman" panose="02020603050405020304" pitchFamily="18" charset="0"/>
              </a:rPr>
              <a:t>+m*s</a:t>
            </a:r>
            <a:r>
              <a:rPr lang="de-DE" altLang="de-DE" sz="1800" baseline="30000">
                <a:latin typeface="Times New Roman" panose="02020603050405020304" pitchFamily="18" charset="0"/>
              </a:rPr>
              <a:t>2</a:t>
            </a:r>
          </a:p>
        </p:txBody>
      </p:sp>
      <p:sp>
        <p:nvSpPr>
          <p:cNvPr id="13316" name="Rechteck 13315">
            <a:extLst>
              <a:ext uri="{FF2B5EF4-FFF2-40B4-BE49-F238E27FC236}">
                <a16:creationId xmlns:a16="http://schemas.microsoft.com/office/drawing/2014/main" id="{F65BB98A-C132-4650-A500-8C2806B431B2}"/>
              </a:ext>
            </a:extLst>
          </p:cNvPr>
          <p:cNvSpPr>
            <a:spLocks noChangeArrowheads="1"/>
          </p:cNvSpPr>
          <p:nvPr/>
        </p:nvSpPr>
        <p:spPr bwMode="auto">
          <a:xfrm>
            <a:off x="228600" y="2438400"/>
            <a:ext cx="6477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Gleichzeitig gilt : </a:t>
            </a:r>
          </a:p>
        </p:txBody>
      </p:sp>
      <p:sp>
        <p:nvSpPr>
          <p:cNvPr id="13317" name="Rechteck 13316">
            <a:extLst>
              <a:ext uri="{FF2B5EF4-FFF2-40B4-BE49-F238E27FC236}">
                <a16:creationId xmlns:a16="http://schemas.microsoft.com/office/drawing/2014/main" id="{DB5082EF-D094-47B5-AEB4-EF4109033659}"/>
              </a:ext>
            </a:extLst>
          </p:cNvPr>
          <p:cNvSpPr>
            <a:spLocks noChangeArrowheads="1"/>
          </p:cNvSpPr>
          <p:nvPr/>
        </p:nvSpPr>
        <p:spPr bwMode="auto">
          <a:xfrm>
            <a:off x="457200" y="2819400"/>
            <a:ext cx="3810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800">
                <a:latin typeface="Times New Roman" panose="02020603050405020304" pitchFamily="18" charset="0"/>
              </a:rPr>
              <a:t>J=J</a:t>
            </a:r>
            <a:r>
              <a:rPr lang="de-DE" altLang="de-DE" sz="1800" baseline="-25000">
                <a:latin typeface="Times New Roman" panose="02020603050405020304" pitchFamily="18" charset="0"/>
              </a:rPr>
              <a:t>0</a:t>
            </a:r>
            <a:r>
              <a:rPr lang="de-DE" altLang="de-DE" sz="1800">
                <a:latin typeface="Times New Roman" panose="02020603050405020304" pitchFamily="18" charset="0"/>
              </a:rPr>
              <a:t> +m*r</a:t>
            </a:r>
            <a:r>
              <a:rPr lang="de-DE" altLang="de-DE" sz="1800" baseline="30000">
                <a:latin typeface="Times New Roman" panose="02020603050405020304" pitchFamily="18" charset="0"/>
              </a:rPr>
              <a:t>2</a:t>
            </a:r>
          </a:p>
        </p:txBody>
      </p:sp>
      <p:sp>
        <p:nvSpPr>
          <p:cNvPr id="13318" name="Rechteck 13317">
            <a:extLst>
              <a:ext uri="{FF2B5EF4-FFF2-40B4-BE49-F238E27FC236}">
                <a16:creationId xmlns:a16="http://schemas.microsoft.com/office/drawing/2014/main" id="{29A0E662-7FE6-4729-8CB0-6AE3FF43CE80}"/>
              </a:ext>
            </a:extLst>
          </p:cNvPr>
          <p:cNvSpPr>
            <a:spLocks noChangeArrowheads="1"/>
          </p:cNvSpPr>
          <p:nvPr/>
        </p:nvSpPr>
        <p:spPr bwMode="auto">
          <a:xfrm>
            <a:off x="3200400" y="2133600"/>
            <a:ext cx="51054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2000">
                <a:latin typeface="Times New Roman" panose="02020603050405020304" pitchFamily="18" charset="0"/>
              </a:rPr>
              <a:t>Anstelle von J kann man auch die Schwingungsdauer  T im quadrat einsetzen , die 2*</a:t>
            </a:r>
            <a:r>
              <a:rPr lang="de-DE" altLang="de-DE" sz="2000">
                <a:latin typeface="Symbol" panose="05050102010706020507" pitchFamily="18" charset="2"/>
              </a:rPr>
              <a:t>p</a:t>
            </a:r>
            <a:r>
              <a:rPr lang="de-DE" altLang="de-DE" sz="2000">
                <a:latin typeface="Times New Roman" panose="02020603050405020304" pitchFamily="18" charset="0"/>
              </a:rPr>
              <a:t>*</a:t>
            </a:r>
            <a:r>
              <a:rPr lang="de-DE" altLang="de-DE" sz="2400">
                <a:latin typeface="Math C"/>
              </a:rPr>
              <a:t>Å</a:t>
            </a:r>
            <a:r>
              <a:rPr lang="de-DE" altLang="de-DE" sz="2000">
                <a:latin typeface="Times New Roman" panose="02020603050405020304" pitchFamily="18" charset="0"/>
              </a:rPr>
              <a:t>J/D</a:t>
            </a:r>
            <a:r>
              <a:rPr lang="de-DE" altLang="de-DE" sz="2000" baseline="-25000">
                <a:latin typeface="Times New Roman" panose="02020603050405020304" pitchFamily="18" charset="0"/>
              </a:rPr>
              <a:t>x</a:t>
            </a:r>
            <a:r>
              <a:rPr lang="de-DE" altLang="de-DE" sz="2000">
                <a:latin typeface="Times New Roman" panose="02020603050405020304" pitchFamily="18" charset="0"/>
              </a:rPr>
              <a:t> entspricht. (unter der Wurzel kann auch anstelle dieser Drehpendelformel beim Federpendel M/D und beim Fadrenpendel l/g unter der Wurzel stehen.</a:t>
            </a:r>
          </a:p>
        </p:txBody>
      </p:sp>
      <p:sp>
        <p:nvSpPr>
          <p:cNvPr id="13319" name="Gerade Verbindung 13318">
            <a:extLst>
              <a:ext uri="{FF2B5EF4-FFF2-40B4-BE49-F238E27FC236}">
                <a16:creationId xmlns:a16="http://schemas.microsoft.com/office/drawing/2014/main" id="{5419DDD9-2F8B-4284-857B-17EB597F7811}"/>
              </a:ext>
            </a:extLst>
          </p:cNvPr>
          <p:cNvSpPr>
            <a:spLocks noChangeShapeType="1"/>
          </p:cNvSpPr>
          <p:nvPr/>
        </p:nvSpPr>
        <p:spPr bwMode="auto">
          <a:xfrm>
            <a:off x="3962400" y="2819400"/>
            <a:ext cx="533400" cy="0"/>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13320" name="Rechteck 13319">
            <a:extLst>
              <a:ext uri="{FF2B5EF4-FFF2-40B4-BE49-F238E27FC236}">
                <a16:creationId xmlns:a16="http://schemas.microsoft.com/office/drawing/2014/main" id="{60D45732-5ACF-4E0D-BC9B-CAA1344FAF64}"/>
              </a:ext>
            </a:extLst>
          </p:cNvPr>
          <p:cNvSpPr>
            <a:spLocks noChangeArrowheads="1"/>
          </p:cNvSpPr>
          <p:nvPr/>
        </p:nvSpPr>
        <p:spPr bwMode="auto">
          <a:xfrm>
            <a:off x="457200" y="4191000"/>
            <a:ext cx="60960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600">
                <a:latin typeface="Times New Roman" panose="02020603050405020304" pitchFamily="18" charset="0"/>
              </a:rPr>
              <a:t>Ist der Durchmesser eines Körpers sehr klein im Gegensatz zu seiner Entfernung von der Drehachse so kann J</a:t>
            </a:r>
            <a:r>
              <a:rPr lang="de-DE" altLang="de-DE" sz="1600" baseline="-25000">
                <a:latin typeface="Times New Roman" panose="02020603050405020304" pitchFamily="18" charset="0"/>
              </a:rPr>
              <a:t>0</a:t>
            </a:r>
            <a:r>
              <a:rPr lang="de-DE" altLang="de-DE" sz="1600">
                <a:latin typeface="Times New Roman" panose="02020603050405020304" pitchFamily="18" charset="0"/>
              </a:rPr>
              <a:t> vernachlässigt werden</a:t>
            </a:r>
          </a:p>
        </p:txBody>
      </p:sp>
      <p:sp>
        <p:nvSpPr>
          <p:cNvPr id="13321" name="Rechteck 13320">
            <a:extLst>
              <a:ext uri="{FF2B5EF4-FFF2-40B4-BE49-F238E27FC236}">
                <a16:creationId xmlns:a16="http://schemas.microsoft.com/office/drawing/2014/main" id="{02F5624B-541F-4B83-8D81-0C0791848136}"/>
              </a:ext>
            </a:extLst>
          </p:cNvPr>
          <p:cNvSpPr>
            <a:spLocks noChangeArrowheads="1"/>
          </p:cNvSpPr>
          <p:nvPr/>
        </p:nvSpPr>
        <p:spPr bwMode="auto">
          <a:xfrm>
            <a:off x="152400" y="5029200"/>
            <a:ext cx="63246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Der Satz von Steiner ergibt sich aus dem Trägheitsmomentsintegral</a:t>
            </a:r>
          </a:p>
        </p:txBody>
      </p:sp>
      <p:sp>
        <p:nvSpPr>
          <p:cNvPr id="13322" name="Rechteck 13321">
            <a:extLst>
              <a:ext uri="{FF2B5EF4-FFF2-40B4-BE49-F238E27FC236}">
                <a16:creationId xmlns:a16="http://schemas.microsoft.com/office/drawing/2014/main" id="{F123DC84-6F0C-4C08-834C-5A878FBC3338}"/>
              </a:ext>
            </a:extLst>
          </p:cNvPr>
          <p:cNvSpPr>
            <a:spLocks noChangeArrowheads="1"/>
          </p:cNvSpPr>
          <p:nvPr/>
        </p:nvSpPr>
        <p:spPr bwMode="auto">
          <a:xfrm>
            <a:off x="304800" y="5715000"/>
            <a:ext cx="6477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Am Baispiel des Drehpendels kann man den Satz von Steiner experimentell nachweisen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3313"/>
                                        </p:tgtEl>
                                        <p:attrNameLst>
                                          <p:attrName>style.visibility</p:attrName>
                                        </p:attrNameLst>
                                      </p:cBhvr>
                                      <p:to>
                                        <p:strVal val="visible"/>
                                      </p:to>
                                    </p:set>
                                    <p:anim calcmode="lin" valueType="num">
                                      <p:cBhvr additive="base">
                                        <p:cTn id="7" dur="500" fill="hold"/>
                                        <p:tgtEl>
                                          <p:spTgt spid="13313"/>
                                        </p:tgtEl>
                                        <p:attrNameLst>
                                          <p:attrName>ppt_x</p:attrName>
                                        </p:attrNameLst>
                                      </p:cBhvr>
                                      <p:tavLst>
                                        <p:tav tm="0">
                                          <p:val>
                                            <p:strVal val="#ppt_x"/>
                                          </p:val>
                                        </p:tav>
                                        <p:tav tm="100000">
                                          <p:val>
                                            <p:strVal val="#ppt_x"/>
                                          </p:val>
                                        </p:tav>
                                      </p:tavLst>
                                    </p:anim>
                                    <p:anim calcmode="lin" valueType="num">
                                      <p:cBhvr additive="base">
                                        <p:cTn id="8" dur="500" fill="hold"/>
                                        <p:tgtEl>
                                          <p:spTgt spid="13313"/>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Basspluc.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13314"/>
                                        </p:tgtEl>
                                        <p:attrNameLst>
                                          <p:attrName>style.visibility</p:attrName>
                                        </p:attrNameLst>
                                      </p:cBhvr>
                                      <p:to>
                                        <p:strVal val="visible"/>
                                      </p:to>
                                    </p:set>
                                    <p:anim calcmode="lin" valueType="num">
                                      <p:cBhvr additive="base">
                                        <p:cTn id="13" dur="500" fill="hold"/>
                                        <p:tgtEl>
                                          <p:spTgt spid="13314"/>
                                        </p:tgtEl>
                                        <p:attrNameLst>
                                          <p:attrName>ppt_x</p:attrName>
                                        </p:attrNameLst>
                                      </p:cBhvr>
                                      <p:tavLst>
                                        <p:tav tm="0">
                                          <p:val>
                                            <p:strVal val="#ppt_x"/>
                                          </p:val>
                                        </p:tav>
                                        <p:tav tm="100000">
                                          <p:val>
                                            <p:strVal val="#ppt_x"/>
                                          </p:val>
                                        </p:tav>
                                      </p:tavLst>
                                    </p:anim>
                                    <p:anim calcmode="lin" valueType="num">
                                      <p:cBhvr additive="base">
                                        <p:cTn id="14" dur="500" fill="hold"/>
                                        <p:tgtEl>
                                          <p:spTgt spid="13314"/>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Glöckchen"/>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315">
                                            <p:txEl>
                                              <p:pRg st="0" end="0"/>
                                            </p:txEl>
                                          </p:spTgt>
                                        </p:tgtEl>
                                        <p:attrNameLst>
                                          <p:attrName>style.visibility</p:attrName>
                                        </p:attrNameLst>
                                      </p:cBhvr>
                                      <p:to>
                                        <p:strVal val="visible"/>
                                      </p:to>
                                    </p:set>
                                    <p:anim calcmode="lin" valueType="num">
                                      <p:cBhvr additive="base">
                                        <p:cTn id="19" dur="500" fill="hold"/>
                                        <p:tgtEl>
                                          <p:spTgt spid="13315">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315">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Klatschen"/>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3316"/>
                                        </p:tgtEl>
                                        <p:attrNameLst>
                                          <p:attrName>style.visibility</p:attrName>
                                        </p:attrNameLst>
                                      </p:cBhvr>
                                      <p:to>
                                        <p:strVal val="visible"/>
                                      </p:to>
                                    </p:set>
                                    <p:anim calcmode="lin" valueType="num">
                                      <p:cBhvr additive="base">
                                        <p:cTn id="25" dur="500" fill="hold"/>
                                        <p:tgtEl>
                                          <p:spTgt spid="13316"/>
                                        </p:tgtEl>
                                        <p:attrNameLst>
                                          <p:attrName>ppt_x</p:attrName>
                                        </p:attrNameLst>
                                      </p:cBhvr>
                                      <p:tavLst>
                                        <p:tav tm="0">
                                          <p:val>
                                            <p:strVal val="0-#ppt_w/2"/>
                                          </p:val>
                                        </p:tav>
                                        <p:tav tm="100000">
                                          <p:val>
                                            <p:strVal val="#ppt_x"/>
                                          </p:val>
                                        </p:tav>
                                      </p:tavLst>
                                    </p:anim>
                                    <p:anim calcmode="lin" valueType="num">
                                      <p:cBhvr additive="base">
                                        <p:cTn id="26" dur="500" fill="hold"/>
                                        <p:tgtEl>
                                          <p:spTgt spid="1331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5" name="jazz.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13317">
                                            <p:txEl>
                                              <p:pRg st="0" end="0"/>
                                            </p:txEl>
                                          </p:spTgt>
                                        </p:tgtEl>
                                        <p:attrNameLst>
                                          <p:attrName>style.visibility</p:attrName>
                                        </p:attrNameLst>
                                      </p:cBhvr>
                                      <p:to>
                                        <p:strVal val="visible"/>
                                      </p:to>
                                    </p:set>
                                    <p:anim calcmode="lin" valueType="num">
                                      <p:cBhvr additive="base">
                                        <p:cTn id="31" dur="500" fill="hold"/>
                                        <p:tgtEl>
                                          <p:spTgt spid="13317">
                                            <p:txEl>
                                              <p:pRg st="0" end="0"/>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13317">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Basspluc.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3318"/>
                                        </p:tgtEl>
                                        <p:attrNameLst>
                                          <p:attrName>style.visibility</p:attrName>
                                        </p:attrNameLst>
                                      </p:cBhvr>
                                      <p:to>
                                        <p:strVal val="visible"/>
                                      </p:to>
                                    </p:set>
                                    <p:animEffect transition="in" filter="blinds(horizontal)">
                                      <p:cBhvr>
                                        <p:cTn id="37" dur="500"/>
                                        <p:tgtEl>
                                          <p:spTgt spid="13318"/>
                                        </p:tgtEl>
                                      </p:cBhvr>
                                    </p:animEffect>
                                  </p:childTnLst>
                                  <p:subTnLst>
                                    <p:audio>
                                      <p:cMediaNode>
                                        <p:cTn display="0" masterRel="sameClick">
                                          <p:stCondLst>
                                            <p:cond evt="begin" delay="0">
                                              <p:tn val="35"/>
                                            </p:cond>
                                          </p:stCondLst>
                                          <p:endCondLst>
                                            <p:cond evt="onStopAudio" delay="0">
                                              <p:tgtEl>
                                                <p:sldTgt/>
                                              </p:tgtEl>
                                            </p:cond>
                                          </p:endCondLst>
                                        </p:cTn>
                                        <p:tgtEl>
                                          <p:sndTgt r:embed="rId5" name="jazz.wav"/>
                                        </p:tgtEl>
                                      </p:cMediaNode>
                                    </p:audio>
                                  </p:sub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nodeType="clickEffect">
                                  <p:stCondLst>
                                    <p:cond delay="0"/>
                                  </p:stCondLst>
                                  <p:childTnLst>
                                    <p:set>
                                      <p:cBhvr>
                                        <p:cTn id="41" dur="1" fill="hold">
                                          <p:stCondLst>
                                            <p:cond delay="0"/>
                                          </p:stCondLst>
                                        </p:cTn>
                                        <p:tgtEl>
                                          <p:spTgt spid="13319"/>
                                        </p:tgtEl>
                                        <p:attrNameLst>
                                          <p:attrName>style.visibility</p:attrName>
                                        </p:attrNameLst>
                                      </p:cBhvr>
                                      <p:to>
                                        <p:strVal val="visible"/>
                                      </p:to>
                                    </p:set>
                                    <p:animEffect transition="in" filter="blinds(horizontal)">
                                      <p:cBhvr>
                                        <p:cTn id="42" dur="500"/>
                                        <p:tgtEl>
                                          <p:spTgt spid="13319"/>
                                        </p:tgtEl>
                                      </p:cBhvr>
                                    </p:animEffect>
                                  </p:childTnLst>
                                  <p:subTnLst>
                                    <p:audio>
                                      <p:cMediaNode>
                                        <p:cTn display="0" masterRel="sameClick">
                                          <p:stCondLst>
                                            <p:cond evt="begin" delay="0">
                                              <p:tn val="40"/>
                                            </p:cond>
                                          </p:stCondLst>
                                          <p:endCondLst>
                                            <p:cond evt="onStopAudio" delay="0">
                                              <p:tgtEl>
                                                <p:sldTgt/>
                                              </p:tgtEl>
                                            </p:cond>
                                          </p:endCondLst>
                                        </p:cTn>
                                        <p:tgtEl>
                                          <p:sndTgt r:embed="rId2" name="Basspluc.wav"/>
                                        </p:tgtEl>
                                      </p:cMediaNode>
                                    </p:audio>
                                  </p:sub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grpId="0" nodeType="clickEffect">
                                  <p:stCondLst>
                                    <p:cond delay="0"/>
                                  </p:stCondLst>
                                  <p:iterate type="lt">
                                    <p:tmPct val="100000"/>
                                  </p:iterate>
                                  <p:childTnLst>
                                    <p:set>
                                      <p:cBhvr>
                                        <p:cTn id="46" dur="1" fill="hold">
                                          <p:stCondLst>
                                            <p:cond delay="0"/>
                                          </p:stCondLst>
                                        </p:cTn>
                                        <p:tgtEl>
                                          <p:spTgt spid="13320">
                                            <p:txEl>
                                              <p:pRg st="0" end="0"/>
                                            </p:txEl>
                                          </p:spTgt>
                                        </p:tgtEl>
                                        <p:attrNameLst>
                                          <p:attrName>style.visibility</p:attrName>
                                        </p:attrNameLst>
                                      </p:cBhvr>
                                      <p:to>
                                        <p:strVal val="visible"/>
                                      </p:to>
                                    </p:set>
                                    <p:animEffect transition="in" filter="blinds(horizontal)">
                                      <p:cBhvr>
                                        <p:cTn id="47" dur="75"/>
                                        <p:tgtEl>
                                          <p:spTgt spid="13320">
                                            <p:txEl>
                                              <p:pRg st="0" end="0"/>
                                            </p:txEl>
                                          </p:spTgt>
                                        </p:tgtEl>
                                      </p:cBhvr>
                                    </p:animEffect>
                                  </p:childTnLst>
                                  <p:subTnLst>
                                    <p:audio>
                                      <p:cMediaNode>
                                        <p:cTn display="0" masterRel="sameClick">
                                          <p:stCondLst>
                                            <p:cond evt="begin" delay="0">
                                              <p:tn val="45"/>
                                            </p:cond>
                                          </p:stCondLst>
                                          <p:endCondLst>
                                            <p:cond evt="onStopAudio" delay="0">
                                              <p:tgtEl>
                                                <p:sldTgt/>
                                              </p:tgtEl>
                                            </p:cond>
                                          </p:endCondLst>
                                        </p:cTn>
                                        <p:tgtEl>
                                          <p:sndTgt r:embed="rId6" name="Schreibmaschine"/>
                                        </p:tgtEl>
                                      </p:cMediaNode>
                                    </p:audio>
                                  </p:subTnLst>
                                </p:cTn>
                              </p:par>
                            </p:childTnLst>
                          </p:cTn>
                        </p:par>
                      </p:childTnLst>
                    </p:cTn>
                  </p:par>
                  <p:par>
                    <p:cTn id="48" fill="hold" nodeType="clickPar">
                      <p:stCondLst>
                        <p:cond delay="indefinite"/>
                      </p:stCondLst>
                      <p:childTnLst>
                        <p:par>
                          <p:cTn id="49" fill="hold" nodeType="withGroup">
                            <p:stCondLst>
                              <p:cond delay="0"/>
                            </p:stCondLst>
                            <p:childTnLst>
                              <p:par>
                                <p:cTn id="50" presetID="2" presetClass="entr" presetSubtype="8" fill="hold" grpId="0" nodeType="clickEffect">
                                  <p:stCondLst>
                                    <p:cond delay="0"/>
                                  </p:stCondLst>
                                  <p:childTnLst>
                                    <p:set>
                                      <p:cBhvr>
                                        <p:cTn id="51" dur="1" fill="hold">
                                          <p:stCondLst>
                                            <p:cond delay="0"/>
                                          </p:stCondLst>
                                        </p:cTn>
                                        <p:tgtEl>
                                          <p:spTgt spid="13321"/>
                                        </p:tgtEl>
                                        <p:attrNameLst>
                                          <p:attrName>style.visibility</p:attrName>
                                        </p:attrNameLst>
                                      </p:cBhvr>
                                      <p:to>
                                        <p:strVal val="visible"/>
                                      </p:to>
                                    </p:set>
                                    <p:anim calcmode="lin" valueType="num">
                                      <p:cBhvr additive="base">
                                        <p:cTn id="52" dur="500" fill="hold"/>
                                        <p:tgtEl>
                                          <p:spTgt spid="13321"/>
                                        </p:tgtEl>
                                        <p:attrNameLst>
                                          <p:attrName>ppt_x</p:attrName>
                                        </p:attrNameLst>
                                      </p:cBhvr>
                                      <p:tavLst>
                                        <p:tav tm="0">
                                          <p:val>
                                            <p:strVal val="0-#ppt_w/2"/>
                                          </p:val>
                                        </p:tav>
                                        <p:tav tm="100000">
                                          <p:val>
                                            <p:strVal val="#ppt_x"/>
                                          </p:val>
                                        </p:tav>
                                      </p:tavLst>
                                    </p:anim>
                                    <p:anim calcmode="lin" valueType="num">
                                      <p:cBhvr additive="base">
                                        <p:cTn id="53" dur="500" fill="hold"/>
                                        <p:tgtEl>
                                          <p:spTgt spid="1332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0"/>
                                            </p:cond>
                                          </p:stCondLst>
                                          <p:endCondLst>
                                            <p:cond evt="onStopAudio" delay="0">
                                              <p:tgtEl>
                                                <p:sldTgt/>
                                              </p:tgtEl>
                                            </p:cond>
                                          </p:endCondLst>
                                        </p:cTn>
                                        <p:tgtEl>
                                          <p:sndTgt r:embed="rId7" name="Trommelwirbel"/>
                                        </p:tgtEl>
                                      </p:cMediaNode>
                                    </p:audio>
                                  </p:subTnLst>
                                </p:cTn>
                              </p:par>
                            </p:childTnLst>
                          </p:cTn>
                        </p:par>
                      </p:childTnLst>
                    </p:cTn>
                  </p:par>
                  <p:par>
                    <p:cTn id="54" fill="hold" nodeType="clickPar">
                      <p:stCondLst>
                        <p:cond delay="indefinite"/>
                      </p:stCondLst>
                      <p:childTnLst>
                        <p:par>
                          <p:cTn id="55" fill="hold" nodeType="withGroup">
                            <p:stCondLst>
                              <p:cond delay="0"/>
                            </p:stCondLst>
                            <p:childTnLst>
                              <p:par>
                                <p:cTn id="56" presetID="3" presetClass="entr" presetSubtype="10" fill="hold" grpId="0" nodeType="clickEffect">
                                  <p:stCondLst>
                                    <p:cond delay="0"/>
                                  </p:stCondLst>
                                  <p:childTnLst>
                                    <p:set>
                                      <p:cBhvr>
                                        <p:cTn id="57" dur="1" fill="hold">
                                          <p:stCondLst>
                                            <p:cond delay="0"/>
                                          </p:stCondLst>
                                        </p:cTn>
                                        <p:tgtEl>
                                          <p:spTgt spid="13322">
                                            <p:txEl>
                                              <p:pRg st="0" end="0"/>
                                            </p:txEl>
                                          </p:spTgt>
                                        </p:tgtEl>
                                        <p:attrNameLst>
                                          <p:attrName>style.visibility</p:attrName>
                                        </p:attrNameLst>
                                      </p:cBhvr>
                                      <p:to>
                                        <p:strVal val="visible"/>
                                      </p:to>
                                    </p:set>
                                    <p:animEffect transition="in" filter="blinds(horizontal)">
                                      <p:cBhvr>
                                        <p:cTn id="58" dur="500"/>
                                        <p:tgtEl>
                                          <p:spTgt spid="13322">
                                            <p:txEl>
                                              <p:pRg st="0" end="0"/>
                                            </p:txEl>
                                          </p:spTgt>
                                        </p:tgtEl>
                                      </p:cBhvr>
                                    </p:animEffect>
                                  </p:childTnLst>
                                  <p:subTnLst>
                                    <p:audio>
                                      <p:cMediaNode>
                                        <p:cTn display="0" masterRel="sameClick">
                                          <p:stCondLst>
                                            <p:cond evt="begin" delay="0">
                                              <p:tn val="56"/>
                                            </p:cond>
                                          </p:stCondLst>
                                          <p:endCondLst>
                                            <p:cond evt="onStopAudio" delay="0">
                                              <p:tgtEl>
                                                <p:sldTgt/>
                                              </p:tgtEl>
                                            </p:cond>
                                          </p:endCondLst>
                                        </p:cTn>
                                        <p:tgtEl>
                                          <p:sndTgt r:embed="rId8" name="eyestorm.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3" grpId="0" autoUpdateAnimBg="0"/>
      <p:bldP spid="13314" grpId="0" autoUpdateAnimBg="0"/>
      <p:bldP spid="13315" grpId="0" build="p" autoUpdateAnimBg="0"/>
      <p:bldP spid="13316" grpId="0" autoUpdateAnimBg="0"/>
      <p:bldP spid="13317" grpId="0" build="p" autoUpdateAnimBg="0"/>
      <p:bldP spid="13318" grpId="0" autoUpdateAnimBg="0"/>
      <p:bldP spid="13320" grpId="0" build="p" autoUpdateAnimBg="0"/>
      <p:bldP spid="13321" grpId="0" autoUpdateAnimBg="0"/>
      <p:bldP spid="13322"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hteck 14336">
            <a:extLst>
              <a:ext uri="{FF2B5EF4-FFF2-40B4-BE49-F238E27FC236}">
                <a16:creationId xmlns:a16="http://schemas.microsoft.com/office/drawing/2014/main" id="{2CCB6ECF-3295-41CD-9D8B-571148E9CFF2}"/>
              </a:ext>
            </a:extLst>
          </p:cNvPr>
          <p:cNvSpPr>
            <a:spLocks noChangeArrowheads="1"/>
          </p:cNvSpPr>
          <p:nvPr/>
        </p:nvSpPr>
        <p:spPr bwMode="auto">
          <a:xfrm>
            <a:off x="533400" y="457200"/>
            <a:ext cx="8077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2000">
                <a:latin typeface="Times New Roman" panose="02020603050405020304" pitchFamily="18" charset="0"/>
              </a:rPr>
              <a:t>Dynamik eines Kreisels</a:t>
            </a:r>
          </a:p>
        </p:txBody>
      </p:sp>
      <p:pic>
        <p:nvPicPr>
          <p:cNvPr id="14338" name="Rechteck 14337">
            <a:extLst>
              <a:ext uri="{FF2B5EF4-FFF2-40B4-BE49-F238E27FC236}">
                <a16:creationId xmlns:a16="http://schemas.microsoft.com/office/drawing/2014/main" id="{64F72512-C8C7-41A8-9851-FF99C240CB5F}"/>
              </a:ext>
            </a:extLst>
          </p:cNvPr>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48225" y="342900"/>
            <a:ext cx="3857625" cy="387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Rechteck 14338">
            <a:extLst>
              <a:ext uri="{FF2B5EF4-FFF2-40B4-BE49-F238E27FC236}">
                <a16:creationId xmlns:a16="http://schemas.microsoft.com/office/drawing/2014/main" id="{5A993DFB-2993-4AD2-BFBC-9385A0F33203}"/>
              </a:ext>
            </a:extLst>
          </p:cNvPr>
          <p:cNvSpPr>
            <a:spLocks noChangeArrowheads="1"/>
          </p:cNvSpPr>
          <p:nvPr/>
        </p:nvSpPr>
        <p:spPr bwMode="auto">
          <a:xfrm>
            <a:off x="152400" y="1066800"/>
            <a:ext cx="4572000" cy="332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600">
                <a:latin typeface="Times New Roman" panose="02020603050405020304" pitchFamily="18" charset="0"/>
              </a:rPr>
              <a:t>Bei der Bewegung horizontal zum Fußboden gilt:</a:t>
            </a:r>
          </a:p>
          <a:p>
            <a:pPr>
              <a:spcBef>
                <a:spcPct val="50000"/>
              </a:spcBef>
            </a:pPr>
            <a:r>
              <a:rPr lang="de-DE" altLang="de-DE" sz="1600">
                <a:latin typeface="Times New Roman" panose="02020603050405020304" pitchFamily="18" charset="0"/>
              </a:rPr>
              <a:t>M=J (</a:t>
            </a:r>
            <a:r>
              <a:rPr lang="de-DE" altLang="de-DE" sz="1600">
                <a:latin typeface="Symbol" panose="05050102010706020507" pitchFamily="18" charset="2"/>
              </a:rPr>
              <a:t>Dw/D</a:t>
            </a:r>
            <a:r>
              <a:rPr lang="de-DE" altLang="de-DE" sz="1600">
                <a:latin typeface="Times New Roman" panose="02020603050405020304" pitchFamily="18" charset="0"/>
              </a:rPr>
              <a:t>t) *e </a:t>
            </a:r>
            <a:r>
              <a:rPr lang="de-DE" altLang="de-DE" sz="1600" baseline="-25000">
                <a:latin typeface="Symbol" panose="05050102010706020507" pitchFamily="18" charset="2"/>
              </a:rPr>
              <a:t>f</a:t>
            </a:r>
            <a:r>
              <a:rPr lang="de-DE" altLang="de-DE" sz="1600">
                <a:latin typeface="Times New Roman" panose="02020603050405020304" pitchFamily="18" charset="0"/>
              </a:rPr>
              <a:t> (J=konst.)</a:t>
            </a:r>
          </a:p>
          <a:p>
            <a:pPr>
              <a:spcBef>
                <a:spcPct val="50000"/>
              </a:spcBef>
            </a:pPr>
            <a:r>
              <a:rPr lang="de-DE" altLang="de-DE" sz="1600">
                <a:latin typeface="Times New Roman" panose="02020603050405020304" pitchFamily="18" charset="0"/>
              </a:rPr>
              <a:t>Bei der Bewegung senkrecht zum Fußboden gilt:</a:t>
            </a:r>
          </a:p>
          <a:p>
            <a:pPr>
              <a:spcBef>
                <a:spcPct val="50000"/>
              </a:spcBef>
            </a:pPr>
            <a:r>
              <a:rPr lang="de-DE" altLang="de-DE" sz="1600">
                <a:latin typeface="Times New Roman" panose="02020603050405020304" pitchFamily="18" charset="0"/>
              </a:rPr>
              <a:t>M= L*[|e1|*d</a:t>
            </a:r>
            <a:r>
              <a:rPr lang="de-DE" altLang="de-DE" sz="1600">
                <a:latin typeface="Symbol" panose="05050102010706020507" pitchFamily="18" charset="2"/>
              </a:rPr>
              <a:t>g</a:t>
            </a:r>
            <a:r>
              <a:rPr lang="de-DE" altLang="de-DE" sz="1600">
                <a:latin typeface="Times New Roman" panose="02020603050405020304" pitchFamily="18" charset="0"/>
              </a:rPr>
              <a:t>]/ dt (L=konst)</a:t>
            </a:r>
          </a:p>
          <a:p>
            <a:pPr>
              <a:spcBef>
                <a:spcPct val="50000"/>
              </a:spcBef>
            </a:pPr>
            <a:endParaRPr lang="de-DE" altLang="de-DE" sz="1600">
              <a:latin typeface="Times New Roman" panose="02020603050405020304" pitchFamily="18" charset="0"/>
            </a:endParaRPr>
          </a:p>
          <a:p>
            <a:pPr>
              <a:spcBef>
                <a:spcPct val="50000"/>
              </a:spcBef>
            </a:pPr>
            <a:r>
              <a:rPr lang="de-DE" altLang="de-DE" sz="1600">
                <a:latin typeface="Times New Roman" panose="02020603050405020304" pitchFamily="18" charset="0"/>
              </a:rPr>
              <a:t>M || L = Winkelbeschleunigung lineare Bewegung</a:t>
            </a:r>
          </a:p>
          <a:p>
            <a:pPr>
              <a:spcBef>
                <a:spcPct val="50000"/>
              </a:spcBef>
            </a:pPr>
            <a:r>
              <a:rPr lang="de-DE" altLang="de-DE" sz="1600">
                <a:latin typeface="Times New Roman" panose="02020603050405020304" pitchFamily="18" charset="0"/>
              </a:rPr>
              <a:t>M</a:t>
            </a:r>
            <a:r>
              <a:rPr lang="de-DE" altLang="de-DE" sz="2400">
                <a:latin typeface="Math C"/>
              </a:rPr>
              <a:t>Ç</a:t>
            </a:r>
            <a:r>
              <a:rPr lang="de-DE" altLang="de-DE" sz="1600">
                <a:latin typeface="Times New Roman" panose="02020603050405020304" pitchFamily="18" charset="0"/>
              </a:rPr>
              <a:t>L = Präzession Kreisbewegung</a:t>
            </a:r>
          </a:p>
          <a:p>
            <a:pPr>
              <a:spcBef>
                <a:spcPct val="50000"/>
              </a:spcBef>
            </a:pPr>
            <a:r>
              <a:rPr lang="de-DE" altLang="de-DE" sz="1600">
                <a:latin typeface="Times New Roman" panose="02020603050405020304" pitchFamily="18" charset="0"/>
              </a:rPr>
              <a:t>Eine Kreisbewegung mit Gewicht ergibt eine 2. Kreisbewegung , die tangential abläuft.</a:t>
            </a:r>
          </a:p>
        </p:txBody>
      </p:sp>
      <p:pic>
        <p:nvPicPr>
          <p:cNvPr id="14340" name="Rechteck 14339">
            <a:extLst>
              <a:ext uri="{FF2B5EF4-FFF2-40B4-BE49-F238E27FC236}">
                <a16:creationId xmlns:a16="http://schemas.microsoft.com/office/drawing/2014/main" id="{E9848F85-5669-4906-B2A1-156F2D7C040F}"/>
              </a:ext>
            </a:extLst>
          </p:cNvPr>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52800" y="4038600"/>
            <a:ext cx="5019675" cy="281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Rechteck 14340">
            <a:extLst>
              <a:ext uri="{FF2B5EF4-FFF2-40B4-BE49-F238E27FC236}">
                <a16:creationId xmlns:a16="http://schemas.microsoft.com/office/drawing/2014/main" id="{68D5FC38-CD57-4F1F-944E-698A723D62A9}"/>
              </a:ext>
            </a:extLst>
          </p:cNvPr>
          <p:cNvSpPr>
            <a:spLocks noChangeArrowheads="1"/>
          </p:cNvSpPr>
          <p:nvPr/>
        </p:nvSpPr>
        <p:spPr bwMode="auto">
          <a:xfrm>
            <a:off x="304800" y="4724400"/>
            <a:ext cx="2971800" cy="141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Ein Kreisel ist ein Körper, der in nur einem Punkt beweglich gelagert ist.</a:t>
            </a:r>
          </a:p>
          <a:p>
            <a:pPr>
              <a:spcBef>
                <a:spcPct val="50000"/>
              </a:spcBef>
            </a:pPr>
            <a:r>
              <a:rPr lang="de-DE" altLang="de-DE">
                <a:latin typeface="Times New Roman" panose="02020603050405020304" pitchFamily="18" charset="0"/>
              </a:rPr>
              <a:t>Präzession ist die Drehung der Achse unter dem Einfluß eines auf ihr senkrecht stehenden Drehmoments M</a:t>
            </a:r>
          </a:p>
          <a:p>
            <a:pPr>
              <a:spcBef>
                <a:spcPct val="50000"/>
              </a:spcBef>
            </a:pPr>
            <a:r>
              <a:rPr lang="de-DE" altLang="de-DE" sz="1400">
                <a:latin typeface="Symbol" panose="05050102010706020507" pitchFamily="18" charset="2"/>
              </a:rPr>
              <a:t>w</a:t>
            </a:r>
            <a:r>
              <a:rPr lang="de-DE" altLang="de-DE" sz="1400" baseline="-25000">
                <a:latin typeface="Times New Roman" panose="02020603050405020304" pitchFamily="18" charset="0"/>
              </a:rPr>
              <a:t>p</a:t>
            </a:r>
            <a:r>
              <a:rPr lang="de-DE" altLang="de-DE" sz="1400">
                <a:latin typeface="Times New Roman" panose="02020603050405020304" pitchFamily="18" charset="0"/>
              </a:rPr>
              <a:t>=1/</a:t>
            </a:r>
            <a:r>
              <a:rPr lang="de-DE" altLang="de-DE" sz="1400">
                <a:latin typeface="Symbol" panose="05050102010706020507" pitchFamily="18" charset="2"/>
              </a:rPr>
              <a:t>w*</a:t>
            </a:r>
            <a:r>
              <a:rPr lang="de-DE" altLang="de-DE" sz="1400">
                <a:latin typeface="Times New Roman" panose="02020603050405020304" pitchFamily="18" charset="0"/>
              </a:rPr>
              <a:t>d</a:t>
            </a:r>
            <a:r>
              <a:rPr lang="de-DE" altLang="de-DE" sz="1400">
                <a:latin typeface="Symbol" panose="05050102010706020507" pitchFamily="18" charset="2"/>
              </a:rPr>
              <a:t>w/</a:t>
            </a:r>
            <a:r>
              <a:rPr lang="de-DE" altLang="de-DE" sz="1400">
                <a:latin typeface="Times New Roman" panose="02020603050405020304" pitchFamily="18" charset="0"/>
              </a:rPr>
              <a:t>dt= 1/</a:t>
            </a:r>
            <a:r>
              <a:rPr lang="de-DE" altLang="de-DE" sz="1400">
                <a:latin typeface="Symbol" panose="05050102010706020507" pitchFamily="18" charset="2"/>
              </a:rPr>
              <a:t>w</a:t>
            </a:r>
            <a:r>
              <a:rPr lang="de-DE" altLang="de-DE" sz="1400">
                <a:latin typeface="Times New Roman" panose="02020603050405020304" pitchFamily="18" charset="0"/>
              </a:rPr>
              <a:t>*M/J</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4337">
                                            <p:txEl>
                                              <p:pRg st="0" end="0"/>
                                            </p:txEl>
                                          </p:spTgt>
                                        </p:tgtEl>
                                        <p:attrNameLst>
                                          <p:attrName>style.visibility</p:attrName>
                                        </p:attrNameLst>
                                      </p:cBhvr>
                                      <p:to>
                                        <p:strVal val="visible"/>
                                      </p:to>
                                    </p:set>
                                    <p:anim calcmode="lin" valueType="num">
                                      <p:cBhvr additive="base">
                                        <p:cTn id="7" dur="500" fill="hold"/>
                                        <p:tgtEl>
                                          <p:spTgt spid="1433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337">
                                            <p:txEl>
                                              <p:pRg st="0" end="0"/>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gitsolo.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14338"/>
                                        </p:tgtEl>
                                        <p:attrNameLst>
                                          <p:attrName>style.visibility</p:attrName>
                                        </p:attrNameLst>
                                      </p:cBhvr>
                                      <p:to>
                                        <p:strVal val="visible"/>
                                      </p:to>
                                    </p:set>
                                    <p:anim calcmode="lin" valueType="num">
                                      <p:cBhvr additive="base">
                                        <p:cTn id="13" dur="500" fill="hold"/>
                                        <p:tgtEl>
                                          <p:spTgt spid="14338"/>
                                        </p:tgtEl>
                                        <p:attrNameLst>
                                          <p:attrName>ppt_x</p:attrName>
                                        </p:attrNameLst>
                                      </p:cBhvr>
                                      <p:tavLst>
                                        <p:tav tm="0">
                                          <p:val>
                                            <p:strVal val="0-#ppt_w/2"/>
                                          </p:val>
                                        </p:tav>
                                        <p:tav tm="100000">
                                          <p:val>
                                            <p:strVal val="#ppt_x"/>
                                          </p:val>
                                        </p:tav>
                                      </p:tavLst>
                                    </p:anim>
                                    <p:anim calcmode="lin" valueType="num">
                                      <p:cBhvr additive="base">
                                        <p:cTn id="14" dur="500" fill="hold"/>
                                        <p:tgtEl>
                                          <p:spTgt spid="1433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Diaprojektor"/>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14339">
                                            <p:txEl>
                                              <p:pRg st="0" end="0"/>
                                            </p:txEl>
                                          </p:spTgt>
                                        </p:tgtEl>
                                        <p:attrNameLst>
                                          <p:attrName>style.visibility</p:attrName>
                                        </p:attrNameLst>
                                      </p:cBhvr>
                                      <p:to>
                                        <p:strVal val="visible"/>
                                      </p:to>
                                    </p:set>
                                    <p:animEffect transition="in" filter="blinds(horizontal)">
                                      <p:cBhvr>
                                        <p:cTn id="19" dur="500"/>
                                        <p:tgtEl>
                                          <p:spTgt spid="14339">
                                            <p:txEl>
                                              <p:pRg st="0" end="0"/>
                                            </p:txEl>
                                          </p:spTgt>
                                        </p:tgtEl>
                                      </p:cBhvr>
                                    </p:animEffect>
                                  </p:childTnLst>
                                  <p:subTnLst>
                                    <p:audio>
                                      <p:cMediaNode>
                                        <p:cTn display="0" masterRel="sameClick">
                                          <p:stCondLst>
                                            <p:cond evt="begin" delay="0">
                                              <p:tn val="17"/>
                                            </p:cond>
                                          </p:stCondLst>
                                          <p:endCondLst>
                                            <p:cond evt="onStopAudio" delay="0">
                                              <p:tgtEl>
                                                <p:sldTgt/>
                                              </p:tgtEl>
                                            </p:cond>
                                          </p:endCondLst>
                                        </p:cTn>
                                        <p:tgtEl>
                                          <p:sndTgt r:embed="rId4" name="Zerbrechendes Glas"/>
                                        </p:tgtEl>
                                      </p:cMediaNode>
                                    </p:audio>
                                  </p:subTnLst>
                                </p:cTn>
                              </p:par>
                            </p:childTnLst>
                          </p:cTn>
                        </p:par>
                      </p:childTnLst>
                    </p:cTn>
                  </p:par>
                  <p:par>
                    <p:cTn id="20" fill="hold" nodeType="clickPar">
                      <p:stCondLst>
                        <p:cond delay="indefinite"/>
                      </p:stCondLst>
                      <p:childTnLst>
                        <p:par>
                          <p:cTn id="21" fill="hold" nodeType="withGroup">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14339">
                                            <p:txEl>
                                              <p:pRg st="1" end="1"/>
                                            </p:txEl>
                                          </p:spTgt>
                                        </p:tgtEl>
                                        <p:attrNameLst>
                                          <p:attrName>style.visibility</p:attrName>
                                        </p:attrNameLst>
                                      </p:cBhvr>
                                      <p:to>
                                        <p:strVal val="visible"/>
                                      </p:to>
                                    </p:set>
                                    <p:animEffect transition="in" filter="blinds(horizontal)">
                                      <p:cBhvr>
                                        <p:cTn id="24" dur="500"/>
                                        <p:tgtEl>
                                          <p:spTgt spid="14339">
                                            <p:txEl>
                                              <p:pRg st="1" end="1"/>
                                            </p:txEl>
                                          </p:spTgt>
                                        </p:tgtEl>
                                      </p:cBhvr>
                                    </p:animEffect>
                                  </p:childTnLst>
                                  <p:subTnLst>
                                    <p:audio>
                                      <p:cMediaNode>
                                        <p:cTn display="0" masterRel="sameClick">
                                          <p:stCondLst>
                                            <p:cond evt="begin" delay="0">
                                              <p:tn val="22"/>
                                            </p:cond>
                                          </p:stCondLst>
                                          <p:endCondLst>
                                            <p:cond evt="onStopAudio" delay="0">
                                              <p:tgtEl>
                                                <p:sldTgt/>
                                              </p:tgtEl>
                                            </p:cond>
                                          </p:endCondLst>
                                        </p:cTn>
                                        <p:tgtEl>
                                          <p:sndTgt r:embed="rId4" name="Zerbrechendes Glas"/>
                                        </p:tgtEl>
                                      </p:cMediaNode>
                                    </p:audio>
                                  </p:subTnLst>
                                </p:cTn>
                              </p:par>
                            </p:childTnLst>
                          </p:cTn>
                        </p:par>
                      </p:childTnLst>
                    </p:cTn>
                  </p:par>
                  <p:par>
                    <p:cTn id="25" fill="hold" nodeType="clickPar">
                      <p:stCondLst>
                        <p:cond delay="indefinite"/>
                      </p:stCondLst>
                      <p:childTnLst>
                        <p:par>
                          <p:cTn id="26" fill="hold" nodeType="withGroup">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14339">
                                            <p:txEl>
                                              <p:pRg st="2" end="2"/>
                                            </p:txEl>
                                          </p:spTgt>
                                        </p:tgtEl>
                                        <p:attrNameLst>
                                          <p:attrName>style.visibility</p:attrName>
                                        </p:attrNameLst>
                                      </p:cBhvr>
                                      <p:to>
                                        <p:strVal val="visible"/>
                                      </p:to>
                                    </p:set>
                                    <p:animEffect transition="in" filter="blinds(horizontal)">
                                      <p:cBhvr>
                                        <p:cTn id="29" dur="500"/>
                                        <p:tgtEl>
                                          <p:spTgt spid="14339">
                                            <p:txEl>
                                              <p:pRg st="2" end="2"/>
                                            </p:txEl>
                                          </p:spTgt>
                                        </p:tgtEl>
                                      </p:cBhvr>
                                    </p:animEffect>
                                  </p:childTnLst>
                                  <p:subTnLst>
                                    <p:audio>
                                      <p:cMediaNode>
                                        <p:cTn display="0" masterRel="sameClick">
                                          <p:stCondLst>
                                            <p:cond evt="begin" delay="0">
                                              <p:tn val="27"/>
                                            </p:cond>
                                          </p:stCondLst>
                                          <p:endCondLst>
                                            <p:cond evt="onStopAudio" delay="0">
                                              <p:tgtEl>
                                                <p:sldTgt/>
                                              </p:tgtEl>
                                            </p:cond>
                                          </p:endCondLst>
                                        </p:cTn>
                                        <p:tgtEl>
                                          <p:sndTgt r:embed="rId4" name="Zerbrechendes Glas"/>
                                        </p:tgtEl>
                                      </p:cMediaNode>
                                    </p:audio>
                                  </p:subTnLst>
                                </p:cTn>
                              </p:par>
                            </p:childTnLst>
                          </p:cTn>
                        </p:par>
                      </p:childTnLst>
                    </p:cTn>
                  </p:par>
                  <p:par>
                    <p:cTn id="30" fill="hold" nodeType="clickPar">
                      <p:stCondLst>
                        <p:cond delay="indefinite"/>
                      </p:stCondLst>
                      <p:childTnLst>
                        <p:par>
                          <p:cTn id="31" fill="hold" nodeType="withGroup">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14339">
                                            <p:txEl>
                                              <p:pRg st="3" end="3"/>
                                            </p:txEl>
                                          </p:spTgt>
                                        </p:tgtEl>
                                        <p:attrNameLst>
                                          <p:attrName>style.visibility</p:attrName>
                                        </p:attrNameLst>
                                      </p:cBhvr>
                                      <p:to>
                                        <p:strVal val="visible"/>
                                      </p:to>
                                    </p:set>
                                    <p:animEffect transition="in" filter="blinds(horizontal)">
                                      <p:cBhvr>
                                        <p:cTn id="34" dur="500"/>
                                        <p:tgtEl>
                                          <p:spTgt spid="14339">
                                            <p:txEl>
                                              <p:pRg st="3" end="3"/>
                                            </p:txEl>
                                          </p:spTgt>
                                        </p:tgtEl>
                                      </p:cBhvr>
                                    </p:animEffect>
                                  </p:childTnLst>
                                  <p:subTnLst>
                                    <p:audio>
                                      <p:cMediaNode>
                                        <p:cTn display="0" masterRel="sameClick">
                                          <p:stCondLst>
                                            <p:cond evt="begin" delay="0">
                                              <p:tn val="32"/>
                                            </p:cond>
                                          </p:stCondLst>
                                          <p:endCondLst>
                                            <p:cond evt="onStopAudio" delay="0">
                                              <p:tgtEl>
                                                <p:sldTgt/>
                                              </p:tgtEl>
                                            </p:cond>
                                          </p:endCondLst>
                                        </p:cTn>
                                        <p:tgtEl>
                                          <p:sndTgt r:embed="rId4" name="Zerbrechendes Glas"/>
                                        </p:tgtEl>
                                      </p:cMediaNode>
                                    </p:audio>
                                  </p:subTnLst>
                                </p:cTn>
                              </p:par>
                            </p:childTnLst>
                          </p:cTn>
                        </p:par>
                      </p:childTnLst>
                    </p:cTn>
                  </p:par>
                  <p:par>
                    <p:cTn id="35" fill="hold" nodeType="clickPar">
                      <p:stCondLst>
                        <p:cond delay="indefinite"/>
                      </p:stCondLst>
                      <p:childTnLst>
                        <p:par>
                          <p:cTn id="36" fill="hold" nodeType="withGroup">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14339">
                                            <p:txEl>
                                              <p:pRg st="5" end="5"/>
                                            </p:txEl>
                                          </p:spTgt>
                                        </p:tgtEl>
                                        <p:attrNameLst>
                                          <p:attrName>style.visibility</p:attrName>
                                        </p:attrNameLst>
                                      </p:cBhvr>
                                      <p:to>
                                        <p:strVal val="visible"/>
                                      </p:to>
                                    </p:set>
                                    <p:animEffect transition="in" filter="blinds(horizontal)">
                                      <p:cBhvr>
                                        <p:cTn id="39" dur="500"/>
                                        <p:tgtEl>
                                          <p:spTgt spid="14339">
                                            <p:txEl>
                                              <p:pRg st="5" end="5"/>
                                            </p:txEl>
                                          </p:spTgt>
                                        </p:tgtEl>
                                      </p:cBhvr>
                                    </p:animEffect>
                                  </p:childTnLst>
                                  <p:subTnLst>
                                    <p:audio>
                                      <p:cMediaNode>
                                        <p:cTn display="0" masterRel="sameClick">
                                          <p:stCondLst>
                                            <p:cond evt="begin" delay="0">
                                              <p:tn val="37"/>
                                            </p:cond>
                                          </p:stCondLst>
                                          <p:endCondLst>
                                            <p:cond evt="onStopAudio" delay="0">
                                              <p:tgtEl>
                                                <p:sldTgt/>
                                              </p:tgtEl>
                                            </p:cond>
                                          </p:endCondLst>
                                        </p:cTn>
                                        <p:tgtEl>
                                          <p:sndTgt r:embed="rId4" name="Zerbrechendes Glas"/>
                                        </p:tgtEl>
                                      </p:cMediaNode>
                                    </p:audio>
                                  </p:subTnLst>
                                </p:cTn>
                              </p:par>
                            </p:childTnLst>
                          </p:cTn>
                        </p:par>
                      </p:childTnLst>
                    </p:cTn>
                  </p:par>
                  <p:par>
                    <p:cTn id="40" fill="hold" nodeType="clickPar">
                      <p:stCondLst>
                        <p:cond delay="indefinite"/>
                      </p:stCondLst>
                      <p:childTnLst>
                        <p:par>
                          <p:cTn id="41" fill="hold" nodeType="withGroup">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14339">
                                            <p:txEl>
                                              <p:pRg st="6" end="6"/>
                                            </p:txEl>
                                          </p:spTgt>
                                        </p:tgtEl>
                                        <p:attrNameLst>
                                          <p:attrName>style.visibility</p:attrName>
                                        </p:attrNameLst>
                                      </p:cBhvr>
                                      <p:to>
                                        <p:strVal val="visible"/>
                                      </p:to>
                                    </p:set>
                                    <p:animEffect transition="in" filter="blinds(horizontal)">
                                      <p:cBhvr>
                                        <p:cTn id="44" dur="500"/>
                                        <p:tgtEl>
                                          <p:spTgt spid="14339">
                                            <p:txEl>
                                              <p:pRg st="6" end="6"/>
                                            </p:txEl>
                                          </p:spTgt>
                                        </p:tgtEl>
                                      </p:cBhvr>
                                    </p:animEffect>
                                  </p:childTnLst>
                                  <p:subTnLst>
                                    <p:audio>
                                      <p:cMediaNode>
                                        <p:cTn display="0" masterRel="sameClick">
                                          <p:stCondLst>
                                            <p:cond evt="begin" delay="0">
                                              <p:tn val="42"/>
                                            </p:cond>
                                          </p:stCondLst>
                                          <p:endCondLst>
                                            <p:cond evt="onStopAudio" delay="0">
                                              <p:tgtEl>
                                                <p:sldTgt/>
                                              </p:tgtEl>
                                            </p:cond>
                                          </p:endCondLst>
                                        </p:cTn>
                                        <p:tgtEl>
                                          <p:sndTgt r:embed="rId4" name="Zerbrechendes Glas"/>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3" presetClass="entr" presetSubtype="10" fill="hold" grpId="0" nodeType="clickEffect">
                                  <p:stCondLst>
                                    <p:cond delay="0"/>
                                  </p:stCondLst>
                                  <p:childTnLst>
                                    <p:set>
                                      <p:cBhvr>
                                        <p:cTn id="48" dur="1" fill="hold">
                                          <p:stCondLst>
                                            <p:cond delay="0"/>
                                          </p:stCondLst>
                                        </p:cTn>
                                        <p:tgtEl>
                                          <p:spTgt spid="14339">
                                            <p:txEl>
                                              <p:pRg st="7" end="7"/>
                                            </p:txEl>
                                          </p:spTgt>
                                        </p:tgtEl>
                                        <p:attrNameLst>
                                          <p:attrName>style.visibility</p:attrName>
                                        </p:attrNameLst>
                                      </p:cBhvr>
                                      <p:to>
                                        <p:strVal val="visible"/>
                                      </p:to>
                                    </p:set>
                                    <p:animEffect transition="in" filter="blinds(horizontal)">
                                      <p:cBhvr>
                                        <p:cTn id="49" dur="500"/>
                                        <p:tgtEl>
                                          <p:spTgt spid="14339">
                                            <p:txEl>
                                              <p:pRg st="7" end="7"/>
                                            </p:txEl>
                                          </p:spTgt>
                                        </p:tgtEl>
                                      </p:cBhvr>
                                    </p:animEffect>
                                  </p:childTnLst>
                                  <p:subTnLst>
                                    <p:audio>
                                      <p:cMediaNode>
                                        <p:cTn display="0" masterRel="sameClick">
                                          <p:stCondLst>
                                            <p:cond evt="begin" delay="0">
                                              <p:tn val="47"/>
                                            </p:cond>
                                          </p:stCondLst>
                                          <p:endCondLst>
                                            <p:cond evt="onStopAudio" delay="0">
                                              <p:tgtEl>
                                                <p:sldTgt/>
                                              </p:tgtEl>
                                            </p:cond>
                                          </p:endCondLst>
                                        </p:cTn>
                                        <p:tgtEl>
                                          <p:sndTgt r:embed="rId4" name="Zerbrechendes Glas"/>
                                        </p:tgtEl>
                                      </p:cMediaNode>
                                    </p:audio>
                                  </p:subTnLst>
                                </p:cTn>
                              </p:par>
                            </p:childTnLst>
                          </p:cTn>
                        </p:par>
                      </p:childTnLst>
                    </p:cTn>
                  </p:par>
                  <p:par>
                    <p:cTn id="50" fill="hold" nodeType="clickPar">
                      <p:stCondLst>
                        <p:cond delay="indefinite"/>
                      </p:stCondLst>
                      <p:childTnLst>
                        <p:par>
                          <p:cTn id="51" fill="hold" nodeType="withGroup">
                            <p:stCondLst>
                              <p:cond delay="0"/>
                            </p:stCondLst>
                            <p:childTnLst>
                              <p:par>
                                <p:cTn id="52" presetID="2" presetClass="entr" presetSubtype="4" fill="hold" nodeType="clickEffect">
                                  <p:stCondLst>
                                    <p:cond delay="0"/>
                                  </p:stCondLst>
                                  <p:childTnLst>
                                    <p:set>
                                      <p:cBhvr>
                                        <p:cTn id="53" dur="1" fill="hold">
                                          <p:stCondLst>
                                            <p:cond delay="0"/>
                                          </p:stCondLst>
                                        </p:cTn>
                                        <p:tgtEl>
                                          <p:spTgt spid="14340"/>
                                        </p:tgtEl>
                                        <p:attrNameLst>
                                          <p:attrName>style.visibility</p:attrName>
                                        </p:attrNameLst>
                                      </p:cBhvr>
                                      <p:to>
                                        <p:strVal val="visible"/>
                                      </p:to>
                                    </p:set>
                                    <p:anim calcmode="lin" valueType="num">
                                      <p:cBhvr additive="base">
                                        <p:cTn id="54" dur="500" fill="hold"/>
                                        <p:tgtEl>
                                          <p:spTgt spid="14340"/>
                                        </p:tgtEl>
                                        <p:attrNameLst>
                                          <p:attrName>ppt_x</p:attrName>
                                        </p:attrNameLst>
                                      </p:cBhvr>
                                      <p:tavLst>
                                        <p:tav tm="0">
                                          <p:val>
                                            <p:strVal val="#ppt_x"/>
                                          </p:val>
                                        </p:tav>
                                        <p:tav tm="100000">
                                          <p:val>
                                            <p:strVal val="#ppt_x"/>
                                          </p:val>
                                        </p:tav>
                                      </p:tavLst>
                                    </p:anim>
                                    <p:anim calcmode="lin" valueType="num">
                                      <p:cBhvr additive="base">
                                        <p:cTn id="55" dur="500" fill="hold"/>
                                        <p:tgtEl>
                                          <p:spTgt spid="1434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2"/>
                                            </p:cond>
                                          </p:stCondLst>
                                          <p:endCondLst>
                                            <p:cond evt="onStopAudio" delay="0">
                                              <p:tgtEl>
                                                <p:sldTgt/>
                                              </p:tgtEl>
                                            </p:cond>
                                          </p:endCondLst>
                                        </p:cTn>
                                        <p:tgtEl>
                                          <p:sndTgt r:embed="rId5" name="kickstan.wav"/>
                                        </p:tgtEl>
                                      </p:cMediaNode>
                                    </p:audio>
                                  </p:subTnLst>
                                </p:cTn>
                              </p:par>
                            </p:childTnLst>
                          </p:cTn>
                        </p:par>
                      </p:childTnLst>
                    </p:cTn>
                  </p:par>
                  <p:par>
                    <p:cTn id="56" fill="hold" nodeType="clickPar">
                      <p:stCondLst>
                        <p:cond delay="indefinite"/>
                      </p:stCondLst>
                      <p:childTnLst>
                        <p:par>
                          <p:cTn id="57" fill="hold" nodeType="withGroup">
                            <p:stCondLst>
                              <p:cond delay="0"/>
                            </p:stCondLst>
                            <p:childTnLst>
                              <p:par>
                                <p:cTn id="58" presetID="2" presetClass="entr" presetSubtype="9" fill="hold" grpId="0" nodeType="clickEffect">
                                  <p:stCondLst>
                                    <p:cond delay="0"/>
                                  </p:stCondLst>
                                  <p:childTnLst>
                                    <p:set>
                                      <p:cBhvr>
                                        <p:cTn id="59" dur="1" fill="hold">
                                          <p:stCondLst>
                                            <p:cond delay="0"/>
                                          </p:stCondLst>
                                        </p:cTn>
                                        <p:tgtEl>
                                          <p:spTgt spid="14341">
                                            <p:txEl>
                                              <p:pRg st="0" end="0"/>
                                            </p:txEl>
                                          </p:spTgt>
                                        </p:tgtEl>
                                        <p:attrNameLst>
                                          <p:attrName>style.visibility</p:attrName>
                                        </p:attrNameLst>
                                      </p:cBhvr>
                                      <p:to>
                                        <p:strVal val="visible"/>
                                      </p:to>
                                    </p:set>
                                    <p:anim calcmode="lin" valueType="num">
                                      <p:cBhvr additive="base">
                                        <p:cTn id="60" dur="500" fill="hold"/>
                                        <p:tgtEl>
                                          <p:spTgt spid="14341">
                                            <p:txEl>
                                              <p:pRg st="0" end="0"/>
                                            </p:txEl>
                                          </p:spTgt>
                                        </p:tgtEl>
                                        <p:attrNameLst>
                                          <p:attrName>ppt_x</p:attrName>
                                        </p:attrNameLst>
                                      </p:cBhvr>
                                      <p:tavLst>
                                        <p:tav tm="0">
                                          <p:val>
                                            <p:strVal val="0-#ppt_w/2"/>
                                          </p:val>
                                        </p:tav>
                                        <p:tav tm="100000">
                                          <p:val>
                                            <p:strVal val="#ppt_x"/>
                                          </p:val>
                                        </p:tav>
                                      </p:tavLst>
                                    </p:anim>
                                    <p:anim calcmode="lin" valueType="num">
                                      <p:cBhvr additive="base">
                                        <p:cTn id="61" dur="500" fill="hold"/>
                                        <p:tgtEl>
                                          <p:spTgt spid="14341">
                                            <p:txEl>
                                              <p:pRg st="0" end="0"/>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8"/>
                                            </p:cond>
                                          </p:stCondLst>
                                          <p:endCondLst>
                                            <p:cond evt="onStopAudio" delay="0">
                                              <p:tgtEl>
                                                <p:sldTgt/>
                                              </p:tgtEl>
                                            </p:cond>
                                          </p:endCondLst>
                                        </p:cTn>
                                        <p:tgtEl>
                                          <p:sndTgt r:embed="rId6" name="Vögel.wav"/>
                                        </p:tgtEl>
                                      </p:cMediaNode>
                                    </p:audio>
                                  </p:subTnLst>
                                </p:cTn>
                              </p:par>
                            </p:childTnLst>
                          </p:cTn>
                        </p:par>
                      </p:childTnLst>
                    </p:cTn>
                  </p:par>
                  <p:par>
                    <p:cTn id="62" fill="hold" nodeType="clickPar">
                      <p:stCondLst>
                        <p:cond delay="indefinite"/>
                      </p:stCondLst>
                      <p:childTnLst>
                        <p:par>
                          <p:cTn id="63" fill="hold" nodeType="withGroup">
                            <p:stCondLst>
                              <p:cond delay="0"/>
                            </p:stCondLst>
                            <p:childTnLst>
                              <p:par>
                                <p:cTn id="64" presetID="2" presetClass="entr" presetSubtype="9" fill="hold" grpId="0" nodeType="clickEffect">
                                  <p:stCondLst>
                                    <p:cond delay="0"/>
                                  </p:stCondLst>
                                  <p:childTnLst>
                                    <p:set>
                                      <p:cBhvr>
                                        <p:cTn id="65" dur="1" fill="hold">
                                          <p:stCondLst>
                                            <p:cond delay="0"/>
                                          </p:stCondLst>
                                        </p:cTn>
                                        <p:tgtEl>
                                          <p:spTgt spid="14341">
                                            <p:txEl>
                                              <p:pRg st="1" end="1"/>
                                            </p:txEl>
                                          </p:spTgt>
                                        </p:tgtEl>
                                        <p:attrNameLst>
                                          <p:attrName>style.visibility</p:attrName>
                                        </p:attrNameLst>
                                      </p:cBhvr>
                                      <p:to>
                                        <p:strVal val="visible"/>
                                      </p:to>
                                    </p:set>
                                    <p:anim calcmode="lin" valueType="num">
                                      <p:cBhvr additive="base">
                                        <p:cTn id="66" dur="500" fill="hold"/>
                                        <p:tgtEl>
                                          <p:spTgt spid="14341">
                                            <p:txEl>
                                              <p:pRg st="1" end="1"/>
                                            </p:txEl>
                                          </p:spTgt>
                                        </p:tgtEl>
                                        <p:attrNameLst>
                                          <p:attrName>ppt_x</p:attrName>
                                        </p:attrNameLst>
                                      </p:cBhvr>
                                      <p:tavLst>
                                        <p:tav tm="0">
                                          <p:val>
                                            <p:strVal val="0-#ppt_w/2"/>
                                          </p:val>
                                        </p:tav>
                                        <p:tav tm="100000">
                                          <p:val>
                                            <p:strVal val="#ppt_x"/>
                                          </p:val>
                                        </p:tav>
                                      </p:tavLst>
                                    </p:anim>
                                    <p:anim calcmode="lin" valueType="num">
                                      <p:cBhvr additive="base">
                                        <p:cTn id="67" dur="500" fill="hold"/>
                                        <p:tgtEl>
                                          <p:spTgt spid="14341">
                                            <p:txEl>
                                              <p:pRg st="1" end="1"/>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64"/>
                                            </p:cond>
                                          </p:stCondLst>
                                          <p:endCondLst>
                                            <p:cond evt="onStopAudio" delay="0">
                                              <p:tgtEl>
                                                <p:sldTgt/>
                                              </p:tgtEl>
                                            </p:cond>
                                          </p:endCondLst>
                                        </p:cTn>
                                        <p:tgtEl>
                                          <p:sndTgt r:embed="rId6" name="Vögel.wav"/>
                                        </p:tgtEl>
                                      </p:cMediaNode>
                                    </p:audio>
                                  </p:subTnLst>
                                </p:cTn>
                              </p:par>
                            </p:childTnLst>
                          </p:cTn>
                        </p:par>
                      </p:childTnLst>
                    </p:cTn>
                  </p:par>
                  <p:par>
                    <p:cTn id="68" fill="hold" nodeType="clickPar">
                      <p:stCondLst>
                        <p:cond delay="indefinite"/>
                      </p:stCondLst>
                      <p:childTnLst>
                        <p:par>
                          <p:cTn id="69" fill="hold" nodeType="withGroup">
                            <p:stCondLst>
                              <p:cond delay="0"/>
                            </p:stCondLst>
                            <p:childTnLst>
                              <p:par>
                                <p:cTn id="70" presetID="2" presetClass="entr" presetSubtype="9" fill="hold" grpId="0" nodeType="clickEffect">
                                  <p:stCondLst>
                                    <p:cond delay="0"/>
                                  </p:stCondLst>
                                  <p:childTnLst>
                                    <p:set>
                                      <p:cBhvr>
                                        <p:cTn id="71" dur="1" fill="hold">
                                          <p:stCondLst>
                                            <p:cond delay="0"/>
                                          </p:stCondLst>
                                        </p:cTn>
                                        <p:tgtEl>
                                          <p:spTgt spid="14341">
                                            <p:txEl>
                                              <p:pRg st="2" end="2"/>
                                            </p:txEl>
                                          </p:spTgt>
                                        </p:tgtEl>
                                        <p:attrNameLst>
                                          <p:attrName>style.visibility</p:attrName>
                                        </p:attrNameLst>
                                      </p:cBhvr>
                                      <p:to>
                                        <p:strVal val="visible"/>
                                      </p:to>
                                    </p:set>
                                    <p:anim calcmode="lin" valueType="num">
                                      <p:cBhvr additive="base">
                                        <p:cTn id="72" dur="500" fill="hold"/>
                                        <p:tgtEl>
                                          <p:spTgt spid="14341">
                                            <p:txEl>
                                              <p:pRg st="2" end="2"/>
                                            </p:txEl>
                                          </p:spTgt>
                                        </p:tgtEl>
                                        <p:attrNameLst>
                                          <p:attrName>ppt_x</p:attrName>
                                        </p:attrNameLst>
                                      </p:cBhvr>
                                      <p:tavLst>
                                        <p:tav tm="0">
                                          <p:val>
                                            <p:strVal val="0-#ppt_w/2"/>
                                          </p:val>
                                        </p:tav>
                                        <p:tav tm="100000">
                                          <p:val>
                                            <p:strVal val="#ppt_x"/>
                                          </p:val>
                                        </p:tav>
                                      </p:tavLst>
                                    </p:anim>
                                    <p:anim calcmode="lin" valueType="num">
                                      <p:cBhvr additive="base">
                                        <p:cTn id="73" dur="500" fill="hold"/>
                                        <p:tgtEl>
                                          <p:spTgt spid="14341">
                                            <p:txEl>
                                              <p:pRg st="2" end="2"/>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70"/>
                                            </p:cond>
                                          </p:stCondLst>
                                          <p:endCondLst>
                                            <p:cond evt="onStopAudio" delay="0">
                                              <p:tgtEl>
                                                <p:sldTgt/>
                                              </p:tgtEl>
                                            </p:cond>
                                          </p:endCondLst>
                                        </p:cTn>
                                        <p:tgtEl>
                                          <p:sndTgt r:embed="rId6" name="Vöge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7" grpId="0" build="p" autoUpdateAnimBg="0"/>
      <p:bldP spid="14339" grpId="0" build="p" autoUpdateAnimBg="0"/>
      <p:bldP spid="14341"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hteck 15360">
            <a:extLst>
              <a:ext uri="{FF2B5EF4-FFF2-40B4-BE49-F238E27FC236}">
                <a16:creationId xmlns:a16="http://schemas.microsoft.com/office/drawing/2014/main" id="{C4615DB5-EBE9-4266-A353-D7A5CD02C87A}"/>
              </a:ext>
            </a:extLst>
          </p:cNvPr>
          <p:cNvSpPr>
            <a:spLocks noChangeArrowheads="1"/>
          </p:cNvSpPr>
          <p:nvPr/>
        </p:nvSpPr>
        <p:spPr bwMode="auto">
          <a:xfrm>
            <a:off x="228600" y="457200"/>
            <a:ext cx="8763000"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600">
                <a:latin typeface="Times New Roman" panose="02020603050405020304" pitchFamily="18" charset="0"/>
              </a:rPr>
              <a:t>Arbeit  W= F*s      </a:t>
            </a:r>
            <a:r>
              <a:rPr lang="de-DE" altLang="de-DE" sz="1600">
                <a:latin typeface="Symbol" panose="05050102010706020507" pitchFamily="18" charset="2"/>
              </a:rPr>
              <a:t>D</a:t>
            </a:r>
            <a:r>
              <a:rPr lang="de-DE" altLang="de-DE" sz="1600">
                <a:latin typeface="Times New Roman" panose="02020603050405020304" pitchFamily="18" charset="0"/>
              </a:rPr>
              <a:t>W=F*</a:t>
            </a:r>
            <a:r>
              <a:rPr lang="de-DE" altLang="de-DE" sz="1600">
                <a:latin typeface="Symbol" panose="05050102010706020507" pitchFamily="18" charset="2"/>
              </a:rPr>
              <a:t>D</a:t>
            </a:r>
            <a:r>
              <a:rPr lang="de-DE" altLang="de-DE" sz="1600">
                <a:latin typeface="Times New Roman" panose="02020603050405020304" pitchFamily="18" charset="0"/>
              </a:rPr>
              <a:t>s      </a:t>
            </a:r>
            <a:r>
              <a:rPr lang="de-DE" altLang="de-DE" sz="1600">
                <a:latin typeface="Symbol" panose="05050102010706020507" pitchFamily="18" charset="2"/>
              </a:rPr>
              <a:t>D</a:t>
            </a:r>
            <a:r>
              <a:rPr lang="de-DE" altLang="de-DE" sz="1600">
                <a:latin typeface="Times New Roman" panose="02020603050405020304" pitchFamily="18" charset="0"/>
              </a:rPr>
              <a:t>s=</a:t>
            </a:r>
            <a:r>
              <a:rPr lang="de-DE" altLang="de-DE" sz="1600">
                <a:latin typeface="Symbol" panose="05050102010706020507" pitchFamily="18" charset="2"/>
              </a:rPr>
              <a:t>Df</a:t>
            </a:r>
            <a:r>
              <a:rPr lang="de-DE" altLang="de-DE" sz="1600">
                <a:latin typeface="Times New Roman" panose="02020603050405020304" pitchFamily="18" charset="0"/>
              </a:rPr>
              <a:t> x r  	</a:t>
            </a:r>
            <a:r>
              <a:rPr lang="de-DE" altLang="de-DE" sz="1600">
                <a:latin typeface="Symbol" panose="05050102010706020507" pitchFamily="18" charset="2"/>
              </a:rPr>
              <a:t>D</a:t>
            </a:r>
            <a:r>
              <a:rPr lang="de-DE" altLang="de-DE" sz="1600">
                <a:latin typeface="Times New Roman" panose="02020603050405020304" pitchFamily="18" charset="0"/>
              </a:rPr>
              <a:t>W=F* (</a:t>
            </a:r>
            <a:r>
              <a:rPr lang="de-DE" altLang="de-DE" sz="1600">
                <a:latin typeface="Symbol" panose="05050102010706020507" pitchFamily="18" charset="2"/>
              </a:rPr>
              <a:t>Df </a:t>
            </a:r>
            <a:r>
              <a:rPr lang="de-DE" altLang="de-DE" sz="1600">
                <a:latin typeface="Times New Roman" panose="02020603050405020304" pitchFamily="18" charset="0"/>
              </a:rPr>
              <a:t>x r) = </a:t>
            </a:r>
            <a:r>
              <a:rPr lang="de-DE" altLang="de-DE" sz="1600">
                <a:latin typeface="Symbol" panose="05050102010706020507" pitchFamily="18" charset="2"/>
              </a:rPr>
              <a:t>Df </a:t>
            </a:r>
            <a:r>
              <a:rPr lang="de-DE" altLang="de-DE" sz="1600">
                <a:latin typeface="Times New Roman" panose="02020603050405020304" pitchFamily="18" charset="0"/>
              </a:rPr>
              <a:t>* (r x F) =</a:t>
            </a:r>
            <a:r>
              <a:rPr lang="de-DE" altLang="de-DE" sz="1600">
                <a:latin typeface="Symbol" panose="05050102010706020507" pitchFamily="18" charset="2"/>
              </a:rPr>
              <a:t>Df</a:t>
            </a:r>
            <a:r>
              <a:rPr lang="de-DE" altLang="de-DE" sz="1600">
                <a:latin typeface="Times New Roman" panose="02020603050405020304" pitchFamily="18" charset="0"/>
              </a:rPr>
              <a:t> * M</a:t>
            </a:r>
          </a:p>
          <a:p>
            <a:pPr>
              <a:spcBef>
                <a:spcPct val="50000"/>
              </a:spcBef>
            </a:pPr>
            <a:r>
              <a:rPr lang="de-DE" altLang="de-DE" sz="1600">
                <a:latin typeface="Times New Roman" panose="02020603050405020304" pitchFamily="18" charset="0"/>
              </a:rPr>
              <a:t>=&gt; W</a:t>
            </a:r>
            <a:r>
              <a:rPr lang="de-DE" altLang="de-DE" sz="1600" baseline="-25000">
                <a:latin typeface="Times New Roman" panose="02020603050405020304" pitchFamily="18" charset="0"/>
              </a:rPr>
              <a:t>M</a:t>
            </a:r>
            <a:r>
              <a:rPr lang="de-DE" altLang="de-DE" sz="1600">
                <a:latin typeface="Times New Roman" panose="02020603050405020304" pitchFamily="18" charset="0"/>
              </a:rPr>
              <a:t>= M*</a:t>
            </a:r>
            <a:r>
              <a:rPr lang="de-DE" altLang="de-DE" sz="1600">
                <a:latin typeface="Symbol" panose="05050102010706020507" pitchFamily="18" charset="2"/>
              </a:rPr>
              <a:t>f</a:t>
            </a:r>
          </a:p>
          <a:p>
            <a:pPr>
              <a:spcBef>
                <a:spcPct val="50000"/>
              </a:spcBef>
            </a:pPr>
            <a:r>
              <a:rPr lang="de-DE" altLang="de-DE" sz="1600">
                <a:latin typeface="Times New Roman" panose="02020603050405020304" pitchFamily="18" charset="0"/>
              </a:rPr>
              <a:t>Leistung : P=W/t P</a:t>
            </a:r>
            <a:r>
              <a:rPr lang="de-DE" altLang="de-DE" sz="1600" baseline="-25000">
                <a:latin typeface="Times New Roman" panose="02020603050405020304" pitchFamily="18" charset="0"/>
              </a:rPr>
              <a:t>M</a:t>
            </a:r>
            <a:r>
              <a:rPr lang="de-DE" altLang="de-DE" sz="1600">
                <a:latin typeface="Times New Roman" panose="02020603050405020304" pitchFamily="18" charset="0"/>
              </a:rPr>
              <a:t>=W</a:t>
            </a:r>
            <a:r>
              <a:rPr lang="de-DE" altLang="de-DE" sz="1600" baseline="-25000">
                <a:latin typeface="Times New Roman" panose="02020603050405020304" pitchFamily="18" charset="0"/>
              </a:rPr>
              <a:t>M</a:t>
            </a:r>
            <a:r>
              <a:rPr lang="de-DE" altLang="de-DE" sz="1600">
                <a:latin typeface="Times New Roman" panose="02020603050405020304" pitchFamily="18" charset="0"/>
              </a:rPr>
              <a:t>/t =(M*</a:t>
            </a:r>
            <a:r>
              <a:rPr lang="de-DE" altLang="de-DE" sz="1600">
                <a:latin typeface="Symbol" panose="05050102010706020507" pitchFamily="18" charset="2"/>
              </a:rPr>
              <a:t>f</a:t>
            </a:r>
            <a:r>
              <a:rPr lang="de-DE" altLang="de-DE" sz="1600">
                <a:latin typeface="Times New Roman" panose="02020603050405020304" pitchFamily="18" charset="0"/>
              </a:rPr>
              <a:t>)/t = M*</a:t>
            </a:r>
            <a:r>
              <a:rPr lang="de-DE" altLang="de-DE" sz="1600">
                <a:latin typeface="Symbol" panose="05050102010706020507" pitchFamily="18" charset="2"/>
              </a:rPr>
              <a:t>w</a:t>
            </a:r>
          </a:p>
        </p:txBody>
      </p:sp>
      <p:grpSp>
        <p:nvGrpSpPr>
          <p:cNvPr id="5046" name="Group 20">
            <a:extLst>
              <a:ext uri="{FF2B5EF4-FFF2-40B4-BE49-F238E27FC236}">
                <a16:creationId xmlns:a16="http://schemas.microsoft.com/office/drawing/2014/main" id="{D478CE81-230B-40BF-83EF-CCE396C183FB}"/>
              </a:ext>
            </a:extLst>
          </p:cNvPr>
          <p:cNvGrpSpPr>
            <a:grpSpLocks/>
          </p:cNvGrpSpPr>
          <p:nvPr/>
        </p:nvGrpSpPr>
        <p:grpSpPr bwMode="auto">
          <a:xfrm>
            <a:off x="1143000" y="381000"/>
            <a:ext cx="6172200" cy="838200"/>
            <a:chOff x="720" y="240"/>
            <a:chExt cx="3888" cy="528"/>
          </a:xfrm>
        </p:grpSpPr>
        <p:sp>
          <p:nvSpPr>
            <p:cNvPr id="17413" name="Gerade Verbindung 15361">
              <a:extLst>
                <a:ext uri="{FF2B5EF4-FFF2-40B4-BE49-F238E27FC236}">
                  <a16:creationId xmlns:a16="http://schemas.microsoft.com/office/drawing/2014/main" id="{87C09C4B-BCF5-4222-BD76-BA3E46E9BFA0}"/>
                </a:ext>
              </a:extLst>
            </p:cNvPr>
            <p:cNvSpPr>
              <a:spLocks noChangeShapeType="1"/>
            </p:cNvSpPr>
            <p:nvPr/>
          </p:nvSpPr>
          <p:spPr bwMode="auto">
            <a:xfrm>
              <a:off x="816" y="288"/>
              <a:ext cx="96" cy="0"/>
            </a:xfrm>
            <a:prstGeom prst="line">
              <a:avLst/>
            </a:prstGeom>
            <a:noFill/>
            <a:ln w="12700" algn="ctr">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a:lstStyle/>
            <a:p>
              <a:endParaRPr lang="de-DE"/>
            </a:p>
          </p:txBody>
        </p:sp>
        <p:sp>
          <p:nvSpPr>
            <p:cNvPr id="17414" name="Gerade Verbindung 15362">
              <a:extLst>
                <a:ext uri="{FF2B5EF4-FFF2-40B4-BE49-F238E27FC236}">
                  <a16:creationId xmlns:a16="http://schemas.microsoft.com/office/drawing/2014/main" id="{BD4B727A-B8A0-408B-9AB4-00B8374F3692}"/>
                </a:ext>
              </a:extLst>
            </p:cNvPr>
            <p:cNvSpPr>
              <a:spLocks noChangeShapeType="1"/>
            </p:cNvSpPr>
            <p:nvPr/>
          </p:nvSpPr>
          <p:spPr bwMode="auto">
            <a:xfrm>
              <a:off x="960" y="288"/>
              <a:ext cx="96" cy="0"/>
            </a:xfrm>
            <a:prstGeom prst="line">
              <a:avLst/>
            </a:prstGeom>
            <a:noFill/>
            <a:ln w="12700" algn="ctr">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a:lstStyle/>
            <a:p>
              <a:endParaRPr lang="de-DE"/>
            </a:p>
          </p:txBody>
        </p:sp>
        <p:sp>
          <p:nvSpPr>
            <p:cNvPr id="17415" name="Gerade Verbindung 15363">
              <a:extLst>
                <a:ext uri="{FF2B5EF4-FFF2-40B4-BE49-F238E27FC236}">
                  <a16:creationId xmlns:a16="http://schemas.microsoft.com/office/drawing/2014/main" id="{78CDEE1C-4E33-4209-9BDE-6A896DE8585B}"/>
                </a:ext>
              </a:extLst>
            </p:cNvPr>
            <p:cNvSpPr>
              <a:spLocks noChangeShapeType="1"/>
            </p:cNvSpPr>
            <p:nvPr/>
          </p:nvSpPr>
          <p:spPr bwMode="auto">
            <a:xfrm>
              <a:off x="1440" y="288"/>
              <a:ext cx="144" cy="0"/>
            </a:xfrm>
            <a:prstGeom prst="line">
              <a:avLst/>
            </a:prstGeom>
            <a:noFill/>
            <a:ln w="12700" algn="ctr">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a:lstStyle/>
            <a:p>
              <a:endParaRPr lang="de-DE"/>
            </a:p>
          </p:txBody>
        </p:sp>
        <p:sp>
          <p:nvSpPr>
            <p:cNvPr id="17416" name="Gerade Verbindung 15364">
              <a:extLst>
                <a:ext uri="{FF2B5EF4-FFF2-40B4-BE49-F238E27FC236}">
                  <a16:creationId xmlns:a16="http://schemas.microsoft.com/office/drawing/2014/main" id="{8022D61E-6B8A-48B9-B42E-A1857C4614E4}"/>
                </a:ext>
              </a:extLst>
            </p:cNvPr>
            <p:cNvSpPr>
              <a:spLocks noChangeShapeType="1"/>
            </p:cNvSpPr>
            <p:nvPr/>
          </p:nvSpPr>
          <p:spPr bwMode="auto">
            <a:xfrm>
              <a:off x="1680" y="288"/>
              <a:ext cx="144" cy="0"/>
            </a:xfrm>
            <a:prstGeom prst="line">
              <a:avLst/>
            </a:prstGeom>
            <a:noFill/>
            <a:ln w="12700" algn="ctr">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a:lstStyle/>
            <a:p>
              <a:endParaRPr lang="de-DE"/>
            </a:p>
          </p:txBody>
        </p:sp>
        <p:sp>
          <p:nvSpPr>
            <p:cNvPr id="17417" name="Gerade Verbindung 15365">
              <a:extLst>
                <a:ext uri="{FF2B5EF4-FFF2-40B4-BE49-F238E27FC236}">
                  <a16:creationId xmlns:a16="http://schemas.microsoft.com/office/drawing/2014/main" id="{D35CD2D7-CB59-49FB-8D5F-2C5E217DD2C1}"/>
                </a:ext>
              </a:extLst>
            </p:cNvPr>
            <p:cNvSpPr>
              <a:spLocks noChangeShapeType="1"/>
            </p:cNvSpPr>
            <p:nvPr/>
          </p:nvSpPr>
          <p:spPr bwMode="auto">
            <a:xfrm>
              <a:off x="2208" y="288"/>
              <a:ext cx="96" cy="0"/>
            </a:xfrm>
            <a:prstGeom prst="line">
              <a:avLst/>
            </a:prstGeom>
            <a:noFill/>
            <a:ln w="12700" algn="ctr">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a:lstStyle/>
            <a:p>
              <a:endParaRPr lang="de-DE"/>
            </a:p>
          </p:txBody>
        </p:sp>
        <p:sp>
          <p:nvSpPr>
            <p:cNvPr id="17418" name="Gerade Verbindung 15366">
              <a:extLst>
                <a:ext uri="{FF2B5EF4-FFF2-40B4-BE49-F238E27FC236}">
                  <a16:creationId xmlns:a16="http://schemas.microsoft.com/office/drawing/2014/main" id="{7825F759-E81A-4BB8-9CB3-0BC92D7F32C9}"/>
                </a:ext>
              </a:extLst>
            </p:cNvPr>
            <p:cNvSpPr>
              <a:spLocks noChangeShapeType="1"/>
            </p:cNvSpPr>
            <p:nvPr/>
          </p:nvSpPr>
          <p:spPr bwMode="auto">
            <a:xfrm>
              <a:off x="2352" y="288"/>
              <a:ext cx="96" cy="0"/>
            </a:xfrm>
            <a:prstGeom prst="line">
              <a:avLst/>
            </a:prstGeom>
            <a:noFill/>
            <a:ln w="12700" algn="ctr">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a:lstStyle/>
            <a:p>
              <a:endParaRPr lang="de-DE"/>
            </a:p>
          </p:txBody>
        </p:sp>
        <p:sp>
          <p:nvSpPr>
            <p:cNvPr id="17419" name="Gerade Verbindung 15367">
              <a:extLst>
                <a:ext uri="{FF2B5EF4-FFF2-40B4-BE49-F238E27FC236}">
                  <a16:creationId xmlns:a16="http://schemas.microsoft.com/office/drawing/2014/main" id="{AE95EB03-8E0A-4393-9848-67BA3BE0CBD0}"/>
                </a:ext>
              </a:extLst>
            </p:cNvPr>
            <p:cNvSpPr>
              <a:spLocks noChangeShapeType="1"/>
            </p:cNvSpPr>
            <p:nvPr/>
          </p:nvSpPr>
          <p:spPr bwMode="auto">
            <a:xfrm>
              <a:off x="2784" y="288"/>
              <a:ext cx="144" cy="0"/>
            </a:xfrm>
            <a:prstGeom prst="line">
              <a:avLst/>
            </a:prstGeom>
            <a:noFill/>
            <a:ln w="12700" algn="ctr">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a:lstStyle/>
            <a:p>
              <a:endParaRPr lang="de-DE"/>
            </a:p>
          </p:txBody>
        </p:sp>
        <p:sp>
          <p:nvSpPr>
            <p:cNvPr id="17420" name="Gerade Verbindung 15368">
              <a:extLst>
                <a:ext uri="{FF2B5EF4-FFF2-40B4-BE49-F238E27FC236}">
                  <a16:creationId xmlns:a16="http://schemas.microsoft.com/office/drawing/2014/main" id="{932DA11C-89A3-436D-A5B6-94287C71BFAF}"/>
                </a:ext>
              </a:extLst>
            </p:cNvPr>
            <p:cNvSpPr>
              <a:spLocks noChangeShapeType="1"/>
            </p:cNvSpPr>
            <p:nvPr/>
          </p:nvSpPr>
          <p:spPr bwMode="auto">
            <a:xfrm>
              <a:off x="3264" y="288"/>
              <a:ext cx="96" cy="0"/>
            </a:xfrm>
            <a:prstGeom prst="line">
              <a:avLst/>
            </a:prstGeom>
            <a:noFill/>
            <a:ln w="12700" algn="ctr">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a:lstStyle/>
            <a:p>
              <a:endParaRPr lang="de-DE"/>
            </a:p>
          </p:txBody>
        </p:sp>
        <p:sp>
          <p:nvSpPr>
            <p:cNvPr id="17421" name="Gerade Verbindung 15369">
              <a:extLst>
                <a:ext uri="{FF2B5EF4-FFF2-40B4-BE49-F238E27FC236}">
                  <a16:creationId xmlns:a16="http://schemas.microsoft.com/office/drawing/2014/main" id="{0B93C893-3C89-4790-BFF9-A4D90E1201C2}"/>
                </a:ext>
              </a:extLst>
            </p:cNvPr>
            <p:cNvSpPr>
              <a:spLocks noChangeShapeType="1"/>
            </p:cNvSpPr>
            <p:nvPr/>
          </p:nvSpPr>
          <p:spPr bwMode="auto">
            <a:xfrm>
              <a:off x="3072" y="288"/>
              <a:ext cx="96" cy="0"/>
            </a:xfrm>
            <a:prstGeom prst="line">
              <a:avLst/>
            </a:prstGeom>
            <a:noFill/>
            <a:ln w="12700" algn="ctr">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a:lstStyle/>
            <a:p>
              <a:endParaRPr lang="de-DE"/>
            </a:p>
          </p:txBody>
        </p:sp>
        <p:sp>
          <p:nvSpPr>
            <p:cNvPr id="17422" name="Gerade Verbindung 15370">
              <a:extLst>
                <a:ext uri="{FF2B5EF4-FFF2-40B4-BE49-F238E27FC236}">
                  <a16:creationId xmlns:a16="http://schemas.microsoft.com/office/drawing/2014/main" id="{E5E67D49-0663-42DB-BED6-68A5EF31E7C5}"/>
                </a:ext>
              </a:extLst>
            </p:cNvPr>
            <p:cNvSpPr>
              <a:spLocks noChangeShapeType="1"/>
            </p:cNvSpPr>
            <p:nvPr/>
          </p:nvSpPr>
          <p:spPr bwMode="auto">
            <a:xfrm>
              <a:off x="3552" y="288"/>
              <a:ext cx="96" cy="0"/>
            </a:xfrm>
            <a:prstGeom prst="line">
              <a:avLst/>
            </a:prstGeom>
            <a:noFill/>
            <a:ln w="12700" algn="ctr">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a:lstStyle/>
            <a:p>
              <a:endParaRPr lang="de-DE"/>
            </a:p>
          </p:txBody>
        </p:sp>
        <p:sp>
          <p:nvSpPr>
            <p:cNvPr id="17423" name="Gerade Verbindung 15371">
              <a:extLst>
                <a:ext uri="{FF2B5EF4-FFF2-40B4-BE49-F238E27FC236}">
                  <a16:creationId xmlns:a16="http://schemas.microsoft.com/office/drawing/2014/main" id="{B51A0AD9-DE5B-47CE-B001-E81815DE0A54}"/>
                </a:ext>
              </a:extLst>
            </p:cNvPr>
            <p:cNvSpPr>
              <a:spLocks noChangeShapeType="1"/>
            </p:cNvSpPr>
            <p:nvPr/>
          </p:nvSpPr>
          <p:spPr bwMode="auto">
            <a:xfrm>
              <a:off x="3792" y="288"/>
              <a:ext cx="96" cy="0"/>
            </a:xfrm>
            <a:prstGeom prst="line">
              <a:avLst/>
            </a:prstGeom>
            <a:noFill/>
            <a:ln w="12700" algn="ctr">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a:lstStyle/>
            <a:p>
              <a:endParaRPr lang="de-DE"/>
            </a:p>
          </p:txBody>
        </p:sp>
        <p:sp>
          <p:nvSpPr>
            <p:cNvPr id="17424" name="Gerade Verbindung 15372">
              <a:extLst>
                <a:ext uri="{FF2B5EF4-FFF2-40B4-BE49-F238E27FC236}">
                  <a16:creationId xmlns:a16="http://schemas.microsoft.com/office/drawing/2014/main" id="{D2A639FE-9688-4844-8FEA-5AAE2178ECB8}"/>
                </a:ext>
              </a:extLst>
            </p:cNvPr>
            <p:cNvSpPr>
              <a:spLocks noChangeShapeType="1"/>
            </p:cNvSpPr>
            <p:nvPr/>
          </p:nvSpPr>
          <p:spPr bwMode="auto">
            <a:xfrm>
              <a:off x="3984" y="288"/>
              <a:ext cx="96" cy="0"/>
            </a:xfrm>
            <a:prstGeom prst="line">
              <a:avLst/>
            </a:prstGeom>
            <a:noFill/>
            <a:ln w="12700" algn="ctr">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a:lstStyle/>
            <a:p>
              <a:endParaRPr lang="de-DE"/>
            </a:p>
          </p:txBody>
        </p:sp>
        <p:sp>
          <p:nvSpPr>
            <p:cNvPr id="17425" name="Gerade Verbindung 15373">
              <a:extLst>
                <a:ext uri="{FF2B5EF4-FFF2-40B4-BE49-F238E27FC236}">
                  <a16:creationId xmlns:a16="http://schemas.microsoft.com/office/drawing/2014/main" id="{2883E452-E365-4DFF-AA6F-D0EFBB436220}"/>
                </a:ext>
              </a:extLst>
            </p:cNvPr>
            <p:cNvSpPr>
              <a:spLocks noChangeShapeType="1"/>
            </p:cNvSpPr>
            <p:nvPr/>
          </p:nvSpPr>
          <p:spPr bwMode="auto">
            <a:xfrm>
              <a:off x="4272" y="288"/>
              <a:ext cx="48" cy="0"/>
            </a:xfrm>
            <a:prstGeom prst="line">
              <a:avLst/>
            </a:prstGeom>
            <a:noFill/>
            <a:ln w="12700" algn="ctr">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a:lstStyle/>
            <a:p>
              <a:endParaRPr lang="de-DE"/>
            </a:p>
          </p:txBody>
        </p:sp>
        <p:sp>
          <p:nvSpPr>
            <p:cNvPr id="17426" name="Gerade Verbindung 15374">
              <a:extLst>
                <a:ext uri="{FF2B5EF4-FFF2-40B4-BE49-F238E27FC236}">
                  <a16:creationId xmlns:a16="http://schemas.microsoft.com/office/drawing/2014/main" id="{56AF779C-2217-4F8D-B50D-0B120140D1C7}"/>
                </a:ext>
              </a:extLst>
            </p:cNvPr>
            <p:cNvSpPr>
              <a:spLocks noChangeShapeType="1"/>
            </p:cNvSpPr>
            <p:nvPr/>
          </p:nvSpPr>
          <p:spPr bwMode="auto">
            <a:xfrm>
              <a:off x="4464" y="240"/>
              <a:ext cx="144" cy="0"/>
            </a:xfrm>
            <a:prstGeom prst="line">
              <a:avLst/>
            </a:prstGeom>
            <a:noFill/>
            <a:ln w="12700" algn="ctr">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a:lstStyle/>
            <a:p>
              <a:endParaRPr lang="de-DE"/>
            </a:p>
          </p:txBody>
        </p:sp>
        <p:sp>
          <p:nvSpPr>
            <p:cNvPr id="17427" name="Gerade Verbindung 15375">
              <a:extLst>
                <a:ext uri="{FF2B5EF4-FFF2-40B4-BE49-F238E27FC236}">
                  <a16:creationId xmlns:a16="http://schemas.microsoft.com/office/drawing/2014/main" id="{DC2572FD-71B1-4601-8945-88BF414163FF}"/>
                </a:ext>
              </a:extLst>
            </p:cNvPr>
            <p:cNvSpPr>
              <a:spLocks noChangeShapeType="1"/>
            </p:cNvSpPr>
            <p:nvPr/>
          </p:nvSpPr>
          <p:spPr bwMode="auto">
            <a:xfrm>
              <a:off x="720" y="528"/>
              <a:ext cx="96" cy="0"/>
            </a:xfrm>
            <a:prstGeom prst="line">
              <a:avLst/>
            </a:prstGeom>
            <a:noFill/>
            <a:ln w="12700" algn="ctr">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a:lstStyle/>
            <a:p>
              <a:endParaRPr lang="de-DE"/>
            </a:p>
          </p:txBody>
        </p:sp>
        <p:sp>
          <p:nvSpPr>
            <p:cNvPr id="17428" name="Gerade Verbindung 15376">
              <a:extLst>
                <a:ext uri="{FF2B5EF4-FFF2-40B4-BE49-F238E27FC236}">
                  <a16:creationId xmlns:a16="http://schemas.microsoft.com/office/drawing/2014/main" id="{4EB2EF34-13AC-4DD4-A60B-125C36C36D63}"/>
                </a:ext>
              </a:extLst>
            </p:cNvPr>
            <p:cNvSpPr>
              <a:spLocks noChangeShapeType="1"/>
            </p:cNvSpPr>
            <p:nvPr/>
          </p:nvSpPr>
          <p:spPr bwMode="auto">
            <a:xfrm>
              <a:off x="864" y="528"/>
              <a:ext cx="96" cy="0"/>
            </a:xfrm>
            <a:prstGeom prst="line">
              <a:avLst/>
            </a:prstGeom>
            <a:noFill/>
            <a:ln w="12700" algn="ctr">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a:lstStyle/>
            <a:p>
              <a:endParaRPr lang="de-DE"/>
            </a:p>
          </p:txBody>
        </p:sp>
        <p:sp>
          <p:nvSpPr>
            <p:cNvPr id="17429" name="Gerade Verbindung 15377">
              <a:extLst>
                <a:ext uri="{FF2B5EF4-FFF2-40B4-BE49-F238E27FC236}">
                  <a16:creationId xmlns:a16="http://schemas.microsoft.com/office/drawing/2014/main" id="{D1AFEF66-B27C-47DB-830B-E7372B59B630}"/>
                </a:ext>
              </a:extLst>
            </p:cNvPr>
            <p:cNvSpPr>
              <a:spLocks noChangeShapeType="1"/>
            </p:cNvSpPr>
            <p:nvPr/>
          </p:nvSpPr>
          <p:spPr bwMode="auto">
            <a:xfrm>
              <a:off x="2256" y="768"/>
              <a:ext cx="144" cy="0"/>
            </a:xfrm>
            <a:prstGeom prst="line">
              <a:avLst/>
            </a:prstGeom>
            <a:noFill/>
            <a:ln w="12700" algn="ctr">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a:lstStyle/>
            <a:p>
              <a:endParaRPr lang="de-DE"/>
            </a:p>
          </p:txBody>
        </p:sp>
        <p:sp>
          <p:nvSpPr>
            <p:cNvPr id="17430" name="Gerade Verbindung 15378">
              <a:extLst>
                <a:ext uri="{FF2B5EF4-FFF2-40B4-BE49-F238E27FC236}">
                  <a16:creationId xmlns:a16="http://schemas.microsoft.com/office/drawing/2014/main" id="{0199474B-7D9B-4578-BF0D-C9E8A482CC73}"/>
                </a:ext>
              </a:extLst>
            </p:cNvPr>
            <p:cNvSpPr>
              <a:spLocks noChangeShapeType="1"/>
            </p:cNvSpPr>
            <p:nvPr/>
          </p:nvSpPr>
          <p:spPr bwMode="auto">
            <a:xfrm>
              <a:off x="2448" y="768"/>
              <a:ext cx="144" cy="0"/>
            </a:xfrm>
            <a:prstGeom prst="line">
              <a:avLst/>
            </a:prstGeom>
            <a:noFill/>
            <a:ln w="12700" algn="ctr">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a:lstStyle/>
            <a:p>
              <a:endParaRPr lang="de-DE"/>
            </a:p>
          </p:txBody>
        </p:sp>
      </p:grpSp>
      <p:sp>
        <p:nvSpPr>
          <p:cNvPr id="15381" name="Rechteck 15380">
            <a:extLst>
              <a:ext uri="{FF2B5EF4-FFF2-40B4-BE49-F238E27FC236}">
                <a16:creationId xmlns:a16="http://schemas.microsoft.com/office/drawing/2014/main" id="{17C2C43F-99EF-44DE-9A42-22A6ACEA949C}"/>
              </a:ext>
            </a:extLst>
          </p:cNvPr>
          <p:cNvSpPr>
            <a:spLocks noChangeArrowheads="1"/>
          </p:cNvSpPr>
          <p:nvPr/>
        </p:nvSpPr>
        <p:spPr bwMode="auto">
          <a:xfrm>
            <a:off x="304800" y="1676400"/>
            <a:ext cx="777240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Zusmmengefasst kann man sagen, daßdas Drehmoment eine Arbeit proWinkel ist, daß sich aus Kraft kreuz Radius und Trägheitsmoment durch Radius im Quadrat und Drehimpuls durch Winkelgeschwindigkeit im Quadrat und Leistung durch Winkelgeschwindigkeit darstellen läßt</a:t>
            </a:r>
          </a:p>
        </p:txBody>
      </p:sp>
      <p:pic>
        <p:nvPicPr>
          <p:cNvPr id="15382" name="Rechteck 15381">
            <a:extLst>
              <a:ext uri="{FF2B5EF4-FFF2-40B4-BE49-F238E27FC236}">
                <a16:creationId xmlns:a16="http://schemas.microsoft.com/office/drawing/2014/main" id="{E483E5CF-BC99-42F2-9D1C-0AD2F13A665A}"/>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2438400"/>
            <a:ext cx="4524375" cy="393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5361"/>
                                        </p:tgtEl>
                                        <p:attrNameLst>
                                          <p:attrName>style.visibility</p:attrName>
                                        </p:attrNameLst>
                                      </p:cBhvr>
                                      <p:to>
                                        <p:strVal val="visible"/>
                                      </p:to>
                                    </p:set>
                                    <p:anim calcmode="lin" valueType="num">
                                      <p:cBhvr additive="base">
                                        <p:cTn id="7" dur="500" fill="hold"/>
                                        <p:tgtEl>
                                          <p:spTgt spid="15361"/>
                                        </p:tgtEl>
                                        <p:attrNameLst>
                                          <p:attrName>ppt_x</p:attrName>
                                        </p:attrNameLst>
                                      </p:cBhvr>
                                      <p:tavLst>
                                        <p:tav tm="0">
                                          <p:val>
                                            <p:strVal val="0-#ppt_w/2"/>
                                          </p:val>
                                        </p:tav>
                                        <p:tav tm="100000">
                                          <p:val>
                                            <p:strVal val="#ppt_x"/>
                                          </p:val>
                                        </p:tav>
                                      </p:tavLst>
                                    </p:anim>
                                    <p:anim calcmode="lin" valueType="num">
                                      <p:cBhvr additive="base">
                                        <p:cTn id="8" dur="500" fill="hold"/>
                                        <p:tgtEl>
                                          <p:spTgt spid="1536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Basspluc.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5046"/>
                                        </p:tgtEl>
                                        <p:attrNameLst>
                                          <p:attrName>style.visibility</p:attrName>
                                        </p:attrNameLst>
                                      </p:cBhvr>
                                      <p:to>
                                        <p:strVal val="visible"/>
                                      </p:to>
                                    </p:set>
                                    <p:anim calcmode="lin" valueType="num">
                                      <p:cBhvr additive="base">
                                        <p:cTn id="13" dur="500" fill="hold"/>
                                        <p:tgtEl>
                                          <p:spTgt spid="5046"/>
                                        </p:tgtEl>
                                        <p:attrNameLst>
                                          <p:attrName>ppt_x</p:attrName>
                                        </p:attrNameLst>
                                      </p:cBhvr>
                                      <p:tavLst>
                                        <p:tav tm="0">
                                          <p:val>
                                            <p:strVal val="0-#ppt_w/2"/>
                                          </p:val>
                                        </p:tav>
                                        <p:tav tm="100000">
                                          <p:val>
                                            <p:strVal val="#ppt_x"/>
                                          </p:val>
                                        </p:tav>
                                      </p:tavLst>
                                    </p:anim>
                                    <p:anim calcmode="lin" valueType="num">
                                      <p:cBhvr additive="base">
                                        <p:cTn id="14" dur="500" fill="hold"/>
                                        <p:tgtEl>
                                          <p:spTgt spid="504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jazz.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5382"/>
                                        </p:tgtEl>
                                        <p:attrNameLst>
                                          <p:attrName>style.visibility</p:attrName>
                                        </p:attrNameLst>
                                      </p:cBhvr>
                                      <p:to>
                                        <p:strVal val="visible"/>
                                      </p:to>
                                    </p:set>
                                    <p:anim calcmode="lin" valueType="num">
                                      <p:cBhvr additive="base">
                                        <p:cTn id="19" dur="500" fill="hold"/>
                                        <p:tgtEl>
                                          <p:spTgt spid="15382"/>
                                        </p:tgtEl>
                                        <p:attrNameLst>
                                          <p:attrName>ppt_x</p:attrName>
                                        </p:attrNameLst>
                                      </p:cBhvr>
                                      <p:tavLst>
                                        <p:tav tm="0">
                                          <p:val>
                                            <p:strVal val="#ppt_x"/>
                                          </p:val>
                                        </p:tav>
                                        <p:tav tm="100000">
                                          <p:val>
                                            <p:strVal val="#ppt_x"/>
                                          </p:val>
                                        </p:tav>
                                      </p:tavLst>
                                    </p:anim>
                                    <p:anim calcmode="lin" valueType="num">
                                      <p:cBhvr additive="base">
                                        <p:cTn id="20" dur="500" fill="hold"/>
                                        <p:tgtEl>
                                          <p:spTgt spid="1538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gitsolo.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1"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Form 16384">
            <a:extLst>
              <a:ext uri="{FF2B5EF4-FFF2-40B4-BE49-F238E27FC236}">
                <a16:creationId xmlns:a16="http://schemas.microsoft.com/office/drawing/2014/main" id="{1FC6DD38-CA4B-4DC8-BA8D-3C96A9EF8560}"/>
              </a:ext>
            </a:extLst>
          </p:cNvPr>
          <p:cNvSpPr>
            <a:spLocks noGrp="1" noChangeArrowheads="1"/>
          </p:cNvSpPr>
          <p:nvPr>
            <p:ph type="title"/>
          </p:nvPr>
        </p:nvSpPr>
        <p:spPr>
          <a:noFill/>
        </p:spPr>
        <p:txBody>
          <a:bodyPr/>
          <a:lstStyle/>
          <a:p>
            <a:pPr marL="0" indent="0" defTabSz="914400"/>
            <a:r>
              <a:rPr lang="de-DE" altLang="de-DE">
                <a:solidFill>
                  <a:schemeClr val="tx2"/>
                </a:solidFill>
                <a:latin typeface="Times New Roman" panose="02020603050405020304" pitchFamily="18" charset="0"/>
                <a:cs typeface="Arial" panose="020B0604020202020204" pitchFamily="34" charset="0"/>
              </a:rPr>
              <a:t>Aufgaben</a:t>
            </a:r>
          </a:p>
        </p:txBody>
      </p:sp>
      <p:sp>
        <p:nvSpPr>
          <p:cNvPr id="16386" name="Rechteck 16385">
            <a:extLst>
              <a:ext uri="{FF2B5EF4-FFF2-40B4-BE49-F238E27FC236}">
                <a16:creationId xmlns:a16="http://schemas.microsoft.com/office/drawing/2014/main" id="{95520EE7-7F77-42DD-A01A-1BD7AC54909C}"/>
              </a:ext>
            </a:extLst>
          </p:cNvPr>
          <p:cNvSpPr>
            <a:spLocks noChangeArrowheads="1"/>
          </p:cNvSpPr>
          <p:nvPr/>
        </p:nvSpPr>
        <p:spPr bwMode="auto">
          <a:xfrm>
            <a:off x="381000" y="1600200"/>
            <a:ext cx="8610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2 Zylinder mit gleicher Länge l=15 cm und gleicher Masse m=1560 kg rotieren mit gleicher Frequenz f = 50 Hz um ihre Längsachse. Der Unterschied, der beiden Zylinder liegt in der Massenverteilung. Der eine ist ein homogener Vollzylinder und der andere hat seine Masse praktisch auf den Umfang verteilt, das heißt die Schichtdicke ist sehr viel kleiner  als der Radius R</a:t>
            </a:r>
          </a:p>
          <a:p>
            <a:pPr>
              <a:spcBef>
                <a:spcPct val="50000"/>
              </a:spcBef>
            </a:pPr>
            <a:r>
              <a:rPr lang="de-DE" altLang="de-DE">
                <a:latin typeface="Times New Roman" panose="02020603050405020304" pitchFamily="18" charset="0"/>
              </a:rPr>
              <a:t>Berechnen Sie für beide die Rotationsenergie und vergleichen sie beide miteinander ! </a:t>
            </a:r>
          </a:p>
        </p:txBody>
      </p:sp>
      <p:sp>
        <p:nvSpPr>
          <p:cNvPr id="16387" name="Rechteck 16386">
            <a:extLst>
              <a:ext uri="{FF2B5EF4-FFF2-40B4-BE49-F238E27FC236}">
                <a16:creationId xmlns:a16="http://schemas.microsoft.com/office/drawing/2014/main" id="{A1C60BAC-A58C-4DC4-B95A-0C89B3F0B8A0}"/>
              </a:ext>
            </a:extLst>
          </p:cNvPr>
          <p:cNvSpPr>
            <a:spLocks noChangeArrowheads="1"/>
          </p:cNvSpPr>
          <p:nvPr/>
        </p:nvSpPr>
        <p:spPr bwMode="auto">
          <a:xfrm>
            <a:off x="381000" y="2590800"/>
            <a:ext cx="8610600"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Vollzylinder: 	J= 1/2  m*r^2= 1/2 1,560*( 0,035m)^2=9,555 *10^-4kgm^2</a:t>
            </a:r>
          </a:p>
          <a:p>
            <a:pPr>
              <a:spcBef>
                <a:spcPct val="50000"/>
              </a:spcBef>
            </a:pPr>
            <a:r>
              <a:rPr lang="de-DE" altLang="de-DE">
                <a:latin typeface="Times New Roman" panose="02020603050405020304" pitchFamily="18" charset="0"/>
              </a:rPr>
              <a:t>	W </a:t>
            </a:r>
            <a:r>
              <a:rPr lang="de-DE" altLang="de-DE" baseline="-25000">
                <a:latin typeface="Times New Roman" panose="02020603050405020304" pitchFamily="18" charset="0"/>
              </a:rPr>
              <a:t>Rot </a:t>
            </a:r>
            <a:r>
              <a:rPr lang="de-DE" altLang="de-DE">
                <a:latin typeface="Times New Roman" panose="02020603050405020304" pitchFamily="18" charset="0"/>
              </a:rPr>
              <a:t>= 1/2 *j*w^2 = 1/2 * 9,555*10^-4kgm^2 *(2 </a:t>
            </a:r>
            <a:r>
              <a:rPr lang="de-DE" altLang="de-DE">
                <a:latin typeface="Symbol" panose="05050102010706020507" pitchFamily="18" charset="2"/>
              </a:rPr>
              <a:t>p </a:t>
            </a:r>
            <a:r>
              <a:rPr lang="de-DE" altLang="de-DE">
                <a:latin typeface="Times New Roman" panose="02020603050405020304" pitchFamily="18" charset="0"/>
              </a:rPr>
              <a:t>*50 1/sec)^2 = 47,15 Nm</a:t>
            </a:r>
          </a:p>
          <a:p>
            <a:pPr>
              <a:spcBef>
                <a:spcPct val="50000"/>
              </a:spcBef>
            </a:pPr>
            <a:r>
              <a:rPr lang="de-DE" altLang="de-DE">
                <a:latin typeface="Times New Roman" panose="02020603050405020304" pitchFamily="18" charset="0"/>
              </a:rPr>
              <a:t>Hohlzylinder:	J=m*r^2 = 1,560 kg * (0,035m)^2=1,911 *10^-3 kgm^2</a:t>
            </a:r>
          </a:p>
          <a:p>
            <a:pPr>
              <a:spcBef>
                <a:spcPct val="50000"/>
              </a:spcBef>
            </a:pPr>
            <a:r>
              <a:rPr lang="de-DE" altLang="de-DE">
                <a:latin typeface="Times New Roman" panose="02020603050405020304" pitchFamily="18" charset="0"/>
              </a:rPr>
              <a:t>	W</a:t>
            </a:r>
            <a:r>
              <a:rPr lang="de-DE" altLang="de-DE" baseline="-25000">
                <a:latin typeface="Times New Roman" panose="02020603050405020304" pitchFamily="18" charset="0"/>
              </a:rPr>
              <a:t> Rot  </a:t>
            </a:r>
            <a:r>
              <a:rPr lang="de-DE" altLang="de-DE">
                <a:latin typeface="Times New Roman" panose="02020603050405020304" pitchFamily="18" charset="0"/>
              </a:rPr>
              <a:t>=1/2 J *</a:t>
            </a:r>
            <a:r>
              <a:rPr lang="de-DE" altLang="de-DE">
                <a:latin typeface="Symbol" panose="05050102010706020507" pitchFamily="18" charset="2"/>
              </a:rPr>
              <a:t> w</a:t>
            </a:r>
            <a:r>
              <a:rPr lang="de-DE" altLang="de-DE">
                <a:latin typeface="Times New Roman" panose="02020603050405020304" pitchFamily="18" charset="0"/>
              </a:rPr>
              <a:t>^2 =1/2 *1,911 *10^-3 kgm^2 *(2</a:t>
            </a:r>
            <a:r>
              <a:rPr lang="de-DE" altLang="de-DE">
                <a:latin typeface="Symbol" panose="05050102010706020507" pitchFamily="18" charset="2"/>
              </a:rPr>
              <a:t>p</a:t>
            </a:r>
            <a:r>
              <a:rPr lang="de-DE" altLang="de-DE">
                <a:latin typeface="Times New Roman" panose="02020603050405020304" pitchFamily="18" charset="0"/>
              </a:rPr>
              <a:t> *50 1/sec)^2 =94,30 Nm</a:t>
            </a:r>
          </a:p>
        </p:txBody>
      </p:sp>
      <p:sp>
        <p:nvSpPr>
          <p:cNvPr id="16388" name="Rechteck 16387">
            <a:extLst>
              <a:ext uri="{FF2B5EF4-FFF2-40B4-BE49-F238E27FC236}">
                <a16:creationId xmlns:a16="http://schemas.microsoft.com/office/drawing/2014/main" id="{35022EE2-8893-41AD-9F97-08A10E7CD20C}"/>
              </a:ext>
            </a:extLst>
          </p:cNvPr>
          <p:cNvSpPr>
            <a:spLocks noChangeArrowheads="1"/>
          </p:cNvSpPr>
          <p:nvPr/>
        </p:nvSpPr>
        <p:spPr bwMode="auto">
          <a:xfrm>
            <a:off x="381000" y="3733800"/>
            <a:ext cx="853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Beide Zylinder werden auf eine schiefe Ebene auf gleiche Höhe gelegt und zur gleichen zeit losgelassen. Welchen einlauf würden sie am Ende der schiefen Ebenefür die beiden Zylinder beachten (kurze Begründung)!</a:t>
            </a:r>
          </a:p>
        </p:txBody>
      </p:sp>
      <p:sp>
        <p:nvSpPr>
          <p:cNvPr id="16389" name="Rechteck 16388">
            <a:extLst>
              <a:ext uri="{FF2B5EF4-FFF2-40B4-BE49-F238E27FC236}">
                <a16:creationId xmlns:a16="http://schemas.microsoft.com/office/drawing/2014/main" id="{55250CE3-EEDE-44F2-B9EF-8A297BDFF162}"/>
              </a:ext>
            </a:extLst>
          </p:cNvPr>
          <p:cNvSpPr>
            <a:spLocks noChangeArrowheads="1"/>
          </p:cNvSpPr>
          <p:nvPr/>
        </p:nvSpPr>
        <p:spPr bwMode="auto">
          <a:xfrm>
            <a:off x="381000" y="4419600"/>
            <a:ext cx="64770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Der vollzylinder erreicht als erster sein Ziel, da sich folgender Zusammenhang ergibt:</a:t>
            </a:r>
          </a:p>
          <a:p>
            <a:pPr>
              <a:spcBef>
                <a:spcPct val="50000"/>
              </a:spcBef>
            </a:pPr>
            <a:r>
              <a:rPr lang="de-DE" altLang="de-DE">
                <a:latin typeface="Times New Roman" panose="02020603050405020304" pitchFamily="18" charset="0"/>
              </a:rPr>
              <a:t>Lageenergie m*g*h = Beschleunigungsenergie 1/2 * m*v^2 + Rotationsenergie 1/2 *J*</a:t>
            </a:r>
            <a:r>
              <a:rPr lang="de-DE" altLang="de-DE">
                <a:latin typeface="Symbol" panose="05050102010706020507" pitchFamily="18" charset="2"/>
              </a:rPr>
              <a:t>w</a:t>
            </a:r>
            <a:r>
              <a:rPr lang="de-DE" altLang="de-DE">
                <a:latin typeface="Times New Roman" panose="02020603050405020304" pitchFamily="18" charset="0"/>
              </a:rPr>
              <a:t>^2.</a:t>
            </a:r>
          </a:p>
          <a:p>
            <a:pPr>
              <a:spcBef>
                <a:spcPct val="50000"/>
              </a:spcBef>
            </a:pPr>
            <a:r>
              <a:rPr lang="de-DE" altLang="de-DE">
                <a:latin typeface="Times New Roman" panose="02020603050405020304" pitchFamily="18" charset="0"/>
              </a:rPr>
              <a:t>Bei größerer Rotationsenergie des Hohlzylinders nimmt aber dessen Geschwindigkeit ab und der Vollzylinder ist schneller. Beim Ausrollen . Beim Ausrollen auf einer geraden Strecke würde aber nun der Hohlzylinder länger rollen, weil er Rotationsenergie gespeichert hat.</a:t>
            </a:r>
          </a:p>
        </p:txBody>
      </p:sp>
      <p:graphicFrame>
        <p:nvGraphicFramePr>
          <p:cNvPr id="16390" name="Object 6">
            <a:hlinkClick r:id="" action="ppaction://ole?verb=2"/>
            <a:extLst>
              <a:ext uri="{FF2B5EF4-FFF2-40B4-BE49-F238E27FC236}">
                <a16:creationId xmlns:a16="http://schemas.microsoft.com/office/drawing/2014/main" id="{041747B0-44B5-4902-9F2B-FA7DF343A008}"/>
              </a:ext>
            </a:extLst>
          </p:cNvPr>
          <p:cNvGraphicFramePr>
            <a:graphicFrameLocks/>
          </p:cNvGraphicFramePr>
          <p:nvPr/>
        </p:nvGraphicFramePr>
        <p:xfrm>
          <a:off x="6934200" y="4495800"/>
          <a:ext cx="2195513" cy="1562100"/>
        </p:xfrm>
        <a:graphic>
          <a:graphicData uri="http://schemas.openxmlformats.org/presentationml/2006/ole">
            <mc:AlternateContent xmlns:mc="http://schemas.openxmlformats.org/markup-compatibility/2006">
              <mc:Choice xmlns:v="urn:schemas-microsoft-com:vml" Requires="v">
                <p:oleObj spid="_x0000_s4104" name="Videoclip" r:id="rId7" imgW="3047619" imgH="2542857" progId="AVIFile">
                  <p:embed/>
                </p:oleObj>
              </mc:Choice>
              <mc:Fallback>
                <p:oleObj name="Videoclip" r:id="rId7" imgW="3047619" imgH="2542857" progId="AVIFile">
                  <p:embed/>
                  <p:pic>
                    <p:nvPicPr>
                      <p:cNvPr id="0" name="Object 6"/>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34200" y="4495800"/>
                        <a:ext cx="2195513" cy="156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6386"/>
                                        </p:tgtEl>
                                        <p:attrNameLst>
                                          <p:attrName>style.visibility</p:attrName>
                                        </p:attrNameLst>
                                      </p:cBhvr>
                                      <p:to>
                                        <p:strVal val="visible"/>
                                      </p:to>
                                    </p:set>
                                    <p:anim calcmode="lin" valueType="num">
                                      <p:cBhvr additive="base">
                                        <p:cTn id="7" dur="500" fill="hold"/>
                                        <p:tgtEl>
                                          <p:spTgt spid="16386"/>
                                        </p:tgtEl>
                                        <p:attrNameLst>
                                          <p:attrName>ppt_x</p:attrName>
                                        </p:attrNameLst>
                                      </p:cBhvr>
                                      <p:tavLst>
                                        <p:tav tm="0">
                                          <p:val>
                                            <p:strVal val="#ppt_x"/>
                                          </p:val>
                                        </p:tav>
                                        <p:tav tm="100000">
                                          <p:val>
                                            <p:strVal val="#ppt_x"/>
                                          </p:val>
                                        </p:tav>
                                      </p:tavLst>
                                    </p:anim>
                                    <p:anim calcmode="lin" valueType="num">
                                      <p:cBhvr additive="base">
                                        <p:cTn id="8" dur="500" fill="hold"/>
                                        <p:tgtEl>
                                          <p:spTgt spid="16386"/>
                                        </p:tgtEl>
                                        <p:attrNameLst>
                                          <p:attrName>ppt_y</p:attrName>
                                        </p:attrNameLst>
                                      </p:cBhvr>
                                      <p:tavLst>
                                        <p:tav tm="0">
                                          <p:val>
                                            <p:strVal val="0-#ppt_h/2"/>
                                          </p:val>
                                        </p:tav>
                                        <p:tav tm="100000">
                                          <p:val>
                                            <p:strVal val="#ppt_y"/>
                                          </p:val>
                                        </p:tav>
                                      </p:tavLst>
                                    </p:anim>
                                  </p:childTnLst>
                                  <p:subTnLst>
                                    <p:animClr clrSpc="rgb" dir="cw">
                                      <p:cBhvr override="childStyle">
                                        <p:cTn dur="1" fill="hold" display="0" masterRel="nextClick" afterEffect="1"/>
                                        <p:tgtEl>
                                          <p:spTgt spid="16386"/>
                                        </p:tgtEl>
                                        <p:attrNameLst>
                                          <p:attrName>ppt_c</p:attrName>
                                        </p:attrNameLst>
                                      </p:cBhvr>
                                      <p:to>
                                        <a:srgbClr val="FF9933"/>
                                      </p:to>
                                    </p:animClr>
                                    <p:audio>
                                      <p:cMediaNode>
                                        <p:cTn display="0" masterRel="sameClick">
                                          <p:stCondLst>
                                            <p:cond evt="begin" delay="0">
                                              <p:tn val="5"/>
                                            </p:cond>
                                          </p:stCondLst>
                                          <p:endCondLst>
                                            <p:cond evt="onStopAudio" delay="0">
                                              <p:tgtEl>
                                                <p:sldTgt/>
                                              </p:tgtEl>
                                            </p:cond>
                                          </p:endCondLst>
                                        </p:cTn>
                                        <p:tgtEl>
                                          <p:sndTgt r:embed="rId3" name="Glöckchen"/>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6387"/>
                                        </p:tgtEl>
                                        <p:attrNameLst>
                                          <p:attrName>style.visibility</p:attrName>
                                        </p:attrNameLst>
                                      </p:cBhvr>
                                      <p:to>
                                        <p:strVal val="visible"/>
                                      </p:to>
                                    </p:set>
                                    <p:anim calcmode="lin" valueType="num">
                                      <p:cBhvr additive="base">
                                        <p:cTn id="13" dur="500" fill="hold"/>
                                        <p:tgtEl>
                                          <p:spTgt spid="16387"/>
                                        </p:tgtEl>
                                        <p:attrNameLst>
                                          <p:attrName>ppt_x</p:attrName>
                                        </p:attrNameLst>
                                      </p:cBhvr>
                                      <p:tavLst>
                                        <p:tav tm="0">
                                          <p:val>
                                            <p:strVal val="0-#ppt_w/2"/>
                                          </p:val>
                                        </p:tav>
                                        <p:tav tm="100000">
                                          <p:val>
                                            <p:strVal val="#ppt_x"/>
                                          </p:val>
                                        </p:tav>
                                      </p:tavLst>
                                    </p:anim>
                                    <p:anim calcmode="lin" valueType="num">
                                      <p:cBhvr additive="base">
                                        <p:cTn id="14" dur="500" fill="hold"/>
                                        <p:tgtEl>
                                          <p:spTgt spid="1638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Zischen"/>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16388"/>
                                        </p:tgtEl>
                                        <p:attrNameLst>
                                          <p:attrName>style.visibility</p:attrName>
                                        </p:attrNameLst>
                                      </p:cBhvr>
                                      <p:to>
                                        <p:strVal val="visible"/>
                                      </p:to>
                                    </p:set>
                                    <p:anim calcmode="lin" valueType="num">
                                      <p:cBhvr additive="base">
                                        <p:cTn id="19" dur="500" fill="hold"/>
                                        <p:tgtEl>
                                          <p:spTgt spid="16388"/>
                                        </p:tgtEl>
                                        <p:attrNameLst>
                                          <p:attrName>ppt_x</p:attrName>
                                        </p:attrNameLst>
                                      </p:cBhvr>
                                      <p:tavLst>
                                        <p:tav tm="0">
                                          <p:val>
                                            <p:strVal val="#ppt_x"/>
                                          </p:val>
                                        </p:tav>
                                        <p:tav tm="100000">
                                          <p:val>
                                            <p:strVal val="#ppt_x"/>
                                          </p:val>
                                        </p:tav>
                                      </p:tavLst>
                                    </p:anim>
                                    <p:anim calcmode="lin" valueType="num">
                                      <p:cBhvr additive="base">
                                        <p:cTn id="20" dur="500" fill="hold"/>
                                        <p:tgtEl>
                                          <p:spTgt spid="16388"/>
                                        </p:tgtEl>
                                        <p:attrNameLst>
                                          <p:attrName>ppt_y</p:attrName>
                                        </p:attrNameLst>
                                      </p:cBhvr>
                                      <p:tavLst>
                                        <p:tav tm="0">
                                          <p:val>
                                            <p:strVal val="0-#ppt_h/2"/>
                                          </p:val>
                                        </p:tav>
                                        <p:tav tm="100000">
                                          <p:val>
                                            <p:strVal val="#ppt_y"/>
                                          </p:val>
                                        </p:tav>
                                      </p:tavLst>
                                    </p:anim>
                                  </p:childTnLst>
                                  <p:subTnLst>
                                    <p:animClr clrSpc="rgb" dir="cw">
                                      <p:cBhvr override="childStyle">
                                        <p:cTn dur="1" fill="hold" display="0" masterRel="nextClick" afterEffect="1"/>
                                        <p:tgtEl>
                                          <p:spTgt spid="16388"/>
                                        </p:tgtEl>
                                        <p:attrNameLst>
                                          <p:attrName>ppt_c</p:attrName>
                                        </p:attrNameLst>
                                      </p:cBhvr>
                                      <p:to>
                                        <a:srgbClr val="FF9933"/>
                                      </p:to>
                                    </p:animClr>
                                    <p:audio>
                                      <p:cMediaNode>
                                        <p:cTn display="0" masterRel="sameClick">
                                          <p:stCondLst>
                                            <p:cond evt="begin" delay="0">
                                              <p:tn val="17"/>
                                            </p:cond>
                                          </p:stCondLst>
                                          <p:endCondLst>
                                            <p:cond evt="onStopAudio" delay="0">
                                              <p:tgtEl>
                                                <p:sldTgt/>
                                              </p:tgtEl>
                                            </p:cond>
                                          </p:endCondLst>
                                        </p:cTn>
                                        <p:tgtEl>
                                          <p:sndTgt r:embed="rId3" name="Glöckchen"/>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389"/>
                                        </p:tgtEl>
                                        <p:attrNameLst>
                                          <p:attrName>style.visibility</p:attrName>
                                        </p:attrNameLst>
                                      </p:cBhvr>
                                      <p:to>
                                        <p:strVal val="visible"/>
                                      </p:to>
                                    </p:set>
                                    <p:anim calcmode="lin" valueType="num">
                                      <p:cBhvr additive="base">
                                        <p:cTn id="25" dur="500" fill="hold"/>
                                        <p:tgtEl>
                                          <p:spTgt spid="16389"/>
                                        </p:tgtEl>
                                        <p:attrNameLst>
                                          <p:attrName>ppt_x</p:attrName>
                                        </p:attrNameLst>
                                      </p:cBhvr>
                                      <p:tavLst>
                                        <p:tav tm="0">
                                          <p:val>
                                            <p:strVal val="#ppt_x"/>
                                          </p:val>
                                        </p:tav>
                                        <p:tav tm="100000">
                                          <p:val>
                                            <p:strVal val="#ppt_x"/>
                                          </p:val>
                                        </p:tav>
                                      </p:tavLst>
                                    </p:anim>
                                    <p:anim calcmode="lin" valueType="num">
                                      <p:cBhvr additive="base">
                                        <p:cTn id="26" dur="500" fill="hold"/>
                                        <p:tgtEl>
                                          <p:spTgt spid="1638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5" name="jazz.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4" presetClass="entr" presetSubtype="32" fill="hold" nodeType="clickEffect">
                                  <p:stCondLst>
                                    <p:cond delay="0"/>
                                  </p:stCondLst>
                                  <p:childTnLst>
                                    <p:set>
                                      <p:cBhvr>
                                        <p:cTn id="30" dur="1" fill="hold">
                                          <p:stCondLst>
                                            <p:cond delay="0"/>
                                          </p:stCondLst>
                                        </p:cTn>
                                        <p:tgtEl>
                                          <p:spTgt spid="16390"/>
                                        </p:tgtEl>
                                        <p:attrNameLst>
                                          <p:attrName>style.visibility</p:attrName>
                                        </p:attrNameLst>
                                      </p:cBhvr>
                                      <p:to>
                                        <p:strVal val="visible"/>
                                      </p:to>
                                    </p:set>
                                    <p:animEffect transition="in" filter="box(out)">
                                      <p:cBhvr>
                                        <p:cTn id="31" dur="500"/>
                                        <p:tgtEl>
                                          <p:spTgt spid="16390"/>
                                        </p:tgtEl>
                                      </p:cBhvr>
                                    </p:animEffect>
                                  </p:childTnLst>
                                  <p:subTnLst>
                                    <p:audio>
                                      <p:cMediaNode>
                                        <p:cTn display="0" masterRel="sameClick">
                                          <p:stCondLst>
                                            <p:cond evt="begin" delay="0">
                                              <p:tn val="29"/>
                                            </p:cond>
                                          </p:stCondLst>
                                          <p:endCondLst>
                                            <p:cond evt="onStopAudio" delay="0">
                                              <p:tgtEl>
                                                <p:sldTgt/>
                                              </p:tgtEl>
                                            </p:cond>
                                          </p:endCondLst>
                                        </p:cTn>
                                        <p:tgtEl>
                                          <p:sndTgt r:embed="rId6" name="Applaus"/>
                                        </p:tgtEl>
                                      </p:cMediaNode>
                                    </p:audio>
                                  </p:subTnLst>
                                </p:cTn>
                              </p:par>
                            </p:childTnLst>
                          </p:cTn>
                        </p:par>
                        <p:par>
                          <p:cTn id="32" fill="hold" nodeType="afterGroup">
                            <p:stCondLst>
                              <p:cond delay="500"/>
                            </p:stCondLst>
                            <p:childTnLst>
                              <p:par>
                                <p:cTn id="33" presetID="2" presetClass="verb" presetSubtype="0" fill="hold" nodeType="afterEffect">
                                  <p:stCondLst>
                                    <p:cond delay="0"/>
                                  </p:stCondLst>
                                  <p:childTnLst>
                                    <p:cmd type="verb" cmd="2">
                                      <p:cBhvr>
                                        <p:cTn id="34" dur="1" fill="hold"/>
                                        <p:tgtEl>
                                          <p:spTgt spid="16390"/>
                                        </p:tgtEl>
                                      </p:cBhvr>
                                    </p:cmd>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autoUpdateAnimBg="0"/>
      <p:bldP spid="16387" grpId="0" autoUpdateAnimBg="0"/>
      <p:bldP spid="16388" grpId="0" autoUpdateAnimBg="0"/>
      <p:bldP spid="16389"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hteck 17408">
            <a:extLst>
              <a:ext uri="{FF2B5EF4-FFF2-40B4-BE49-F238E27FC236}">
                <a16:creationId xmlns:a16="http://schemas.microsoft.com/office/drawing/2014/main" id="{98A03F97-9F35-44B1-8138-1DFCA9FE7246}"/>
              </a:ext>
            </a:extLst>
          </p:cNvPr>
          <p:cNvSpPr>
            <a:spLocks noChangeArrowheads="1"/>
          </p:cNvSpPr>
          <p:nvPr/>
        </p:nvSpPr>
        <p:spPr bwMode="auto">
          <a:xfrm>
            <a:off x="152400" y="76200"/>
            <a:ext cx="89154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Ein homogener Vollzylinder dreht sich um seine Längsachse. Der Durchmesser beträgt  30,5 cm, die Höhe 5,0 cm und die Dichte2702 kg/m^3. Die Winkelgeschwindigkeit</a:t>
            </a:r>
            <a:r>
              <a:rPr lang="de-DE" altLang="de-DE">
                <a:latin typeface="Symbol" panose="05050102010706020507" pitchFamily="18" charset="2"/>
              </a:rPr>
              <a:t> w</a:t>
            </a:r>
            <a:r>
              <a:rPr lang="de-DE" altLang="de-DE">
                <a:latin typeface="Times New Roman" panose="02020603050405020304" pitchFamily="18" charset="0"/>
              </a:rPr>
              <a:t>beträgt 314 Hz dreht?</a:t>
            </a:r>
          </a:p>
          <a:p>
            <a:pPr>
              <a:spcBef>
                <a:spcPct val="50000"/>
              </a:spcBef>
            </a:pPr>
            <a:r>
              <a:rPr lang="de-DE" altLang="de-DE">
                <a:latin typeface="Times New Roman" panose="02020603050405020304" pitchFamily="18" charset="0"/>
              </a:rPr>
              <a:t>Berechnen sie das Trägheitsmoment und den Drehimpuls!</a:t>
            </a:r>
          </a:p>
        </p:txBody>
      </p:sp>
      <p:sp>
        <p:nvSpPr>
          <p:cNvPr id="17410" name="Rechteck 17409">
            <a:extLst>
              <a:ext uri="{FF2B5EF4-FFF2-40B4-BE49-F238E27FC236}">
                <a16:creationId xmlns:a16="http://schemas.microsoft.com/office/drawing/2014/main" id="{5041743D-BEE8-4F0E-8F5C-15CA26CC5B84}"/>
              </a:ext>
            </a:extLst>
          </p:cNvPr>
          <p:cNvSpPr>
            <a:spLocks noChangeArrowheads="1"/>
          </p:cNvSpPr>
          <p:nvPr/>
        </p:nvSpPr>
        <p:spPr bwMode="auto">
          <a:xfrm>
            <a:off x="228600" y="914400"/>
            <a:ext cx="8686800"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J= 1/2 *m*r^2 =1/2 *</a:t>
            </a:r>
            <a:r>
              <a:rPr lang="de-DE" altLang="de-DE">
                <a:latin typeface="Symbol" panose="05050102010706020507" pitchFamily="18" charset="2"/>
              </a:rPr>
              <a:t>r</a:t>
            </a:r>
            <a:r>
              <a:rPr lang="de-DE" altLang="de-DE">
                <a:latin typeface="Times New Roman" panose="02020603050405020304" pitchFamily="18" charset="0"/>
              </a:rPr>
              <a:t> * V* r^2	m=</a:t>
            </a:r>
            <a:r>
              <a:rPr lang="de-DE" altLang="de-DE">
                <a:latin typeface="Symbol" panose="05050102010706020507" pitchFamily="18" charset="2"/>
              </a:rPr>
              <a:t>r</a:t>
            </a:r>
            <a:r>
              <a:rPr lang="de-DE" altLang="de-DE">
                <a:latin typeface="Times New Roman" panose="02020603050405020304" pitchFamily="18" charset="0"/>
              </a:rPr>
              <a:t>*V = 2702kg/m^3 *</a:t>
            </a:r>
            <a:r>
              <a:rPr lang="de-DE" altLang="de-DE">
                <a:latin typeface="Symbol" panose="05050102010706020507" pitchFamily="18" charset="2"/>
              </a:rPr>
              <a:t> p </a:t>
            </a:r>
            <a:r>
              <a:rPr lang="de-DE" altLang="de-DE">
                <a:latin typeface="Times New Roman" panose="02020603050405020304" pitchFamily="18" charset="0"/>
              </a:rPr>
              <a:t>* (0,1525m)^2 *0,05 = 9,8706 kg</a:t>
            </a:r>
          </a:p>
          <a:p>
            <a:pPr>
              <a:spcBef>
                <a:spcPct val="50000"/>
              </a:spcBef>
            </a:pPr>
            <a:r>
              <a:rPr lang="de-DE" altLang="de-DE">
                <a:latin typeface="Times New Roman" panose="02020603050405020304" pitchFamily="18" charset="0"/>
              </a:rPr>
              <a:t>J= 1/2 * 9,8706 * (0,1525m)^2 =0,1148 kgm^2</a:t>
            </a:r>
          </a:p>
          <a:p>
            <a:pPr>
              <a:spcBef>
                <a:spcPct val="50000"/>
              </a:spcBef>
            </a:pPr>
            <a:r>
              <a:rPr lang="de-DE" altLang="de-DE">
                <a:latin typeface="Times New Roman" panose="02020603050405020304" pitchFamily="18" charset="0"/>
              </a:rPr>
              <a:t>W </a:t>
            </a:r>
            <a:r>
              <a:rPr lang="de-DE" altLang="de-DE" baseline="-25000">
                <a:latin typeface="Times New Roman" panose="02020603050405020304" pitchFamily="18" charset="0"/>
              </a:rPr>
              <a:t>Rot</a:t>
            </a:r>
            <a:r>
              <a:rPr lang="de-DE" altLang="de-DE">
                <a:latin typeface="Times New Roman" panose="02020603050405020304" pitchFamily="18" charset="0"/>
              </a:rPr>
              <a:t> =1/2* J* </a:t>
            </a:r>
            <a:r>
              <a:rPr lang="de-DE" altLang="de-DE">
                <a:latin typeface="Symbol" panose="05050102010706020507" pitchFamily="18" charset="2"/>
              </a:rPr>
              <a:t>w</a:t>
            </a:r>
            <a:r>
              <a:rPr lang="de-DE" altLang="de-DE">
                <a:latin typeface="Times New Roman" panose="02020603050405020304" pitchFamily="18" charset="0"/>
              </a:rPr>
              <a:t>^2 = 1/2 * 0,1148 kgm^2 * (2* </a:t>
            </a:r>
            <a:r>
              <a:rPr lang="de-DE" altLang="de-DE">
                <a:latin typeface="Symbol" panose="05050102010706020507" pitchFamily="18" charset="2"/>
              </a:rPr>
              <a:t>p</a:t>
            </a:r>
            <a:r>
              <a:rPr lang="de-DE" altLang="de-DE">
                <a:latin typeface="Times New Roman" panose="02020603050405020304" pitchFamily="18" charset="0"/>
              </a:rPr>
              <a:t> * 314 1/sec)^2 = 223380 Nm= 2,2 *10^5 Nm</a:t>
            </a:r>
          </a:p>
          <a:p>
            <a:pPr>
              <a:spcBef>
                <a:spcPct val="50000"/>
              </a:spcBef>
            </a:pPr>
            <a:r>
              <a:rPr lang="de-DE" altLang="de-DE">
                <a:latin typeface="Times New Roman" panose="02020603050405020304" pitchFamily="18" charset="0"/>
              </a:rPr>
              <a:t>L= J*</a:t>
            </a:r>
            <a:r>
              <a:rPr lang="de-DE" altLang="de-DE">
                <a:latin typeface="Symbol" panose="05050102010706020507" pitchFamily="18" charset="2"/>
              </a:rPr>
              <a:t>w</a:t>
            </a:r>
            <a:r>
              <a:rPr lang="de-DE" altLang="de-DE">
                <a:latin typeface="Times New Roman" panose="02020603050405020304" pitchFamily="18" charset="0"/>
              </a:rPr>
              <a:t> =0,1148 kgm^2 *2 *</a:t>
            </a:r>
            <a:r>
              <a:rPr lang="de-DE" altLang="de-DE">
                <a:latin typeface="Symbol" panose="05050102010706020507" pitchFamily="18" charset="2"/>
              </a:rPr>
              <a:t>p</a:t>
            </a:r>
            <a:r>
              <a:rPr lang="de-DE" altLang="de-DE">
                <a:latin typeface="Times New Roman" panose="02020603050405020304" pitchFamily="18" charset="0"/>
              </a:rPr>
              <a:t> *314 1/sec =226 kgm^2/sec</a:t>
            </a:r>
          </a:p>
        </p:txBody>
      </p:sp>
      <p:sp>
        <p:nvSpPr>
          <p:cNvPr id="17411" name="Rechteck 17410">
            <a:extLst>
              <a:ext uri="{FF2B5EF4-FFF2-40B4-BE49-F238E27FC236}">
                <a16:creationId xmlns:a16="http://schemas.microsoft.com/office/drawing/2014/main" id="{24A6DB28-0749-4E58-8725-0BA89409AEDD}"/>
              </a:ext>
            </a:extLst>
          </p:cNvPr>
          <p:cNvSpPr>
            <a:spLocks noChangeArrowheads="1"/>
          </p:cNvSpPr>
          <p:nvPr/>
        </p:nvSpPr>
        <p:spPr bwMode="auto">
          <a:xfrm>
            <a:off x="228600" y="2057400"/>
            <a:ext cx="86868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Nun wird die Drehachse parallel zur Längsachse um 5,0 cm verschoben. wie groß ist jetzt das Trägheitsmoment, wenn sich der Zylinder um die Achse mit 50 Hz dreht? </a:t>
            </a:r>
          </a:p>
          <a:p>
            <a:pPr>
              <a:spcBef>
                <a:spcPct val="50000"/>
              </a:spcBef>
            </a:pPr>
            <a:r>
              <a:rPr lang="de-DE" altLang="de-DE">
                <a:latin typeface="Times New Roman" panose="02020603050405020304" pitchFamily="18" charset="0"/>
              </a:rPr>
              <a:t>Berechnen sie die  Energie des Zylinders !</a:t>
            </a:r>
          </a:p>
        </p:txBody>
      </p:sp>
      <p:sp>
        <p:nvSpPr>
          <p:cNvPr id="17412" name="Rechteck 17411">
            <a:extLst>
              <a:ext uri="{FF2B5EF4-FFF2-40B4-BE49-F238E27FC236}">
                <a16:creationId xmlns:a16="http://schemas.microsoft.com/office/drawing/2014/main" id="{D2F9FFF5-5EAF-495C-AFEF-3391B66477F8}"/>
              </a:ext>
            </a:extLst>
          </p:cNvPr>
          <p:cNvSpPr>
            <a:spLocks noChangeArrowheads="1"/>
          </p:cNvSpPr>
          <p:nvPr/>
        </p:nvSpPr>
        <p:spPr bwMode="auto">
          <a:xfrm>
            <a:off x="228600" y="2819400"/>
            <a:ext cx="87630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J=J</a:t>
            </a:r>
            <a:r>
              <a:rPr lang="de-DE" altLang="de-DE" baseline="-25000">
                <a:latin typeface="Times New Roman" panose="02020603050405020304" pitchFamily="18" charset="0"/>
              </a:rPr>
              <a:t>0</a:t>
            </a:r>
            <a:r>
              <a:rPr lang="de-DE" altLang="de-DE">
                <a:latin typeface="Times New Roman" panose="02020603050405020304" pitchFamily="18" charset="0"/>
              </a:rPr>
              <a:t>+m*s</a:t>
            </a:r>
            <a:r>
              <a:rPr lang="de-DE" altLang="de-DE" baseline="30000">
                <a:latin typeface="Times New Roman" panose="02020603050405020304" pitchFamily="18" charset="0"/>
              </a:rPr>
              <a:t>2</a:t>
            </a:r>
            <a:r>
              <a:rPr lang="de-DE" altLang="de-DE">
                <a:latin typeface="Times New Roman" panose="02020603050405020304" pitchFamily="18" charset="0"/>
              </a:rPr>
              <a:t> =0,1148kgm</a:t>
            </a:r>
            <a:r>
              <a:rPr lang="de-DE" altLang="de-DE" baseline="30000">
                <a:latin typeface="Times New Roman" panose="02020603050405020304" pitchFamily="18" charset="0"/>
              </a:rPr>
              <a:t>2</a:t>
            </a:r>
            <a:r>
              <a:rPr lang="de-DE" altLang="de-DE">
                <a:latin typeface="Times New Roman" panose="02020603050405020304" pitchFamily="18" charset="0"/>
              </a:rPr>
              <a:t> + 9,8706 kg * (0,050m)</a:t>
            </a:r>
            <a:r>
              <a:rPr lang="de-DE" altLang="de-DE" baseline="30000">
                <a:latin typeface="Times New Roman" panose="02020603050405020304" pitchFamily="18" charset="0"/>
              </a:rPr>
              <a:t>2</a:t>
            </a:r>
            <a:r>
              <a:rPr lang="de-DE" altLang="de-DE">
                <a:latin typeface="Times New Roman" panose="02020603050405020304" pitchFamily="18" charset="0"/>
              </a:rPr>
              <a:t>=1,3945 kgm</a:t>
            </a:r>
            <a:r>
              <a:rPr lang="de-DE" altLang="de-DE" baseline="30000">
                <a:latin typeface="Times New Roman" panose="02020603050405020304" pitchFamily="18" charset="0"/>
              </a:rPr>
              <a:t>2</a:t>
            </a:r>
            <a:endParaRPr lang="de-DE" altLang="de-DE">
              <a:latin typeface="Times New Roman" panose="02020603050405020304" pitchFamily="18" charset="0"/>
            </a:endParaRPr>
          </a:p>
          <a:p>
            <a:pPr>
              <a:spcBef>
                <a:spcPct val="50000"/>
              </a:spcBef>
            </a:pPr>
            <a:r>
              <a:rPr lang="de-DE" altLang="de-DE">
                <a:latin typeface="Times New Roman" panose="02020603050405020304" pitchFamily="18" charset="0"/>
              </a:rPr>
              <a:t>W </a:t>
            </a:r>
            <a:r>
              <a:rPr lang="de-DE" altLang="de-DE" baseline="-25000">
                <a:latin typeface="Times New Roman" panose="02020603050405020304" pitchFamily="18" charset="0"/>
              </a:rPr>
              <a:t>Rot</a:t>
            </a:r>
            <a:r>
              <a:rPr lang="de-DE" altLang="de-DE">
                <a:latin typeface="Times New Roman" panose="02020603050405020304" pitchFamily="18" charset="0"/>
              </a:rPr>
              <a:t> = 1/2*J *</a:t>
            </a:r>
            <a:r>
              <a:rPr lang="de-DE" altLang="de-DE">
                <a:latin typeface="Symbol" panose="05050102010706020507" pitchFamily="18" charset="2"/>
              </a:rPr>
              <a:t>w</a:t>
            </a:r>
            <a:r>
              <a:rPr lang="de-DE" altLang="de-DE" baseline="30000">
                <a:latin typeface="Times New Roman" panose="02020603050405020304" pitchFamily="18" charset="0"/>
              </a:rPr>
              <a:t>2</a:t>
            </a:r>
            <a:r>
              <a:rPr lang="de-DE" altLang="de-DE">
                <a:latin typeface="Times New Roman" panose="02020603050405020304" pitchFamily="18" charset="0"/>
              </a:rPr>
              <a:t>=1/2*0,3945 kgm</a:t>
            </a:r>
            <a:r>
              <a:rPr lang="de-DE" altLang="de-DE" baseline="30000">
                <a:latin typeface="Times New Roman" panose="02020603050405020304" pitchFamily="18" charset="0"/>
              </a:rPr>
              <a:t>2</a:t>
            </a:r>
            <a:r>
              <a:rPr lang="de-DE" altLang="de-DE">
                <a:latin typeface="Times New Roman" panose="02020603050405020304" pitchFamily="18" charset="0"/>
              </a:rPr>
              <a:t> *(2* </a:t>
            </a:r>
            <a:r>
              <a:rPr lang="de-DE" altLang="de-DE">
                <a:latin typeface="Symbol" panose="05050102010706020507" pitchFamily="18" charset="2"/>
              </a:rPr>
              <a:t>p</a:t>
            </a:r>
            <a:r>
              <a:rPr lang="de-DE" altLang="de-DE">
                <a:latin typeface="Times New Roman" panose="02020603050405020304" pitchFamily="18" charset="0"/>
              </a:rPr>
              <a:t>*50 1/sec)</a:t>
            </a:r>
            <a:r>
              <a:rPr lang="de-DE" altLang="de-DE" baseline="30000">
                <a:latin typeface="Times New Roman" panose="02020603050405020304" pitchFamily="18" charset="0"/>
              </a:rPr>
              <a:t>2</a:t>
            </a:r>
            <a:r>
              <a:rPr lang="de-DE" altLang="de-DE">
                <a:latin typeface="Times New Roman" panose="02020603050405020304" pitchFamily="18" charset="0"/>
              </a:rPr>
              <a:t>= 6881,8 Nm=6,9 *10</a:t>
            </a:r>
            <a:r>
              <a:rPr lang="de-DE" altLang="de-DE" baseline="30000">
                <a:latin typeface="Times New Roman" panose="02020603050405020304" pitchFamily="18" charset="0"/>
              </a:rPr>
              <a:t>3</a:t>
            </a:r>
            <a:r>
              <a:rPr lang="de-DE" altLang="de-DE">
                <a:latin typeface="Times New Roman" panose="02020603050405020304" pitchFamily="18" charset="0"/>
              </a:rPr>
              <a:t> Nm</a:t>
            </a:r>
          </a:p>
        </p:txBody>
      </p:sp>
      <p:sp>
        <p:nvSpPr>
          <p:cNvPr id="17413" name="Rechteck 17412">
            <a:extLst>
              <a:ext uri="{FF2B5EF4-FFF2-40B4-BE49-F238E27FC236}">
                <a16:creationId xmlns:a16="http://schemas.microsoft.com/office/drawing/2014/main" id="{B6C61671-1CBE-4DE2-80AD-EE0E819BFF06}"/>
              </a:ext>
            </a:extLst>
          </p:cNvPr>
          <p:cNvSpPr>
            <a:spLocks noChangeArrowheads="1"/>
          </p:cNvSpPr>
          <p:nvPr/>
        </p:nvSpPr>
        <p:spPr bwMode="auto">
          <a:xfrm>
            <a:off x="228600" y="3430588"/>
            <a:ext cx="5791200" cy="301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Erhaltung des Drehimpulses :In einem geschlossenem System bleibt der Drehimpuls vorhanden:</a:t>
            </a:r>
          </a:p>
          <a:p>
            <a:pPr>
              <a:spcBef>
                <a:spcPct val="50000"/>
              </a:spcBef>
            </a:pPr>
            <a:r>
              <a:rPr lang="de-DE" altLang="de-DE">
                <a:latin typeface="Times New Roman" panose="02020603050405020304" pitchFamily="18" charset="0"/>
              </a:rPr>
              <a:t>Eine Person steht auf dem Drehschemel und trägt in jeder Hand ein Gewichtstück von 1 kg. Während sie diese nah an ihrem körper hat, läßt sie sich in Drehung  versetzen. Was passiert, wenn man dann die Hände mit dem Gewichtstück  nach außen streckt ?</a:t>
            </a:r>
          </a:p>
          <a:p>
            <a:pPr>
              <a:spcBef>
                <a:spcPct val="50000"/>
              </a:spcBef>
            </a:pPr>
            <a:r>
              <a:rPr lang="de-DE" altLang="de-DE">
                <a:latin typeface="Times New Roman" panose="02020603050405020304" pitchFamily="18" charset="0"/>
              </a:rPr>
              <a:t>Die Drehgeschwindigkeit nimmt etwa auf die hälfte des ursprünglichen Wertes ab, weil sich der Radius verdoppelt. die energie bleibt gleich!</a:t>
            </a:r>
          </a:p>
          <a:p>
            <a:pPr>
              <a:spcBef>
                <a:spcPct val="50000"/>
              </a:spcBef>
            </a:pPr>
            <a:r>
              <a:rPr lang="de-DE" altLang="de-DE">
                <a:latin typeface="Times New Roman" panose="02020603050405020304" pitchFamily="18" charset="0"/>
              </a:rPr>
              <a:t>Bei einem weiteren Versuchnimmt die Person, während sie ruhend auf dem Drehschemel steht, daß vorderrad eines Fahrrades in die Hand , daß um eine horizontale Achse rotiert. Was passiert, wenn diePerson die Radachse um 90° dreht?</a:t>
            </a:r>
          </a:p>
          <a:p>
            <a:pPr>
              <a:spcBef>
                <a:spcPct val="50000"/>
              </a:spcBef>
            </a:pPr>
            <a:r>
              <a:rPr lang="de-DE" altLang="de-DE">
                <a:latin typeface="Times New Roman" panose="02020603050405020304" pitchFamily="18" charset="0"/>
              </a:rPr>
              <a:t>Sobald die Person die Radachse in die vertikale richtung  dreht, beginnt sie sich auf dem Drehschemel zu drehen und zwar in einem Drehsinn,der dem des Rades entgegengesetzt ist. Wird das Rad um 180°^gedrteht verdoppelt sich  noch die Frequenz des Schemels. das hört auf, wenn die Achse des Rades wieder in horizontale Achse gebracht wird.</a:t>
            </a:r>
          </a:p>
        </p:txBody>
      </p:sp>
      <p:graphicFrame>
        <p:nvGraphicFramePr>
          <p:cNvPr id="17414" name="Object 6">
            <a:hlinkClick r:id="" action="ppaction://ole?verb=2"/>
            <a:extLst>
              <a:ext uri="{FF2B5EF4-FFF2-40B4-BE49-F238E27FC236}">
                <a16:creationId xmlns:a16="http://schemas.microsoft.com/office/drawing/2014/main" id="{1166AF73-A9D9-4455-9878-EF14D81EFD47}"/>
              </a:ext>
            </a:extLst>
          </p:cNvPr>
          <p:cNvGraphicFramePr>
            <a:graphicFrameLocks/>
          </p:cNvGraphicFramePr>
          <p:nvPr/>
        </p:nvGraphicFramePr>
        <p:xfrm>
          <a:off x="5938838" y="3295650"/>
          <a:ext cx="3038475" cy="2533650"/>
        </p:xfrm>
        <a:graphic>
          <a:graphicData uri="http://schemas.openxmlformats.org/presentationml/2006/ole">
            <mc:AlternateContent xmlns:mc="http://schemas.openxmlformats.org/markup-compatibility/2006">
              <mc:Choice xmlns:v="urn:schemas-microsoft-com:vml" Requires="v">
                <p:oleObj spid="_x0000_s5128" name="Videoclip" r:id="rId6" imgW="3047619" imgH="2542857" progId="AVIFile">
                  <p:embed/>
                </p:oleObj>
              </mc:Choice>
              <mc:Fallback>
                <p:oleObj name="Videoclip" r:id="rId6" imgW="3047619" imgH="2542857" progId="AVIFile">
                  <p:embed/>
                  <p:pic>
                    <p:nvPicPr>
                      <p:cNvPr id="0" name="Object 6"/>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38838" y="3295650"/>
                        <a:ext cx="3038475" cy="2533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7409">
                                            <p:txEl>
                                              <p:pRg st="0" end="0"/>
                                            </p:txEl>
                                          </p:spTgt>
                                        </p:tgtEl>
                                        <p:attrNameLst>
                                          <p:attrName>style.visibility</p:attrName>
                                        </p:attrNameLst>
                                      </p:cBhvr>
                                      <p:to>
                                        <p:strVal val="visible"/>
                                      </p:to>
                                    </p:set>
                                    <p:anim calcmode="lin" valueType="num">
                                      <p:cBhvr additive="base">
                                        <p:cTn id="7" dur="500" fill="hold"/>
                                        <p:tgtEl>
                                          <p:spTgt spid="1740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409">
                                            <p:txEl>
                                              <p:pRg st="0" end="0"/>
                                            </p:txEl>
                                          </p:spTgt>
                                        </p:tgtEl>
                                        <p:attrNameLst>
                                          <p:attrName>ppt_y</p:attrName>
                                        </p:attrNameLst>
                                      </p:cBhvr>
                                      <p:tavLst>
                                        <p:tav tm="0">
                                          <p:val>
                                            <p:strVal val="0-#ppt_h/2"/>
                                          </p:val>
                                        </p:tav>
                                        <p:tav tm="100000">
                                          <p:val>
                                            <p:strVal val="#ppt_y"/>
                                          </p:val>
                                        </p:tav>
                                      </p:tavLst>
                                    </p:anim>
                                  </p:childTnLst>
                                  <p:subTnLst>
                                    <p:animClr clrSpc="rgb" dir="cw">
                                      <p:cBhvr override="childStyle">
                                        <p:cTn dur="1" fill="hold" display="0" masterRel="nextClick" afterEffect="1"/>
                                        <p:tgtEl>
                                          <p:spTgt spid="17409">
                                            <p:txEl>
                                              <p:pRg st="0" end="0"/>
                                            </p:txEl>
                                          </p:spTgt>
                                        </p:tgtEl>
                                        <p:attrNameLst>
                                          <p:attrName>ppt_c</p:attrName>
                                        </p:attrNameLst>
                                      </p:cBhvr>
                                      <p:to>
                                        <a:srgbClr val="FF9933"/>
                                      </p:to>
                                    </p:animClr>
                                    <p:audio>
                                      <p:cMediaNode>
                                        <p:cTn display="0" masterRel="sameClick">
                                          <p:stCondLst>
                                            <p:cond evt="begin" delay="0">
                                              <p:tn val="5"/>
                                            </p:cond>
                                          </p:stCondLst>
                                          <p:endCondLst>
                                            <p:cond evt="onStopAudio" delay="0">
                                              <p:tgtEl>
                                                <p:sldTgt/>
                                              </p:tgtEl>
                                            </p:cond>
                                          </p:endCondLst>
                                        </p:cTn>
                                        <p:tgtEl>
                                          <p:sndTgt r:embed="rId3" name="Glöckchen"/>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17409">
                                            <p:txEl>
                                              <p:pRg st="1" end="1"/>
                                            </p:txEl>
                                          </p:spTgt>
                                        </p:tgtEl>
                                        <p:attrNameLst>
                                          <p:attrName>style.visibility</p:attrName>
                                        </p:attrNameLst>
                                      </p:cBhvr>
                                      <p:to>
                                        <p:strVal val="visible"/>
                                      </p:to>
                                    </p:set>
                                    <p:anim calcmode="lin" valueType="num">
                                      <p:cBhvr additive="base">
                                        <p:cTn id="13" dur="500" fill="hold"/>
                                        <p:tgtEl>
                                          <p:spTgt spid="1740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7409">
                                            <p:txEl>
                                              <p:pRg st="1" end="1"/>
                                            </p:txEl>
                                          </p:spTgt>
                                        </p:tgtEl>
                                        <p:attrNameLst>
                                          <p:attrName>ppt_y</p:attrName>
                                        </p:attrNameLst>
                                      </p:cBhvr>
                                      <p:tavLst>
                                        <p:tav tm="0">
                                          <p:val>
                                            <p:strVal val="0-#ppt_h/2"/>
                                          </p:val>
                                        </p:tav>
                                        <p:tav tm="100000">
                                          <p:val>
                                            <p:strVal val="#ppt_y"/>
                                          </p:val>
                                        </p:tav>
                                      </p:tavLst>
                                    </p:anim>
                                  </p:childTnLst>
                                  <p:subTnLst>
                                    <p:animClr clrSpc="rgb" dir="cw">
                                      <p:cBhvr override="childStyle">
                                        <p:cTn dur="1" fill="hold" display="0" masterRel="nextClick" afterEffect="1"/>
                                        <p:tgtEl>
                                          <p:spTgt spid="17409">
                                            <p:txEl>
                                              <p:pRg st="1" end="1"/>
                                            </p:txEl>
                                          </p:spTgt>
                                        </p:tgtEl>
                                        <p:attrNameLst>
                                          <p:attrName>ppt_c</p:attrName>
                                        </p:attrNameLst>
                                      </p:cBhvr>
                                      <p:to>
                                        <a:srgbClr val="FF9933"/>
                                      </p:to>
                                    </p:animClr>
                                    <p:audio>
                                      <p:cMediaNode>
                                        <p:cTn display="0" masterRel="sameClick">
                                          <p:stCondLst>
                                            <p:cond evt="begin" delay="0">
                                              <p:tn val="11"/>
                                            </p:cond>
                                          </p:stCondLst>
                                          <p:endCondLst>
                                            <p:cond evt="onStopAudio" delay="0">
                                              <p:tgtEl>
                                                <p:sldTgt/>
                                              </p:tgtEl>
                                            </p:cond>
                                          </p:endCondLst>
                                        </p:cTn>
                                        <p:tgtEl>
                                          <p:sndTgt r:embed="rId3" name="Glöckchen"/>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7410"/>
                                        </p:tgtEl>
                                        <p:attrNameLst>
                                          <p:attrName>style.visibility</p:attrName>
                                        </p:attrNameLst>
                                      </p:cBhvr>
                                      <p:to>
                                        <p:strVal val="visible"/>
                                      </p:to>
                                    </p:set>
                                    <p:anim calcmode="lin" valueType="num">
                                      <p:cBhvr additive="base">
                                        <p:cTn id="19" dur="500" fill="hold"/>
                                        <p:tgtEl>
                                          <p:spTgt spid="17410"/>
                                        </p:tgtEl>
                                        <p:attrNameLst>
                                          <p:attrName>ppt_x</p:attrName>
                                        </p:attrNameLst>
                                      </p:cBhvr>
                                      <p:tavLst>
                                        <p:tav tm="0">
                                          <p:val>
                                            <p:strVal val="#ppt_x"/>
                                          </p:val>
                                        </p:tav>
                                        <p:tav tm="100000">
                                          <p:val>
                                            <p:strVal val="#ppt_x"/>
                                          </p:val>
                                        </p:tav>
                                      </p:tavLst>
                                    </p:anim>
                                    <p:anim calcmode="lin" valueType="num">
                                      <p:cBhvr additive="base">
                                        <p:cTn id="20" dur="500" fill="hold"/>
                                        <p:tgtEl>
                                          <p:spTgt spid="1741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Klatschen"/>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17411"/>
                                        </p:tgtEl>
                                        <p:attrNameLst>
                                          <p:attrName>style.visibility</p:attrName>
                                        </p:attrNameLst>
                                      </p:cBhvr>
                                      <p:to>
                                        <p:strVal val="visible"/>
                                      </p:to>
                                    </p:set>
                                    <p:anim calcmode="lin" valueType="num">
                                      <p:cBhvr additive="base">
                                        <p:cTn id="25" dur="500" fill="hold"/>
                                        <p:tgtEl>
                                          <p:spTgt spid="17411"/>
                                        </p:tgtEl>
                                        <p:attrNameLst>
                                          <p:attrName>ppt_x</p:attrName>
                                        </p:attrNameLst>
                                      </p:cBhvr>
                                      <p:tavLst>
                                        <p:tav tm="0">
                                          <p:val>
                                            <p:strVal val="#ppt_x"/>
                                          </p:val>
                                        </p:tav>
                                        <p:tav tm="100000">
                                          <p:val>
                                            <p:strVal val="#ppt_x"/>
                                          </p:val>
                                        </p:tav>
                                      </p:tavLst>
                                    </p:anim>
                                    <p:anim calcmode="lin" valueType="num">
                                      <p:cBhvr additive="base">
                                        <p:cTn id="26" dur="500" fill="hold"/>
                                        <p:tgtEl>
                                          <p:spTgt spid="17411"/>
                                        </p:tgtEl>
                                        <p:attrNameLst>
                                          <p:attrName>ppt_y</p:attrName>
                                        </p:attrNameLst>
                                      </p:cBhvr>
                                      <p:tavLst>
                                        <p:tav tm="0">
                                          <p:val>
                                            <p:strVal val="0-#ppt_h/2"/>
                                          </p:val>
                                        </p:tav>
                                        <p:tav tm="100000">
                                          <p:val>
                                            <p:strVal val="#ppt_y"/>
                                          </p:val>
                                        </p:tav>
                                      </p:tavLst>
                                    </p:anim>
                                  </p:childTnLst>
                                  <p:subTnLst>
                                    <p:animClr clrSpc="rgb" dir="cw">
                                      <p:cBhvr override="childStyle">
                                        <p:cTn dur="1" fill="hold" display="0" masterRel="nextClick" afterEffect="1"/>
                                        <p:tgtEl>
                                          <p:spTgt spid="17411"/>
                                        </p:tgtEl>
                                        <p:attrNameLst>
                                          <p:attrName>ppt_c</p:attrName>
                                        </p:attrNameLst>
                                      </p:cBhvr>
                                      <p:to>
                                        <a:srgbClr val="FF9933"/>
                                      </p:to>
                                    </p:animClr>
                                    <p:audio>
                                      <p:cMediaNode>
                                        <p:cTn display="0" masterRel="sameClick">
                                          <p:stCondLst>
                                            <p:cond evt="begin" delay="0">
                                              <p:tn val="23"/>
                                            </p:cond>
                                          </p:stCondLst>
                                          <p:endCondLst>
                                            <p:cond evt="onStopAudio" delay="0">
                                              <p:tgtEl>
                                                <p:sldTgt/>
                                              </p:tgtEl>
                                            </p:cond>
                                          </p:endCondLst>
                                        </p:cTn>
                                        <p:tgtEl>
                                          <p:sndTgt r:embed="rId3" name="Glöckchen"/>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7413">
                                            <p:txEl>
                                              <p:pRg st="0" end="0"/>
                                            </p:txEl>
                                          </p:spTgt>
                                        </p:tgtEl>
                                        <p:attrNameLst>
                                          <p:attrName>style.visibility</p:attrName>
                                        </p:attrNameLst>
                                      </p:cBhvr>
                                      <p:to>
                                        <p:strVal val="visible"/>
                                      </p:to>
                                    </p:set>
                                    <p:anim calcmode="lin" valueType="num">
                                      <p:cBhvr additive="base">
                                        <p:cTn id="31" dur="500" fill="hold"/>
                                        <p:tgtEl>
                                          <p:spTgt spid="17413">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7413">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5" name="Rennwagen"/>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7413">
                                            <p:txEl>
                                              <p:pRg st="1" end="1"/>
                                            </p:txEl>
                                          </p:spTgt>
                                        </p:tgtEl>
                                        <p:attrNameLst>
                                          <p:attrName>style.visibility</p:attrName>
                                        </p:attrNameLst>
                                      </p:cBhvr>
                                      <p:to>
                                        <p:strVal val="visible"/>
                                      </p:to>
                                    </p:set>
                                    <p:anim calcmode="lin" valueType="num">
                                      <p:cBhvr additive="base">
                                        <p:cTn id="37" dur="500" fill="hold"/>
                                        <p:tgtEl>
                                          <p:spTgt spid="17413">
                                            <p:txEl>
                                              <p:pRg st="1" end="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7413">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5" name="Rennwagen"/>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7413">
                                            <p:txEl>
                                              <p:pRg st="2" end="2"/>
                                            </p:txEl>
                                          </p:spTgt>
                                        </p:tgtEl>
                                        <p:attrNameLst>
                                          <p:attrName>style.visibility</p:attrName>
                                        </p:attrNameLst>
                                      </p:cBhvr>
                                      <p:to>
                                        <p:strVal val="visible"/>
                                      </p:to>
                                    </p:set>
                                    <p:anim calcmode="lin" valueType="num">
                                      <p:cBhvr additive="base">
                                        <p:cTn id="43" dur="500" fill="hold"/>
                                        <p:tgtEl>
                                          <p:spTgt spid="17413">
                                            <p:txEl>
                                              <p:pRg st="2" end="2"/>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7413">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5" name="Rennwagen"/>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7413">
                                            <p:txEl>
                                              <p:pRg st="3" end="3"/>
                                            </p:txEl>
                                          </p:spTgt>
                                        </p:tgtEl>
                                        <p:attrNameLst>
                                          <p:attrName>style.visibility</p:attrName>
                                        </p:attrNameLst>
                                      </p:cBhvr>
                                      <p:to>
                                        <p:strVal val="visible"/>
                                      </p:to>
                                    </p:set>
                                    <p:anim calcmode="lin" valueType="num">
                                      <p:cBhvr additive="base">
                                        <p:cTn id="49" dur="500" fill="hold"/>
                                        <p:tgtEl>
                                          <p:spTgt spid="17413">
                                            <p:txEl>
                                              <p:pRg st="3" end="3"/>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7413">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5" name="Rennwagen"/>
                                        </p:tgtEl>
                                      </p:cMediaNode>
                                    </p:audio>
                                  </p:sub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7413">
                                            <p:txEl>
                                              <p:pRg st="4" end="4"/>
                                            </p:txEl>
                                          </p:spTgt>
                                        </p:tgtEl>
                                        <p:attrNameLst>
                                          <p:attrName>style.visibility</p:attrName>
                                        </p:attrNameLst>
                                      </p:cBhvr>
                                      <p:to>
                                        <p:strVal val="visible"/>
                                      </p:to>
                                    </p:set>
                                    <p:anim calcmode="lin" valueType="num">
                                      <p:cBhvr additive="base">
                                        <p:cTn id="55" dur="500" fill="hold"/>
                                        <p:tgtEl>
                                          <p:spTgt spid="17413">
                                            <p:txEl>
                                              <p:pRg st="4" end="4"/>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7413">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5" name="Rennwagen"/>
                                        </p:tgtEl>
                                      </p:cMediaNode>
                                    </p:audio>
                                  </p:sub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verb" presetSubtype="0" fill="hold" nodeType="clickEffect">
                                  <p:stCondLst>
                                    <p:cond delay="0"/>
                                  </p:stCondLst>
                                  <p:childTnLst>
                                    <p:cmd type="verb" cmd="2">
                                      <p:cBhvr>
                                        <p:cTn id="60" dur="1" fill="hold"/>
                                        <p:tgtEl>
                                          <p:spTgt spid="17414"/>
                                        </p:tgtEl>
                                      </p:cBhvr>
                                    </p:cmd>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9" grpId="0" build="p" autoUpdateAnimBg="0"/>
      <p:bldP spid="17410" grpId="0" autoUpdateAnimBg="0"/>
      <p:bldP spid="17411" grpId="0" autoUpdateAnimBg="0"/>
      <p:bldP spid="17413"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Rechteck 18432">
            <a:extLst>
              <a:ext uri="{FF2B5EF4-FFF2-40B4-BE49-F238E27FC236}">
                <a16:creationId xmlns:a16="http://schemas.microsoft.com/office/drawing/2014/main" id="{3F480C09-D829-4BC0-8DCD-453D81F505E2}"/>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95250"/>
            <a:ext cx="6391275" cy="665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8433"/>
                                        </p:tgtEl>
                                        <p:attrNameLst>
                                          <p:attrName>style.visibility</p:attrName>
                                        </p:attrNameLst>
                                      </p:cBhvr>
                                      <p:to>
                                        <p:strVal val="visible"/>
                                      </p:to>
                                    </p:set>
                                    <p:anim calcmode="lin" valueType="num">
                                      <p:cBhvr additive="base">
                                        <p:cTn id="7" dur="500" fill="hold"/>
                                        <p:tgtEl>
                                          <p:spTgt spid="18433"/>
                                        </p:tgtEl>
                                        <p:attrNameLst>
                                          <p:attrName>ppt_x</p:attrName>
                                        </p:attrNameLst>
                                      </p:cBhvr>
                                      <p:tavLst>
                                        <p:tav tm="0">
                                          <p:val>
                                            <p:strVal val="0-#ppt_w/2"/>
                                          </p:val>
                                        </p:tav>
                                        <p:tav tm="100000">
                                          <p:val>
                                            <p:strVal val="#ppt_x"/>
                                          </p:val>
                                        </p:tav>
                                      </p:tavLst>
                                    </p:anim>
                                    <p:anim calcmode="lin" valueType="num">
                                      <p:cBhvr additive="base">
                                        <p:cTn id="8" dur="500" fill="hold"/>
                                        <p:tgtEl>
                                          <p:spTgt spid="1843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Zischen"/>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Rechteck 19456">
            <a:extLst>
              <a:ext uri="{FF2B5EF4-FFF2-40B4-BE49-F238E27FC236}">
                <a16:creationId xmlns:a16="http://schemas.microsoft.com/office/drawing/2014/main" id="{F844EAF3-62F1-4D8F-A642-30186ECF361A}"/>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52400"/>
            <a:ext cx="6705600" cy="66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9457"/>
                                        </p:tgtEl>
                                        <p:attrNameLst>
                                          <p:attrName>style.visibility</p:attrName>
                                        </p:attrNameLst>
                                      </p:cBhvr>
                                      <p:to>
                                        <p:strVal val="visible"/>
                                      </p:to>
                                    </p:set>
                                    <p:animEffect transition="in" filter="box(in)">
                                      <p:cBhvr>
                                        <p:cTn id="7" dur="500"/>
                                        <p:tgtEl>
                                          <p:spTgt spid="19457"/>
                                        </p:tgtEl>
                                      </p:cBhvr>
                                    </p:animEffect>
                                  </p:childTnLst>
                                  <p:subTnLst>
                                    <p:audio>
                                      <p:cMediaNode>
                                        <p:cTn display="0" masterRel="sameClick">
                                          <p:stCondLst>
                                            <p:cond evt="begin" delay="0">
                                              <p:tn val="5"/>
                                            </p:cond>
                                          </p:stCondLst>
                                          <p:endCondLst>
                                            <p:cond evt="onStopAudio" delay="0">
                                              <p:tgtEl>
                                                <p:sldTgt/>
                                              </p:tgtEl>
                                            </p:cond>
                                          </p:endCondLst>
                                        </p:cTn>
                                        <p:tgtEl>
                                          <p:sndTgt r:embed="rId2" name="Skript.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Rechteck 20480">
            <a:extLst>
              <a:ext uri="{FF2B5EF4-FFF2-40B4-BE49-F238E27FC236}">
                <a16:creationId xmlns:a16="http://schemas.microsoft.com/office/drawing/2014/main" id="{9A9922D2-5B0C-41D1-983F-457D02A3778D}"/>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28575"/>
            <a:ext cx="6238875" cy="679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20481"/>
                                        </p:tgtEl>
                                        <p:attrNameLst>
                                          <p:attrName>style.visibility</p:attrName>
                                        </p:attrNameLst>
                                      </p:cBhvr>
                                      <p:to>
                                        <p:strVal val="visible"/>
                                      </p:to>
                                    </p:set>
                                    <p:animEffect transition="in" filter="box(out)">
                                      <p:cBhvr>
                                        <p:cTn id="7" dur="500"/>
                                        <p:tgtEl>
                                          <p:spTgt spid="20481"/>
                                        </p:tgtEl>
                                      </p:cBhvr>
                                    </p:animEffect>
                                  </p:childTnLst>
                                  <p:subTnLst>
                                    <p:audio>
                                      <p:cMediaNode>
                                        <p:cTn display="0" masterRel="sameClick">
                                          <p:stCondLst>
                                            <p:cond evt="begin" delay="0">
                                              <p:tn val="5"/>
                                            </p:cond>
                                          </p:stCondLst>
                                          <p:endCondLst>
                                            <p:cond evt="onStopAudio" delay="0">
                                              <p:tgtEl>
                                                <p:sldTgt/>
                                              </p:tgtEl>
                                            </p:cond>
                                          </p:endCondLst>
                                        </p:cTn>
                                        <p:tgtEl>
                                          <p:sndTgt r:embed="rId2" name="gitsolo.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Rechteck 21504">
            <a:extLst>
              <a:ext uri="{FF2B5EF4-FFF2-40B4-BE49-F238E27FC236}">
                <a16:creationId xmlns:a16="http://schemas.microsoft.com/office/drawing/2014/main" id="{3A1BF5BE-3894-40D3-966E-F84E55CBE3BA}"/>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0"/>
            <a:ext cx="5029200" cy="693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21505"/>
                                        </p:tgtEl>
                                        <p:attrNameLst>
                                          <p:attrName>style.visibility</p:attrName>
                                        </p:attrNameLst>
                                      </p:cBhvr>
                                      <p:to>
                                        <p:strVal val="visible"/>
                                      </p:to>
                                    </p:set>
                                    <p:animEffect transition="in" filter="box(out)">
                                      <p:cBhvr>
                                        <p:cTn id="7" dur="500"/>
                                        <p:tgtEl>
                                          <p:spTgt spid="21505"/>
                                        </p:tgtEl>
                                      </p:cBhvr>
                                    </p:animEffect>
                                  </p:childTnLst>
                                  <p:subTnLst>
                                    <p:audio>
                                      <p:cMediaNode>
                                        <p:cTn display="0" masterRel="sameClick">
                                          <p:stCondLst>
                                            <p:cond evt="begin" delay="0">
                                              <p:tn val="5"/>
                                            </p:cond>
                                          </p:stCondLst>
                                          <p:endCondLst>
                                            <p:cond evt="onStopAudio" delay="0">
                                              <p:tgtEl>
                                                <p:sldTgt/>
                                              </p:tgtEl>
                                            </p:cond>
                                          </p:endCondLst>
                                        </p:cTn>
                                        <p:tgtEl>
                                          <p:sndTgt r:embed="rId2" name="Skript.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hteck 22528">
            <a:extLst>
              <a:ext uri="{FF2B5EF4-FFF2-40B4-BE49-F238E27FC236}">
                <a16:creationId xmlns:a16="http://schemas.microsoft.com/office/drawing/2014/main" id="{0021B9B3-820E-4E3B-AC0D-E566D55CE766}"/>
              </a:ext>
            </a:extLst>
          </p:cNvPr>
          <p:cNvSpPr>
            <a:spLocks noChangeArrowheads="1"/>
          </p:cNvSpPr>
          <p:nvPr/>
        </p:nvSpPr>
        <p:spPr bwMode="auto">
          <a:xfrm>
            <a:off x="228600" y="228600"/>
            <a:ext cx="8305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600" b="1" u="sng">
                <a:latin typeface="Times New Roman" panose="02020603050405020304" pitchFamily="18" charset="0"/>
              </a:rPr>
              <a:t>Rotationsenergie und Tägheitsmoment unendlich vieler Massepunkte eines starren Körpers</a:t>
            </a:r>
          </a:p>
        </p:txBody>
      </p:sp>
      <p:sp>
        <p:nvSpPr>
          <p:cNvPr id="22530" name="Rechteck 22529">
            <a:extLst>
              <a:ext uri="{FF2B5EF4-FFF2-40B4-BE49-F238E27FC236}">
                <a16:creationId xmlns:a16="http://schemas.microsoft.com/office/drawing/2014/main" id="{D9D8A61E-49DF-4C2D-81E6-788645CBB5E6}"/>
              </a:ext>
            </a:extLst>
          </p:cNvPr>
          <p:cNvSpPr>
            <a:spLocks noChangeArrowheads="1"/>
          </p:cNvSpPr>
          <p:nvPr/>
        </p:nvSpPr>
        <p:spPr bwMode="auto">
          <a:xfrm>
            <a:off x="381000" y="762000"/>
            <a:ext cx="76962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Die Formel  für einen Massenpunkt ist :</a:t>
            </a:r>
          </a:p>
          <a:p>
            <a:pPr>
              <a:spcBef>
                <a:spcPct val="50000"/>
              </a:spcBef>
            </a:pPr>
            <a:r>
              <a:rPr lang="de-DE" altLang="de-DE">
                <a:latin typeface="Times New Roman" panose="02020603050405020304" pitchFamily="18" charset="0"/>
              </a:rPr>
              <a:t>W</a:t>
            </a:r>
            <a:r>
              <a:rPr lang="de-DE" altLang="de-DE" baseline="-25000">
                <a:latin typeface="Times New Roman" panose="02020603050405020304" pitchFamily="18" charset="0"/>
              </a:rPr>
              <a:t> Kin</a:t>
            </a:r>
            <a:r>
              <a:rPr lang="de-DE" altLang="de-DE">
                <a:latin typeface="Times New Roman" panose="02020603050405020304" pitchFamily="18" charset="0"/>
              </a:rPr>
              <a:t> =</a:t>
            </a:r>
            <a:r>
              <a:rPr lang="de-DE" altLang="de-DE">
                <a:latin typeface="Symbol" panose="05050102010706020507" pitchFamily="18" charset="2"/>
              </a:rPr>
              <a:t>D</a:t>
            </a:r>
            <a:r>
              <a:rPr lang="de-DE" altLang="de-DE">
                <a:latin typeface="Times New Roman" panose="02020603050405020304" pitchFamily="18" charset="0"/>
              </a:rPr>
              <a:t>m/2 *</a:t>
            </a:r>
            <a:r>
              <a:rPr lang="de-DE" altLang="de-DE">
                <a:latin typeface="Symbol" panose="05050102010706020507" pitchFamily="18" charset="2"/>
              </a:rPr>
              <a:t>w</a:t>
            </a:r>
            <a:r>
              <a:rPr lang="de-DE" altLang="de-DE" baseline="30000">
                <a:latin typeface="Times New Roman" panose="02020603050405020304" pitchFamily="18" charset="0"/>
              </a:rPr>
              <a:t>2</a:t>
            </a:r>
            <a:r>
              <a:rPr lang="de-DE" altLang="de-DE">
                <a:latin typeface="Times New Roman" panose="02020603050405020304" pitchFamily="18" charset="0"/>
              </a:rPr>
              <a:t> * r</a:t>
            </a:r>
            <a:r>
              <a:rPr lang="de-DE" altLang="de-DE" baseline="30000">
                <a:latin typeface="Times New Roman" panose="02020603050405020304" pitchFamily="18" charset="0"/>
              </a:rPr>
              <a:t>2</a:t>
            </a:r>
            <a:endParaRPr lang="de-DE" altLang="de-DE">
              <a:latin typeface="Times New Roman" panose="02020603050405020304" pitchFamily="18" charset="0"/>
            </a:endParaRPr>
          </a:p>
          <a:p>
            <a:pPr>
              <a:spcBef>
                <a:spcPct val="50000"/>
              </a:spcBef>
            </a:pPr>
            <a:r>
              <a:rPr lang="de-DE" altLang="de-DE">
                <a:latin typeface="Times New Roman" panose="02020603050405020304" pitchFamily="18" charset="0"/>
              </a:rPr>
              <a:t>Bei einem Körper benötigen wir also die summe aller Teilchenelemente, deshalb müssen wir das Gesamtträgheitsmoment  integrieren. </a:t>
            </a:r>
          </a:p>
        </p:txBody>
      </p:sp>
      <p:sp>
        <p:nvSpPr>
          <p:cNvPr id="22531" name="Rechteck 22530">
            <a:extLst>
              <a:ext uri="{FF2B5EF4-FFF2-40B4-BE49-F238E27FC236}">
                <a16:creationId xmlns:a16="http://schemas.microsoft.com/office/drawing/2014/main" id="{282A90F5-E00A-4DC1-B5C9-C799CFD244CE}"/>
              </a:ext>
            </a:extLst>
          </p:cNvPr>
          <p:cNvSpPr>
            <a:spLocks noChangeArrowheads="1"/>
          </p:cNvSpPr>
          <p:nvPr/>
        </p:nvSpPr>
        <p:spPr bwMode="auto">
          <a:xfrm>
            <a:off x="381000" y="1905000"/>
            <a:ext cx="8610600"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b="1" u="sng">
                <a:latin typeface="Times New Roman" panose="02020603050405020304" pitchFamily="18" charset="0"/>
              </a:rPr>
              <a:t>Trägheitsmoment eines Reifs</a:t>
            </a:r>
          </a:p>
          <a:p>
            <a:pPr>
              <a:spcBef>
                <a:spcPct val="50000"/>
              </a:spcBef>
            </a:pPr>
            <a:r>
              <a:rPr lang="de-DE" altLang="de-DE">
                <a:latin typeface="Times New Roman" panose="02020603050405020304" pitchFamily="18" charset="0"/>
              </a:rPr>
              <a:t>d &lt;&lt; r (dünnwandig)</a:t>
            </a:r>
          </a:p>
          <a:p>
            <a:pPr>
              <a:spcBef>
                <a:spcPct val="50000"/>
              </a:spcBef>
            </a:pPr>
            <a:r>
              <a:rPr lang="de-DE" altLang="de-DE">
                <a:latin typeface="Times New Roman" panose="02020603050405020304" pitchFamily="18" charset="0"/>
              </a:rPr>
              <a:t>J=</a:t>
            </a:r>
            <a:r>
              <a:rPr lang="de-DE" altLang="de-DE" baseline="-25000">
                <a:latin typeface="Times New Roman" panose="02020603050405020304" pitchFamily="18" charset="0"/>
              </a:rPr>
              <a:t>M</a:t>
            </a:r>
            <a:r>
              <a:rPr lang="de-DE" altLang="de-DE">
                <a:latin typeface="Math C"/>
              </a:rPr>
              <a:t>°</a:t>
            </a:r>
            <a:r>
              <a:rPr lang="de-DE" altLang="de-DE">
                <a:latin typeface="Times New Roman" panose="02020603050405020304" pitchFamily="18" charset="0"/>
              </a:rPr>
              <a:t>dmr</a:t>
            </a:r>
            <a:r>
              <a:rPr lang="de-DE" altLang="de-DE" baseline="30000">
                <a:latin typeface="Times New Roman" panose="02020603050405020304" pitchFamily="18" charset="0"/>
              </a:rPr>
              <a:t>2</a:t>
            </a:r>
            <a:r>
              <a:rPr lang="de-DE" altLang="de-DE">
                <a:latin typeface="Times New Roman" panose="02020603050405020304" pitchFamily="18" charset="0"/>
              </a:rPr>
              <a:t>= r</a:t>
            </a:r>
            <a:r>
              <a:rPr lang="de-DE" altLang="de-DE" baseline="30000">
                <a:latin typeface="Times New Roman" panose="02020603050405020304" pitchFamily="18" charset="0"/>
              </a:rPr>
              <a:t>2 </a:t>
            </a:r>
            <a:r>
              <a:rPr lang="de-DE" altLang="de-DE">
                <a:latin typeface="Times New Roman" panose="02020603050405020304" pitchFamily="18" charset="0"/>
              </a:rPr>
              <a:t>*</a:t>
            </a:r>
            <a:r>
              <a:rPr lang="de-DE" altLang="de-DE" baseline="-25000">
                <a:latin typeface="Times New Roman" panose="02020603050405020304" pitchFamily="18" charset="0"/>
              </a:rPr>
              <a:t>M</a:t>
            </a:r>
            <a:r>
              <a:rPr lang="de-DE" altLang="de-DE">
                <a:latin typeface="Math C"/>
              </a:rPr>
              <a:t>°</a:t>
            </a:r>
            <a:r>
              <a:rPr lang="de-DE" altLang="de-DE">
                <a:latin typeface="Times New Roman" panose="02020603050405020304" pitchFamily="18" charset="0"/>
              </a:rPr>
              <a:t>dm =r</a:t>
            </a:r>
            <a:r>
              <a:rPr lang="de-DE" altLang="de-DE" baseline="30000">
                <a:latin typeface="Times New Roman" panose="02020603050405020304" pitchFamily="18" charset="0"/>
              </a:rPr>
              <a:t>2</a:t>
            </a:r>
            <a:r>
              <a:rPr lang="de-DE" altLang="de-DE">
                <a:latin typeface="Times New Roman" panose="02020603050405020304" pitchFamily="18" charset="0"/>
              </a:rPr>
              <a:t>*M</a:t>
            </a:r>
          </a:p>
          <a:p>
            <a:pPr>
              <a:spcBef>
                <a:spcPct val="50000"/>
              </a:spcBef>
            </a:pPr>
            <a:r>
              <a:rPr lang="de-DE" altLang="de-DE">
                <a:latin typeface="Times New Roman" panose="02020603050405020304" pitchFamily="18" charset="0"/>
              </a:rPr>
              <a:t>J=r</a:t>
            </a:r>
            <a:r>
              <a:rPr lang="de-DE" altLang="de-DE" baseline="30000">
                <a:latin typeface="Times New Roman" panose="02020603050405020304" pitchFamily="18" charset="0"/>
              </a:rPr>
              <a:t>2</a:t>
            </a:r>
            <a:r>
              <a:rPr lang="de-DE" altLang="de-DE">
                <a:latin typeface="Times New Roman" panose="02020603050405020304" pitchFamily="18" charset="0"/>
              </a:rPr>
              <a:t>*M</a:t>
            </a:r>
          </a:p>
        </p:txBody>
      </p:sp>
      <p:sp>
        <p:nvSpPr>
          <p:cNvPr id="22532" name="Rechteck 22531">
            <a:extLst>
              <a:ext uri="{FF2B5EF4-FFF2-40B4-BE49-F238E27FC236}">
                <a16:creationId xmlns:a16="http://schemas.microsoft.com/office/drawing/2014/main" id="{8A80A59B-9B27-44D8-BE07-2B45BA1E9965}"/>
              </a:ext>
            </a:extLst>
          </p:cNvPr>
          <p:cNvSpPr>
            <a:spLocks noChangeArrowheads="1"/>
          </p:cNvSpPr>
          <p:nvPr/>
        </p:nvSpPr>
        <p:spPr bwMode="auto">
          <a:xfrm>
            <a:off x="381000" y="3124200"/>
            <a:ext cx="8761413" cy="329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u="sng">
                <a:latin typeface="Times New Roman" panose="02020603050405020304" pitchFamily="18" charset="0"/>
              </a:rPr>
              <a:t>Trägheitsmoment eines homogenen Zylinders</a:t>
            </a:r>
          </a:p>
          <a:p>
            <a:pPr>
              <a:spcBef>
                <a:spcPct val="50000"/>
              </a:spcBef>
            </a:pPr>
            <a:r>
              <a:rPr lang="de-DE" altLang="de-DE">
                <a:latin typeface="Times New Roman" panose="02020603050405020304" pitchFamily="18" charset="0"/>
              </a:rPr>
              <a:t>homogen </a:t>
            </a:r>
            <a:r>
              <a:rPr lang="de-DE" altLang="de-DE">
                <a:latin typeface="Math B"/>
              </a:rPr>
              <a:t>’ </a:t>
            </a:r>
            <a:r>
              <a:rPr lang="de-DE" altLang="de-DE">
                <a:latin typeface="Symbol" panose="05050102010706020507" pitchFamily="18" charset="2"/>
              </a:rPr>
              <a:t>D</a:t>
            </a:r>
            <a:r>
              <a:rPr lang="de-DE" altLang="de-DE">
                <a:latin typeface="Times New Roman" panose="02020603050405020304" pitchFamily="18" charset="0"/>
              </a:rPr>
              <a:t>m/</a:t>
            </a:r>
            <a:r>
              <a:rPr lang="de-DE" altLang="de-DE">
                <a:latin typeface="Symbol" panose="05050102010706020507" pitchFamily="18" charset="2"/>
              </a:rPr>
              <a:t>D</a:t>
            </a:r>
            <a:r>
              <a:rPr lang="de-DE" altLang="de-DE">
                <a:latin typeface="Times New Roman" panose="02020603050405020304" pitchFamily="18" charset="0"/>
              </a:rPr>
              <a:t>V= </a:t>
            </a:r>
            <a:r>
              <a:rPr lang="de-DE" altLang="de-DE">
                <a:latin typeface="Symbol" panose="05050102010706020507" pitchFamily="18" charset="2"/>
              </a:rPr>
              <a:t>r</a:t>
            </a:r>
            <a:r>
              <a:rPr lang="de-DE" altLang="de-DE">
                <a:latin typeface="Times New Roman" panose="02020603050405020304" pitchFamily="18" charset="0"/>
              </a:rPr>
              <a:t> =&gt; </a:t>
            </a:r>
            <a:r>
              <a:rPr lang="de-DE" altLang="de-DE">
                <a:latin typeface="Symbol" panose="05050102010706020507" pitchFamily="18" charset="2"/>
              </a:rPr>
              <a:t>r</a:t>
            </a:r>
            <a:r>
              <a:rPr lang="de-DE" altLang="de-DE">
                <a:latin typeface="Times New Roman" panose="02020603050405020304" pitchFamily="18" charset="0"/>
              </a:rPr>
              <a:t> * dV = dm</a:t>
            </a:r>
          </a:p>
          <a:p>
            <a:pPr>
              <a:spcBef>
                <a:spcPct val="50000"/>
              </a:spcBef>
            </a:pPr>
            <a:r>
              <a:rPr lang="de-DE" altLang="de-DE">
                <a:latin typeface="Times New Roman" panose="02020603050405020304" pitchFamily="18" charset="0"/>
              </a:rPr>
              <a:t>J=</a:t>
            </a:r>
            <a:r>
              <a:rPr lang="de-DE" altLang="de-DE" baseline="-25000">
                <a:latin typeface="Times New Roman" panose="02020603050405020304" pitchFamily="18" charset="0"/>
              </a:rPr>
              <a:t>M</a:t>
            </a:r>
            <a:r>
              <a:rPr lang="de-DE" altLang="de-DE">
                <a:latin typeface="Math C"/>
              </a:rPr>
              <a:t>°</a:t>
            </a:r>
            <a:r>
              <a:rPr lang="de-DE" altLang="de-DE">
                <a:latin typeface="Times New Roman" panose="02020603050405020304" pitchFamily="18" charset="0"/>
              </a:rPr>
              <a:t>dmr</a:t>
            </a:r>
            <a:r>
              <a:rPr lang="de-DE" altLang="de-DE" baseline="30000">
                <a:latin typeface="Times New Roman" panose="02020603050405020304" pitchFamily="18" charset="0"/>
              </a:rPr>
              <a:t>2</a:t>
            </a:r>
            <a:r>
              <a:rPr lang="de-DE" altLang="de-DE">
                <a:latin typeface="Times New Roman" panose="02020603050405020304" pitchFamily="18" charset="0"/>
              </a:rPr>
              <a:t>=</a:t>
            </a:r>
            <a:r>
              <a:rPr lang="de-DE" altLang="de-DE" baseline="-25000">
                <a:latin typeface="Times New Roman" panose="02020603050405020304" pitchFamily="18" charset="0"/>
              </a:rPr>
              <a:t>M</a:t>
            </a:r>
            <a:r>
              <a:rPr lang="de-DE" altLang="de-DE">
                <a:latin typeface="Math C"/>
              </a:rPr>
              <a:t>°</a:t>
            </a:r>
            <a:r>
              <a:rPr lang="de-DE" altLang="de-DE">
                <a:latin typeface="Symbol" panose="05050102010706020507" pitchFamily="18" charset="2"/>
              </a:rPr>
              <a:t>r</a:t>
            </a:r>
            <a:r>
              <a:rPr lang="de-DE" altLang="de-DE">
                <a:latin typeface="Times New Roman" panose="02020603050405020304" pitchFamily="18" charset="0"/>
              </a:rPr>
              <a:t>*dV*r^2</a:t>
            </a:r>
          </a:p>
          <a:p>
            <a:pPr>
              <a:spcBef>
                <a:spcPct val="50000"/>
              </a:spcBef>
            </a:pPr>
            <a:r>
              <a:rPr lang="de-DE" altLang="de-DE">
                <a:latin typeface="Times New Roman" panose="02020603050405020304" pitchFamily="18" charset="0"/>
              </a:rPr>
              <a:t>Volumenänderung bedeutet:dV=r*d*</a:t>
            </a:r>
            <a:r>
              <a:rPr lang="de-DE" altLang="de-DE">
                <a:latin typeface="Symbol" panose="05050102010706020507" pitchFamily="18" charset="2"/>
              </a:rPr>
              <a:t>f</a:t>
            </a:r>
            <a:r>
              <a:rPr lang="de-DE" altLang="de-DE">
                <a:latin typeface="Times New Roman" panose="02020603050405020304" pitchFamily="18" charset="0"/>
              </a:rPr>
              <a:t>*dr*dz</a:t>
            </a:r>
          </a:p>
          <a:p>
            <a:pPr>
              <a:spcBef>
                <a:spcPct val="50000"/>
              </a:spcBef>
            </a:pPr>
            <a:r>
              <a:rPr lang="de-DE" altLang="de-DE">
                <a:latin typeface="Times New Roman" panose="02020603050405020304" pitchFamily="18" charset="0"/>
              </a:rPr>
              <a:t>J=</a:t>
            </a:r>
            <a:r>
              <a:rPr lang="de-DE" altLang="de-DE" baseline="-25000">
                <a:latin typeface="Times New Roman" panose="02020603050405020304" pitchFamily="18" charset="0"/>
              </a:rPr>
              <a:t>M</a:t>
            </a:r>
            <a:r>
              <a:rPr lang="de-DE" altLang="de-DE">
                <a:latin typeface="Math C"/>
              </a:rPr>
              <a:t>°</a:t>
            </a:r>
            <a:r>
              <a:rPr lang="de-DE" altLang="de-DE">
                <a:latin typeface="Symbol" panose="05050102010706020507" pitchFamily="18" charset="2"/>
              </a:rPr>
              <a:t>r</a:t>
            </a:r>
            <a:r>
              <a:rPr lang="de-DE" altLang="de-DE">
                <a:latin typeface="Times New Roman" panose="02020603050405020304" pitchFamily="18" charset="0"/>
              </a:rPr>
              <a:t>*dVr^2 =</a:t>
            </a:r>
            <a:r>
              <a:rPr lang="de-DE" altLang="de-DE" baseline="-25000">
                <a:latin typeface="Times New Roman" panose="02020603050405020304" pitchFamily="18" charset="0"/>
              </a:rPr>
              <a:t>M</a:t>
            </a:r>
            <a:r>
              <a:rPr lang="de-DE" altLang="de-DE">
                <a:latin typeface="Math C"/>
              </a:rPr>
              <a:t>°</a:t>
            </a:r>
            <a:r>
              <a:rPr lang="de-DE" altLang="de-DE">
                <a:latin typeface="Symbol" panose="05050102010706020507" pitchFamily="18" charset="2"/>
              </a:rPr>
              <a:t>r*</a:t>
            </a:r>
            <a:r>
              <a:rPr lang="de-DE" altLang="de-DE">
                <a:latin typeface="Times New Roman" panose="02020603050405020304" pitchFamily="18" charset="0"/>
              </a:rPr>
              <a:t>r^2*rd</a:t>
            </a:r>
            <a:r>
              <a:rPr lang="de-DE" altLang="de-DE">
                <a:latin typeface="Symbol" panose="05050102010706020507" pitchFamily="18" charset="2"/>
              </a:rPr>
              <a:t>f</a:t>
            </a:r>
            <a:r>
              <a:rPr lang="de-DE" altLang="de-DE">
                <a:latin typeface="Times New Roman" panose="02020603050405020304" pitchFamily="18" charset="0"/>
              </a:rPr>
              <a:t>*dr*dz</a:t>
            </a:r>
          </a:p>
          <a:p>
            <a:pPr>
              <a:spcBef>
                <a:spcPct val="50000"/>
              </a:spcBef>
            </a:pPr>
            <a:r>
              <a:rPr lang="de-DE" altLang="de-DE">
                <a:latin typeface="Times New Roman" panose="02020603050405020304" pitchFamily="18" charset="0"/>
              </a:rPr>
              <a:t>J=</a:t>
            </a:r>
            <a:r>
              <a:rPr lang="de-DE" altLang="de-DE">
                <a:latin typeface="Symbol" panose="05050102010706020507" pitchFamily="18" charset="2"/>
              </a:rPr>
              <a:t>r</a:t>
            </a:r>
            <a:r>
              <a:rPr lang="de-DE" altLang="de-DE">
                <a:latin typeface="Times New Roman" panose="02020603050405020304" pitchFamily="18" charset="0"/>
              </a:rPr>
              <a:t>*</a:t>
            </a:r>
            <a:r>
              <a:rPr lang="de-DE" altLang="de-DE" baseline="-25000">
                <a:latin typeface="Times New Roman" panose="02020603050405020304" pitchFamily="18" charset="0"/>
              </a:rPr>
              <a:t>M</a:t>
            </a:r>
            <a:r>
              <a:rPr lang="de-DE" altLang="de-DE">
                <a:latin typeface="Math C"/>
              </a:rPr>
              <a:t>°</a:t>
            </a:r>
            <a:r>
              <a:rPr lang="de-DE" altLang="de-DE">
                <a:latin typeface="Times New Roman" panose="02020603050405020304" pitchFamily="18" charset="0"/>
              </a:rPr>
              <a:t>r^3*d</a:t>
            </a:r>
            <a:r>
              <a:rPr lang="de-DE" altLang="de-DE">
                <a:latin typeface="Symbol" panose="05050102010706020507" pitchFamily="18" charset="2"/>
              </a:rPr>
              <a:t>f</a:t>
            </a:r>
            <a:r>
              <a:rPr lang="de-DE" altLang="de-DE">
                <a:latin typeface="Times New Roman" panose="02020603050405020304" pitchFamily="18" charset="0"/>
              </a:rPr>
              <a:t>drdz</a:t>
            </a:r>
          </a:p>
          <a:p>
            <a:pPr>
              <a:spcBef>
                <a:spcPct val="50000"/>
              </a:spcBef>
            </a:pPr>
            <a:r>
              <a:rPr lang="de-DE" altLang="de-DE">
                <a:latin typeface="Symbol" panose="05050102010706020507" pitchFamily="18" charset="2"/>
              </a:rPr>
              <a:t> r</a:t>
            </a:r>
            <a:r>
              <a:rPr lang="de-DE" altLang="de-DE">
                <a:latin typeface="Times New Roman" panose="02020603050405020304" pitchFamily="18" charset="0"/>
              </a:rPr>
              <a:t> ist hier die Konstante</a:t>
            </a:r>
          </a:p>
          <a:p>
            <a:pPr>
              <a:spcBef>
                <a:spcPct val="50000"/>
              </a:spcBef>
            </a:pPr>
            <a:r>
              <a:rPr lang="de-DE" altLang="de-DE">
                <a:latin typeface="Times New Roman" panose="02020603050405020304" pitchFamily="18" charset="0"/>
              </a:rPr>
              <a:t>um leichter integrieren zu können, verteilt man auf 3 Einzelintegral Länge, Breite, Höhe</a:t>
            </a:r>
          </a:p>
          <a:p>
            <a:pPr>
              <a:spcBef>
                <a:spcPct val="50000"/>
              </a:spcBef>
            </a:pPr>
            <a:r>
              <a:rPr lang="de-DE" altLang="de-DE">
                <a:latin typeface="Times New Roman" panose="02020603050405020304" pitchFamily="18" charset="0"/>
              </a:rPr>
              <a:t>J=</a:t>
            </a:r>
            <a:r>
              <a:rPr lang="de-DE" altLang="de-DE">
                <a:latin typeface="Symbol" panose="05050102010706020507" pitchFamily="18" charset="2"/>
              </a:rPr>
              <a:t>r</a:t>
            </a:r>
            <a:r>
              <a:rPr lang="de-DE" altLang="de-DE">
                <a:latin typeface="Times New Roman" panose="02020603050405020304" pitchFamily="18" charset="0"/>
              </a:rPr>
              <a:t>*</a:t>
            </a:r>
            <a:r>
              <a:rPr lang="de-DE" altLang="de-DE" baseline="-25000">
                <a:latin typeface="Times New Roman" panose="02020603050405020304" pitchFamily="18" charset="0"/>
              </a:rPr>
              <a:t>0</a:t>
            </a:r>
            <a:r>
              <a:rPr lang="de-DE" altLang="de-DE" baseline="30000">
                <a:latin typeface="Times New Roman" panose="02020603050405020304" pitchFamily="18" charset="0"/>
              </a:rPr>
              <a:t>n</a:t>
            </a:r>
            <a:r>
              <a:rPr lang="de-DE" altLang="de-DE">
                <a:latin typeface="Math C"/>
              </a:rPr>
              <a:t>°</a:t>
            </a:r>
            <a:r>
              <a:rPr lang="de-DE" altLang="de-DE">
                <a:latin typeface="Times New Roman" panose="02020603050405020304" pitchFamily="18" charset="0"/>
              </a:rPr>
              <a:t>dz   *</a:t>
            </a:r>
            <a:r>
              <a:rPr lang="de-DE" altLang="de-DE" baseline="-25000">
                <a:latin typeface="Times New Roman" panose="02020603050405020304" pitchFamily="18" charset="0"/>
              </a:rPr>
              <a:t> 0</a:t>
            </a:r>
            <a:r>
              <a:rPr lang="de-DE" altLang="de-DE" baseline="30000">
                <a:latin typeface="Times New Roman" panose="02020603050405020304" pitchFamily="18" charset="0"/>
              </a:rPr>
              <a:t>2</a:t>
            </a:r>
            <a:r>
              <a:rPr lang="de-DE" altLang="de-DE" baseline="30000">
                <a:latin typeface="Symbol" panose="05050102010706020507" pitchFamily="18" charset="2"/>
              </a:rPr>
              <a:t>p</a:t>
            </a:r>
            <a:r>
              <a:rPr lang="de-DE" altLang="de-DE">
                <a:latin typeface="Math C"/>
              </a:rPr>
              <a:t>°</a:t>
            </a:r>
            <a:r>
              <a:rPr lang="de-DE" altLang="de-DE">
                <a:latin typeface="Times New Roman" panose="02020603050405020304" pitchFamily="18" charset="0"/>
              </a:rPr>
              <a:t> d</a:t>
            </a:r>
            <a:r>
              <a:rPr lang="de-DE" altLang="de-DE">
                <a:latin typeface="Symbol" panose="05050102010706020507" pitchFamily="18" charset="2"/>
              </a:rPr>
              <a:t>f * </a:t>
            </a:r>
            <a:r>
              <a:rPr lang="de-DE" altLang="de-DE" baseline="-25000">
                <a:latin typeface="Symbol" panose="05050102010706020507" pitchFamily="18" charset="2"/>
              </a:rPr>
              <a:t>0</a:t>
            </a:r>
            <a:r>
              <a:rPr lang="de-DE" altLang="de-DE" baseline="30000">
                <a:latin typeface="Symbol" panose="05050102010706020507" pitchFamily="18" charset="2"/>
              </a:rPr>
              <a:t>r</a:t>
            </a:r>
            <a:r>
              <a:rPr lang="de-DE" altLang="de-DE">
                <a:latin typeface="Math C"/>
              </a:rPr>
              <a:t>°</a:t>
            </a:r>
            <a:r>
              <a:rPr lang="de-DE" altLang="de-DE">
                <a:latin typeface="Times New Roman" panose="02020603050405020304" pitchFamily="18" charset="0"/>
              </a:rPr>
              <a:t>r^3</a:t>
            </a:r>
          </a:p>
          <a:p>
            <a:pPr>
              <a:spcBef>
                <a:spcPct val="50000"/>
              </a:spcBef>
            </a:pPr>
            <a:r>
              <a:rPr lang="de-DE" altLang="de-DE">
                <a:latin typeface="Times New Roman" panose="02020603050405020304" pitchFamily="18" charset="0"/>
              </a:rPr>
              <a:t>       Höhe  Umfang   Radius</a:t>
            </a:r>
          </a:p>
          <a:p>
            <a:pPr>
              <a:spcBef>
                <a:spcPct val="50000"/>
              </a:spcBef>
            </a:pPr>
            <a:r>
              <a:rPr lang="de-DE" altLang="de-DE">
                <a:latin typeface="Times New Roman" panose="02020603050405020304" pitchFamily="18" charset="0"/>
              </a:rPr>
              <a:t>Integriert man das kommt man zunächst auf : 1/2*</a:t>
            </a:r>
            <a:r>
              <a:rPr lang="de-DE" altLang="de-DE">
                <a:latin typeface="Symbol" panose="05050102010706020507" pitchFamily="18" charset="2"/>
              </a:rPr>
              <a:t>r</a:t>
            </a:r>
            <a:r>
              <a:rPr lang="de-DE" altLang="de-DE">
                <a:latin typeface="Times New Roman" panose="02020603050405020304" pitchFamily="18" charset="0"/>
              </a:rPr>
              <a:t>*h*</a:t>
            </a:r>
            <a:r>
              <a:rPr lang="de-DE" altLang="de-DE">
                <a:latin typeface="Symbol" panose="05050102010706020507" pitchFamily="18" charset="2"/>
              </a:rPr>
              <a:t>p</a:t>
            </a:r>
            <a:r>
              <a:rPr lang="de-DE" altLang="de-DE">
                <a:latin typeface="Times New Roman" panose="02020603050405020304" pitchFamily="18" charset="0"/>
              </a:rPr>
              <a:t>*R^2, wobei die letzten 3 Größen das zylindervolumen wiedergeben und somit </a:t>
            </a:r>
          </a:p>
          <a:p>
            <a:pPr>
              <a:spcBef>
                <a:spcPct val="50000"/>
              </a:spcBef>
            </a:pPr>
            <a:r>
              <a:rPr lang="de-DE" altLang="de-DE">
                <a:latin typeface="Times New Roman" panose="02020603050405020304" pitchFamily="18" charset="0"/>
              </a:rPr>
              <a:t>J= 1/2*M*R^2</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iterate type="lt">
                                    <p:tmPct val="100000"/>
                                  </p:iterate>
                                  <p:childTnLst>
                                    <p:set>
                                      <p:cBhvr>
                                        <p:cTn id="6" dur="1" fill="hold">
                                          <p:stCondLst>
                                            <p:cond delay="0"/>
                                          </p:stCondLst>
                                        </p:cTn>
                                        <p:tgtEl>
                                          <p:spTgt spid="22529">
                                            <p:txEl>
                                              <p:pRg st="0" end="0"/>
                                            </p:txEl>
                                          </p:spTgt>
                                        </p:tgtEl>
                                        <p:attrNameLst>
                                          <p:attrName>style.visibility</p:attrName>
                                        </p:attrNameLst>
                                      </p:cBhvr>
                                      <p:to>
                                        <p:strVal val="visible"/>
                                      </p:to>
                                    </p:set>
                                    <p:animEffect transition="in" filter="wipe(up)">
                                      <p:cBhvr>
                                        <p:cTn id="7" dur="75"/>
                                        <p:tgtEl>
                                          <p:spTgt spid="22529">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Schreibmaschine"/>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5" fill="hold" grpId="0" nodeType="clickEffect">
                                  <p:stCondLst>
                                    <p:cond delay="0"/>
                                  </p:stCondLst>
                                  <p:childTnLst>
                                    <p:set>
                                      <p:cBhvr>
                                        <p:cTn id="11" dur="1" fill="hold">
                                          <p:stCondLst>
                                            <p:cond delay="0"/>
                                          </p:stCondLst>
                                        </p:cTn>
                                        <p:tgtEl>
                                          <p:spTgt spid="22530">
                                            <p:txEl>
                                              <p:pRg st="0" end="0"/>
                                            </p:txEl>
                                          </p:spTgt>
                                        </p:tgtEl>
                                        <p:attrNameLst>
                                          <p:attrName>style.visibility</p:attrName>
                                        </p:attrNameLst>
                                      </p:cBhvr>
                                      <p:to>
                                        <p:strVal val="visible"/>
                                      </p:to>
                                    </p:set>
                                    <p:animEffect transition="in" filter="checkerboard(down)">
                                      <p:cBhvr>
                                        <p:cTn id="12" dur="500"/>
                                        <p:tgtEl>
                                          <p:spTgt spid="22530">
                                            <p:txEl>
                                              <p:pRg st="0" end="0"/>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3" name="Rennwagen"/>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5" fill="hold" grpId="0" nodeType="clickEffect">
                                  <p:stCondLst>
                                    <p:cond delay="0"/>
                                  </p:stCondLst>
                                  <p:childTnLst>
                                    <p:set>
                                      <p:cBhvr>
                                        <p:cTn id="16" dur="1" fill="hold">
                                          <p:stCondLst>
                                            <p:cond delay="0"/>
                                          </p:stCondLst>
                                        </p:cTn>
                                        <p:tgtEl>
                                          <p:spTgt spid="22530">
                                            <p:txEl>
                                              <p:pRg st="1" end="1"/>
                                            </p:txEl>
                                          </p:spTgt>
                                        </p:tgtEl>
                                        <p:attrNameLst>
                                          <p:attrName>style.visibility</p:attrName>
                                        </p:attrNameLst>
                                      </p:cBhvr>
                                      <p:to>
                                        <p:strVal val="visible"/>
                                      </p:to>
                                    </p:set>
                                    <p:animEffect transition="in" filter="checkerboard(down)">
                                      <p:cBhvr>
                                        <p:cTn id="17" dur="500"/>
                                        <p:tgtEl>
                                          <p:spTgt spid="22530">
                                            <p:txEl>
                                              <p:pRg st="1" end="1"/>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3" name="Rennwagen"/>
                                        </p:tgtEl>
                                      </p:cMediaNode>
                                    </p:audio>
                                  </p:sub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5" fill="hold" grpId="0" nodeType="clickEffect">
                                  <p:stCondLst>
                                    <p:cond delay="0"/>
                                  </p:stCondLst>
                                  <p:childTnLst>
                                    <p:set>
                                      <p:cBhvr>
                                        <p:cTn id="21" dur="1" fill="hold">
                                          <p:stCondLst>
                                            <p:cond delay="0"/>
                                          </p:stCondLst>
                                        </p:cTn>
                                        <p:tgtEl>
                                          <p:spTgt spid="22530">
                                            <p:txEl>
                                              <p:pRg st="2" end="2"/>
                                            </p:txEl>
                                          </p:spTgt>
                                        </p:tgtEl>
                                        <p:attrNameLst>
                                          <p:attrName>style.visibility</p:attrName>
                                        </p:attrNameLst>
                                      </p:cBhvr>
                                      <p:to>
                                        <p:strVal val="visible"/>
                                      </p:to>
                                    </p:set>
                                    <p:animEffect transition="in" filter="checkerboard(down)">
                                      <p:cBhvr>
                                        <p:cTn id="22" dur="500"/>
                                        <p:tgtEl>
                                          <p:spTgt spid="22530">
                                            <p:txEl>
                                              <p:pRg st="2" end="2"/>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3" name="Rennwagen"/>
                                        </p:tgtEl>
                                      </p:cMediaNode>
                                    </p:audio>
                                  </p:sub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2531"/>
                                        </p:tgtEl>
                                        <p:attrNameLst>
                                          <p:attrName>style.visibility</p:attrName>
                                        </p:attrNameLst>
                                      </p:cBhvr>
                                      <p:to>
                                        <p:strVal val="visible"/>
                                      </p:to>
                                    </p:set>
                                    <p:animEffect transition="in" filter="blinds(horizontal)">
                                      <p:cBhvr>
                                        <p:cTn id="27" dur="500"/>
                                        <p:tgtEl>
                                          <p:spTgt spid="22531"/>
                                        </p:tgtEl>
                                      </p:cBhvr>
                                    </p:animEffect>
                                  </p:childTnLst>
                                  <p:subTnLst>
                                    <p:audio>
                                      <p:cMediaNode>
                                        <p:cTn display="0" masterRel="sameClick">
                                          <p:stCondLst>
                                            <p:cond evt="begin" delay="0">
                                              <p:tn val="25"/>
                                            </p:cond>
                                          </p:stCondLst>
                                          <p:endCondLst>
                                            <p:cond evt="onStopAudio" delay="0">
                                              <p:tgtEl>
                                                <p:sldTgt/>
                                              </p:tgtEl>
                                            </p:cond>
                                          </p:endCondLst>
                                        </p:cTn>
                                        <p:tgtEl>
                                          <p:sndTgt r:embed="rId4" name="ridstorm.wav"/>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2532"/>
                                        </p:tgtEl>
                                        <p:attrNameLst>
                                          <p:attrName>style.visibility</p:attrName>
                                        </p:attrNameLst>
                                      </p:cBhvr>
                                      <p:to>
                                        <p:strVal val="visible"/>
                                      </p:to>
                                    </p:set>
                                    <p:animEffect transition="in" filter="blinds(horizontal)">
                                      <p:cBhvr>
                                        <p:cTn id="32" dur="500"/>
                                        <p:tgtEl>
                                          <p:spTgt spid="22532"/>
                                        </p:tgtEl>
                                      </p:cBhvr>
                                    </p:animEffect>
                                  </p:childTnLst>
                                  <p:subTnLst>
                                    <p:audio>
                                      <p:cMediaNode>
                                        <p:cTn display="0" masterRel="sameClick">
                                          <p:stCondLst>
                                            <p:cond evt="begin" delay="0">
                                              <p:tn val="30"/>
                                            </p:cond>
                                          </p:stCondLst>
                                          <p:endCondLst>
                                            <p:cond evt="onStopAudio" delay="0">
                                              <p:tgtEl>
                                                <p:sldTgt/>
                                              </p:tgtEl>
                                            </p:cond>
                                          </p:endCondLst>
                                        </p:cTn>
                                        <p:tgtEl>
                                          <p:sndTgt r:embed="rId5" name="Fal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9" grpId="0" build="p" autoUpdateAnimBg="0"/>
      <p:bldP spid="22530" grpId="0" build="p" autoUpdateAnimBg="0"/>
      <p:bldP spid="22531" grpId="0" autoUpdateAnimBg="0"/>
      <p:bldP spid="22532"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hteck 5120">
            <a:extLst>
              <a:ext uri="{FF2B5EF4-FFF2-40B4-BE49-F238E27FC236}">
                <a16:creationId xmlns:a16="http://schemas.microsoft.com/office/drawing/2014/main" id="{DF202EEC-2485-4FCD-8AA5-F53B88C07069}"/>
              </a:ext>
            </a:extLst>
          </p:cNvPr>
          <p:cNvSpPr>
            <a:spLocks noChangeArrowheads="1"/>
          </p:cNvSpPr>
          <p:nvPr/>
        </p:nvSpPr>
        <p:spPr bwMode="auto">
          <a:xfrm>
            <a:off x="228600" y="457200"/>
            <a:ext cx="807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2400">
                <a:latin typeface="Times New Roman" panose="02020603050405020304" pitchFamily="18" charset="0"/>
              </a:rPr>
              <a:t>Kreisbewegung</a:t>
            </a:r>
          </a:p>
        </p:txBody>
      </p:sp>
      <p:sp>
        <p:nvSpPr>
          <p:cNvPr id="5122" name="Gerade Verbindung 5121">
            <a:extLst>
              <a:ext uri="{FF2B5EF4-FFF2-40B4-BE49-F238E27FC236}">
                <a16:creationId xmlns:a16="http://schemas.microsoft.com/office/drawing/2014/main" id="{8DADA607-7A93-4DB6-B157-5C14B1E9ADF4}"/>
              </a:ext>
            </a:extLst>
          </p:cNvPr>
          <p:cNvSpPr>
            <a:spLocks noChangeShapeType="1"/>
          </p:cNvSpPr>
          <p:nvPr/>
        </p:nvSpPr>
        <p:spPr bwMode="auto">
          <a:xfrm flipV="1">
            <a:off x="1066800" y="1524000"/>
            <a:ext cx="0" cy="3505200"/>
          </a:xfrm>
          <a:prstGeom prst="line">
            <a:avLst/>
          </a:prstGeom>
          <a:noFill/>
          <a:ln w="12700" algn="ctr">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a:lstStyle/>
          <a:p>
            <a:endParaRPr lang="de-DE"/>
          </a:p>
        </p:txBody>
      </p:sp>
      <p:sp>
        <p:nvSpPr>
          <p:cNvPr id="5123" name="Gerade Verbindung 5122">
            <a:extLst>
              <a:ext uri="{FF2B5EF4-FFF2-40B4-BE49-F238E27FC236}">
                <a16:creationId xmlns:a16="http://schemas.microsoft.com/office/drawing/2014/main" id="{F17E2E9C-DD67-4699-B26F-D036927FBCC8}"/>
              </a:ext>
            </a:extLst>
          </p:cNvPr>
          <p:cNvSpPr>
            <a:spLocks noChangeShapeType="1"/>
          </p:cNvSpPr>
          <p:nvPr/>
        </p:nvSpPr>
        <p:spPr bwMode="auto">
          <a:xfrm>
            <a:off x="1066800" y="5029200"/>
            <a:ext cx="3200400" cy="0"/>
          </a:xfrm>
          <a:prstGeom prst="line">
            <a:avLst/>
          </a:prstGeom>
          <a:noFill/>
          <a:ln w="12700" algn="ctr">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a:lstStyle/>
          <a:p>
            <a:endParaRPr lang="de-DE"/>
          </a:p>
        </p:txBody>
      </p:sp>
      <p:sp>
        <p:nvSpPr>
          <p:cNvPr id="5124" name="Gerade Verbindung 5123">
            <a:extLst>
              <a:ext uri="{FF2B5EF4-FFF2-40B4-BE49-F238E27FC236}">
                <a16:creationId xmlns:a16="http://schemas.microsoft.com/office/drawing/2014/main" id="{9FA4DE8E-CD69-4552-8240-03F3570477CA}"/>
              </a:ext>
            </a:extLst>
          </p:cNvPr>
          <p:cNvSpPr>
            <a:spLocks noChangeShapeType="1"/>
          </p:cNvSpPr>
          <p:nvPr/>
        </p:nvSpPr>
        <p:spPr bwMode="auto">
          <a:xfrm flipV="1">
            <a:off x="1066800" y="3962400"/>
            <a:ext cx="2438400" cy="1066800"/>
          </a:xfrm>
          <a:prstGeom prst="line">
            <a:avLst/>
          </a:prstGeom>
          <a:noFill/>
          <a:ln w="12700" algn="ctr">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a:lstStyle/>
          <a:p>
            <a:endParaRPr lang="de-DE"/>
          </a:p>
        </p:txBody>
      </p:sp>
      <p:sp>
        <p:nvSpPr>
          <p:cNvPr id="5125" name="Rechteck 5124">
            <a:extLst>
              <a:ext uri="{FF2B5EF4-FFF2-40B4-BE49-F238E27FC236}">
                <a16:creationId xmlns:a16="http://schemas.microsoft.com/office/drawing/2014/main" id="{C164A452-C30F-40E3-8FD4-2A50A9A4B66F}"/>
              </a:ext>
            </a:extLst>
          </p:cNvPr>
          <p:cNvSpPr>
            <a:spLocks noChangeArrowheads="1"/>
          </p:cNvSpPr>
          <p:nvPr/>
        </p:nvSpPr>
        <p:spPr bwMode="auto">
          <a:xfrm>
            <a:off x="4114800" y="5257800"/>
            <a:ext cx="38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2400">
                <a:latin typeface="Times New Roman" panose="02020603050405020304" pitchFamily="18" charset="0"/>
              </a:rPr>
              <a:t>x</a:t>
            </a:r>
          </a:p>
        </p:txBody>
      </p:sp>
      <p:sp>
        <p:nvSpPr>
          <p:cNvPr id="5126" name="Rechteck 5125">
            <a:extLst>
              <a:ext uri="{FF2B5EF4-FFF2-40B4-BE49-F238E27FC236}">
                <a16:creationId xmlns:a16="http://schemas.microsoft.com/office/drawing/2014/main" id="{A7E62F94-69A4-4743-A100-D316388BF614}"/>
              </a:ext>
            </a:extLst>
          </p:cNvPr>
          <p:cNvSpPr>
            <a:spLocks noChangeArrowheads="1"/>
          </p:cNvSpPr>
          <p:nvPr/>
        </p:nvSpPr>
        <p:spPr bwMode="auto">
          <a:xfrm>
            <a:off x="2971800" y="35814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2400">
                <a:latin typeface="Times New Roman" panose="02020603050405020304" pitchFamily="18" charset="0"/>
              </a:rPr>
              <a:t>y</a:t>
            </a:r>
          </a:p>
        </p:txBody>
      </p:sp>
      <p:sp>
        <p:nvSpPr>
          <p:cNvPr id="5127" name="Rechteck 5126">
            <a:extLst>
              <a:ext uri="{FF2B5EF4-FFF2-40B4-BE49-F238E27FC236}">
                <a16:creationId xmlns:a16="http://schemas.microsoft.com/office/drawing/2014/main" id="{3E9B2725-2A7F-42DA-8E7D-91C523804062}"/>
              </a:ext>
            </a:extLst>
          </p:cNvPr>
          <p:cNvSpPr>
            <a:spLocks noChangeArrowheads="1"/>
          </p:cNvSpPr>
          <p:nvPr/>
        </p:nvSpPr>
        <p:spPr bwMode="auto">
          <a:xfrm>
            <a:off x="381000" y="16002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2400">
                <a:latin typeface="Times New Roman" panose="02020603050405020304" pitchFamily="18" charset="0"/>
              </a:rPr>
              <a:t>z</a:t>
            </a:r>
          </a:p>
        </p:txBody>
      </p:sp>
      <p:sp>
        <p:nvSpPr>
          <p:cNvPr id="5128" name="Ellipse 5127">
            <a:extLst>
              <a:ext uri="{FF2B5EF4-FFF2-40B4-BE49-F238E27FC236}">
                <a16:creationId xmlns:a16="http://schemas.microsoft.com/office/drawing/2014/main" id="{DD0E09F6-0728-45EE-82F2-0E5E2BEAED93}"/>
              </a:ext>
            </a:extLst>
          </p:cNvPr>
          <p:cNvSpPr>
            <a:spLocks noChangeArrowheads="1"/>
          </p:cNvSpPr>
          <p:nvPr/>
        </p:nvSpPr>
        <p:spPr bwMode="auto">
          <a:xfrm>
            <a:off x="6350" y="3206750"/>
            <a:ext cx="2197100" cy="3643313"/>
          </a:xfrm>
          <a:prstGeom prst="ellipse">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5129" name="Gerade Verbindung 5128">
            <a:extLst>
              <a:ext uri="{FF2B5EF4-FFF2-40B4-BE49-F238E27FC236}">
                <a16:creationId xmlns:a16="http://schemas.microsoft.com/office/drawing/2014/main" id="{AA73F726-44CC-4E43-8B65-C8994B3A39D7}"/>
              </a:ext>
            </a:extLst>
          </p:cNvPr>
          <p:cNvSpPr>
            <a:spLocks noChangeShapeType="1"/>
          </p:cNvSpPr>
          <p:nvPr/>
        </p:nvSpPr>
        <p:spPr bwMode="auto">
          <a:xfrm flipV="1">
            <a:off x="1066800" y="4114800"/>
            <a:ext cx="0" cy="914400"/>
          </a:xfrm>
          <a:prstGeom prst="line">
            <a:avLst/>
          </a:prstGeom>
          <a:noFill/>
          <a:ln w="25400" algn="ctr">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a:lstStyle/>
          <a:p>
            <a:endParaRPr lang="de-DE"/>
          </a:p>
        </p:txBody>
      </p:sp>
      <p:sp>
        <p:nvSpPr>
          <p:cNvPr id="5130" name="Rechteck 5129">
            <a:extLst>
              <a:ext uri="{FF2B5EF4-FFF2-40B4-BE49-F238E27FC236}">
                <a16:creationId xmlns:a16="http://schemas.microsoft.com/office/drawing/2014/main" id="{92FE2276-920B-4404-9857-78C6641A8BFE}"/>
              </a:ext>
            </a:extLst>
          </p:cNvPr>
          <p:cNvSpPr>
            <a:spLocks noChangeArrowheads="1"/>
          </p:cNvSpPr>
          <p:nvPr/>
        </p:nvSpPr>
        <p:spPr bwMode="auto">
          <a:xfrm>
            <a:off x="228600" y="41910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2400">
                <a:latin typeface="Times New Roman" panose="02020603050405020304" pitchFamily="18" charset="0"/>
              </a:rPr>
              <a:t>e</a:t>
            </a:r>
            <a:r>
              <a:rPr lang="de-DE" altLang="de-DE" sz="2400" baseline="-25000">
                <a:latin typeface="Symbol" panose="05050102010706020507" pitchFamily="18" charset="2"/>
              </a:rPr>
              <a:t>f</a:t>
            </a:r>
          </a:p>
        </p:txBody>
      </p:sp>
      <p:sp>
        <p:nvSpPr>
          <p:cNvPr id="5131" name="Gerade Verbindung 5130">
            <a:extLst>
              <a:ext uri="{FF2B5EF4-FFF2-40B4-BE49-F238E27FC236}">
                <a16:creationId xmlns:a16="http://schemas.microsoft.com/office/drawing/2014/main" id="{C9D72E49-05A5-4C50-BB9C-E4B00E5CBF5C}"/>
              </a:ext>
            </a:extLst>
          </p:cNvPr>
          <p:cNvSpPr>
            <a:spLocks noChangeShapeType="1"/>
          </p:cNvSpPr>
          <p:nvPr/>
        </p:nvSpPr>
        <p:spPr bwMode="auto">
          <a:xfrm>
            <a:off x="228600" y="4191000"/>
            <a:ext cx="457200" cy="0"/>
          </a:xfrm>
          <a:prstGeom prst="line">
            <a:avLst/>
          </a:prstGeom>
          <a:noFill/>
          <a:ln w="12700" algn="ctr">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a:lstStyle/>
          <a:p>
            <a:endParaRPr lang="de-DE"/>
          </a:p>
        </p:txBody>
      </p:sp>
      <p:sp>
        <p:nvSpPr>
          <p:cNvPr id="5132" name="Gerade Verbindung 5131">
            <a:extLst>
              <a:ext uri="{FF2B5EF4-FFF2-40B4-BE49-F238E27FC236}">
                <a16:creationId xmlns:a16="http://schemas.microsoft.com/office/drawing/2014/main" id="{2773AC46-0618-44E2-8B86-BB37C8521027}"/>
              </a:ext>
            </a:extLst>
          </p:cNvPr>
          <p:cNvSpPr>
            <a:spLocks noChangeShapeType="1"/>
          </p:cNvSpPr>
          <p:nvPr/>
        </p:nvSpPr>
        <p:spPr bwMode="auto">
          <a:xfrm>
            <a:off x="1066800" y="5029200"/>
            <a:ext cx="609600" cy="1676400"/>
          </a:xfrm>
          <a:prstGeom prst="line">
            <a:avLst/>
          </a:prstGeom>
          <a:noFill/>
          <a:ln w="25400" algn="ctr">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a:lstStyle/>
          <a:p>
            <a:endParaRPr lang="de-DE"/>
          </a:p>
        </p:txBody>
      </p:sp>
      <p:sp>
        <p:nvSpPr>
          <p:cNvPr id="5133" name="Rechteck 5132">
            <a:extLst>
              <a:ext uri="{FF2B5EF4-FFF2-40B4-BE49-F238E27FC236}">
                <a16:creationId xmlns:a16="http://schemas.microsoft.com/office/drawing/2014/main" id="{7322B3C1-D2F2-465A-8674-0E1AD1F0A236}"/>
              </a:ext>
            </a:extLst>
          </p:cNvPr>
          <p:cNvSpPr>
            <a:spLocks noChangeArrowheads="1"/>
          </p:cNvSpPr>
          <p:nvPr/>
        </p:nvSpPr>
        <p:spPr bwMode="auto">
          <a:xfrm>
            <a:off x="457200" y="5867400"/>
            <a:ext cx="76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2400">
                <a:latin typeface="Times New Roman" panose="02020603050405020304" pitchFamily="18" charset="0"/>
              </a:rPr>
              <a:t>e</a:t>
            </a:r>
            <a:r>
              <a:rPr lang="de-DE" altLang="de-DE" sz="2400" baseline="-25000">
                <a:latin typeface="Times New Roman" panose="02020603050405020304" pitchFamily="18" charset="0"/>
              </a:rPr>
              <a:t>r</a:t>
            </a:r>
          </a:p>
        </p:txBody>
      </p:sp>
      <p:sp>
        <p:nvSpPr>
          <p:cNvPr id="5134" name="Gerade Verbindung 5133">
            <a:extLst>
              <a:ext uri="{FF2B5EF4-FFF2-40B4-BE49-F238E27FC236}">
                <a16:creationId xmlns:a16="http://schemas.microsoft.com/office/drawing/2014/main" id="{CEBBF216-4654-40A4-80E9-B23F061CFBD3}"/>
              </a:ext>
            </a:extLst>
          </p:cNvPr>
          <p:cNvSpPr>
            <a:spLocks noChangeShapeType="1"/>
          </p:cNvSpPr>
          <p:nvPr/>
        </p:nvSpPr>
        <p:spPr bwMode="auto">
          <a:xfrm>
            <a:off x="457200" y="5943600"/>
            <a:ext cx="381000" cy="0"/>
          </a:xfrm>
          <a:prstGeom prst="line">
            <a:avLst/>
          </a:prstGeom>
          <a:noFill/>
          <a:ln w="12700" algn="ctr">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a:lstStyle/>
          <a:p>
            <a:endParaRPr lang="de-DE"/>
          </a:p>
        </p:txBody>
      </p:sp>
      <p:sp>
        <p:nvSpPr>
          <p:cNvPr id="5135" name="Gerade Verbindung 5134">
            <a:extLst>
              <a:ext uri="{FF2B5EF4-FFF2-40B4-BE49-F238E27FC236}">
                <a16:creationId xmlns:a16="http://schemas.microsoft.com/office/drawing/2014/main" id="{80E2A28E-0FE8-4042-A45A-3A7C6FB6E172}"/>
              </a:ext>
            </a:extLst>
          </p:cNvPr>
          <p:cNvSpPr>
            <a:spLocks noChangeShapeType="1"/>
          </p:cNvSpPr>
          <p:nvPr/>
        </p:nvSpPr>
        <p:spPr bwMode="auto">
          <a:xfrm flipV="1">
            <a:off x="1371600" y="6172200"/>
            <a:ext cx="685800" cy="684213"/>
          </a:xfrm>
          <a:prstGeom prst="line">
            <a:avLst/>
          </a:prstGeom>
          <a:noFill/>
          <a:ln w="25400" algn="ctr">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a:lstStyle/>
          <a:p>
            <a:endParaRPr lang="de-DE"/>
          </a:p>
        </p:txBody>
      </p:sp>
      <p:sp>
        <p:nvSpPr>
          <p:cNvPr id="5136" name="Rechteck 5135">
            <a:extLst>
              <a:ext uri="{FF2B5EF4-FFF2-40B4-BE49-F238E27FC236}">
                <a16:creationId xmlns:a16="http://schemas.microsoft.com/office/drawing/2014/main" id="{4BFAE0B0-CBE6-4992-AB53-41AAE3914F7E}"/>
              </a:ext>
            </a:extLst>
          </p:cNvPr>
          <p:cNvSpPr>
            <a:spLocks noChangeArrowheads="1"/>
          </p:cNvSpPr>
          <p:nvPr/>
        </p:nvSpPr>
        <p:spPr bwMode="auto">
          <a:xfrm>
            <a:off x="2057400" y="6477000"/>
            <a:ext cx="83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2400">
                <a:latin typeface="Times New Roman" panose="02020603050405020304" pitchFamily="18" charset="0"/>
              </a:rPr>
              <a:t>e</a:t>
            </a:r>
            <a:r>
              <a:rPr lang="de-DE" altLang="de-DE" sz="2400" baseline="-25000">
                <a:latin typeface="Times New Roman" panose="02020603050405020304" pitchFamily="18" charset="0"/>
              </a:rPr>
              <a:t>t</a:t>
            </a:r>
          </a:p>
        </p:txBody>
      </p:sp>
      <p:sp>
        <p:nvSpPr>
          <p:cNvPr id="5137" name="Gerade Verbindung 5136">
            <a:extLst>
              <a:ext uri="{FF2B5EF4-FFF2-40B4-BE49-F238E27FC236}">
                <a16:creationId xmlns:a16="http://schemas.microsoft.com/office/drawing/2014/main" id="{F6FC5A3E-C678-45E4-88A7-68DE6EF387D3}"/>
              </a:ext>
            </a:extLst>
          </p:cNvPr>
          <p:cNvSpPr>
            <a:spLocks noChangeShapeType="1"/>
          </p:cNvSpPr>
          <p:nvPr/>
        </p:nvSpPr>
        <p:spPr bwMode="auto">
          <a:xfrm>
            <a:off x="2133600" y="6553200"/>
            <a:ext cx="304800" cy="0"/>
          </a:xfrm>
          <a:prstGeom prst="line">
            <a:avLst/>
          </a:prstGeom>
          <a:noFill/>
          <a:ln w="12700" algn="ctr">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a:lstStyle/>
          <a:p>
            <a:endParaRPr lang="de-DE"/>
          </a:p>
        </p:txBody>
      </p:sp>
      <p:sp>
        <p:nvSpPr>
          <p:cNvPr id="5138" name="Rechteck 5137">
            <a:extLst>
              <a:ext uri="{FF2B5EF4-FFF2-40B4-BE49-F238E27FC236}">
                <a16:creationId xmlns:a16="http://schemas.microsoft.com/office/drawing/2014/main" id="{CEAF9D37-44AC-4195-8735-6D59986A209D}"/>
              </a:ext>
            </a:extLst>
          </p:cNvPr>
          <p:cNvSpPr>
            <a:spLocks noChangeArrowheads="1"/>
          </p:cNvSpPr>
          <p:nvPr/>
        </p:nvSpPr>
        <p:spPr bwMode="auto">
          <a:xfrm>
            <a:off x="3962400" y="1447800"/>
            <a:ext cx="5029200" cy="290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600">
                <a:latin typeface="Times New Roman" panose="02020603050405020304" pitchFamily="18" charset="0"/>
              </a:rPr>
              <a:t>e</a:t>
            </a:r>
            <a:r>
              <a:rPr lang="de-DE" altLang="de-DE" sz="1600" baseline="-25000">
                <a:latin typeface="Times New Roman" panose="02020603050405020304" pitchFamily="18" charset="0"/>
              </a:rPr>
              <a:t>s</a:t>
            </a:r>
            <a:r>
              <a:rPr lang="de-DE" altLang="de-DE" sz="1600">
                <a:latin typeface="Times New Roman" panose="02020603050405020304" pitchFamily="18" charset="0"/>
              </a:rPr>
              <a:t> (t) = e</a:t>
            </a:r>
            <a:r>
              <a:rPr lang="de-DE" altLang="de-DE" sz="1600" baseline="-25000">
                <a:latin typeface="Times New Roman" panose="02020603050405020304" pitchFamily="18" charset="0"/>
              </a:rPr>
              <a:t>r</a:t>
            </a:r>
            <a:r>
              <a:rPr lang="de-DE" altLang="de-DE" sz="1600">
                <a:latin typeface="Times New Roman" panose="02020603050405020304" pitchFamily="18" charset="0"/>
              </a:rPr>
              <a:t> (t)</a:t>
            </a:r>
          </a:p>
          <a:p>
            <a:pPr>
              <a:spcBef>
                <a:spcPct val="50000"/>
              </a:spcBef>
            </a:pPr>
            <a:r>
              <a:rPr lang="de-DE" altLang="de-DE" sz="1600">
                <a:latin typeface="Times New Roman" panose="02020603050405020304" pitchFamily="18" charset="0"/>
              </a:rPr>
              <a:t>s(t)   = r</a:t>
            </a:r>
          </a:p>
          <a:p>
            <a:pPr>
              <a:spcBef>
                <a:spcPct val="50000"/>
              </a:spcBef>
            </a:pPr>
            <a:r>
              <a:rPr lang="de-DE" altLang="de-DE" sz="1600">
                <a:latin typeface="Times New Roman" panose="02020603050405020304" pitchFamily="18" charset="0"/>
              </a:rPr>
              <a:t>r (t)   = r * e</a:t>
            </a:r>
            <a:r>
              <a:rPr lang="de-DE" altLang="de-DE" sz="1600" baseline="-25000">
                <a:latin typeface="Times New Roman" panose="02020603050405020304" pitchFamily="18" charset="0"/>
              </a:rPr>
              <a:t>r</a:t>
            </a:r>
            <a:r>
              <a:rPr lang="de-DE" altLang="de-DE" sz="1600">
                <a:latin typeface="Times New Roman" panose="02020603050405020304" pitchFamily="18" charset="0"/>
              </a:rPr>
              <a:t> (t)</a:t>
            </a:r>
          </a:p>
          <a:p>
            <a:pPr>
              <a:spcBef>
                <a:spcPct val="50000"/>
              </a:spcBef>
            </a:pPr>
            <a:r>
              <a:rPr lang="de-DE" altLang="de-DE" sz="1600">
                <a:latin typeface="Times New Roman" panose="02020603050405020304" pitchFamily="18" charset="0"/>
              </a:rPr>
              <a:t>d e</a:t>
            </a:r>
            <a:r>
              <a:rPr lang="de-DE" altLang="de-DE" sz="1600" baseline="-25000">
                <a:latin typeface="Times New Roman" panose="02020603050405020304" pitchFamily="18" charset="0"/>
              </a:rPr>
              <a:t>r</a:t>
            </a:r>
            <a:r>
              <a:rPr lang="de-DE" altLang="de-DE" sz="1600">
                <a:latin typeface="Times New Roman" panose="02020603050405020304" pitchFamily="18" charset="0"/>
              </a:rPr>
              <a:t> / d t  = (</a:t>
            </a:r>
            <a:r>
              <a:rPr lang="de-DE" altLang="de-DE" sz="1600">
                <a:latin typeface="Symbol" panose="05050102010706020507" pitchFamily="18" charset="2"/>
              </a:rPr>
              <a:t>D f</a:t>
            </a:r>
            <a:r>
              <a:rPr lang="de-DE" altLang="de-DE" sz="1600">
                <a:latin typeface="Times New Roman" panose="02020603050405020304" pitchFamily="18" charset="0"/>
              </a:rPr>
              <a:t> * |e</a:t>
            </a:r>
            <a:r>
              <a:rPr lang="de-DE" altLang="de-DE" sz="1600" baseline="-25000">
                <a:latin typeface="Times New Roman" panose="02020603050405020304" pitchFamily="18" charset="0"/>
              </a:rPr>
              <a:t>r</a:t>
            </a:r>
            <a:r>
              <a:rPr lang="de-DE" altLang="de-DE" sz="1600">
                <a:latin typeface="Times New Roman" panose="02020603050405020304" pitchFamily="18" charset="0"/>
              </a:rPr>
              <a:t>|) /</a:t>
            </a:r>
            <a:r>
              <a:rPr lang="de-DE" altLang="de-DE" sz="1600">
                <a:latin typeface="Symbol" panose="05050102010706020507" pitchFamily="18" charset="2"/>
              </a:rPr>
              <a:t> D</a:t>
            </a:r>
            <a:r>
              <a:rPr lang="de-DE" altLang="de-DE" sz="1600">
                <a:latin typeface="Times New Roman" panose="02020603050405020304" pitchFamily="18" charset="0"/>
              </a:rPr>
              <a:t> t * e</a:t>
            </a:r>
            <a:r>
              <a:rPr lang="de-DE" altLang="de-DE" sz="1600" baseline="-25000">
                <a:latin typeface="Times New Roman" panose="02020603050405020304" pitchFamily="18" charset="0"/>
              </a:rPr>
              <a:t>t</a:t>
            </a:r>
            <a:r>
              <a:rPr lang="de-DE" altLang="de-DE" sz="1600">
                <a:latin typeface="Times New Roman" panose="02020603050405020304" pitchFamily="18" charset="0"/>
              </a:rPr>
              <a:t> (t)=</a:t>
            </a:r>
            <a:r>
              <a:rPr lang="de-DE" altLang="de-DE" sz="1600">
                <a:latin typeface="Symbol" panose="05050102010706020507" pitchFamily="18" charset="2"/>
              </a:rPr>
              <a:t> Df</a:t>
            </a:r>
            <a:r>
              <a:rPr lang="de-DE" altLang="de-DE" sz="1600">
                <a:latin typeface="Times New Roman" panose="02020603050405020304" pitchFamily="18" charset="0"/>
              </a:rPr>
              <a:t> /</a:t>
            </a:r>
            <a:r>
              <a:rPr lang="de-DE" altLang="de-DE" sz="1600">
                <a:latin typeface="Symbol" panose="05050102010706020507" pitchFamily="18" charset="2"/>
              </a:rPr>
              <a:t> D</a:t>
            </a:r>
            <a:r>
              <a:rPr lang="de-DE" altLang="de-DE" sz="1600">
                <a:latin typeface="Times New Roman" panose="02020603050405020304" pitchFamily="18" charset="0"/>
              </a:rPr>
              <a:t> t * e</a:t>
            </a:r>
            <a:r>
              <a:rPr lang="de-DE" altLang="de-DE" sz="1600" baseline="-25000">
                <a:latin typeface="Times New Roman" panose="02020603050405020304" pitchFamily="18" charset="0"/>
              </a:rPr>
              <a:t>t</a:t>
            </a:r>
            <a:r>
              <a:rPr lang="de-DE" altLang="de-DE" sz="1600">
                <a:latin typeface="Times New Roman" panose="02020603050405020304" pitchFamily="18" charset="0"/>
              </a:rPr>
              <a:t> (t)</a:t>
            </a:r>
          </a:p>
          <a:p>
            <a:pPr>
              <a:spcBef>
                <a:spcPct val="50000"/>
              </a:spcBef>
            </a:pPr>
            <a:r>
              <a:rPr lang="de-DE" altLang="de-DE" sz="1600">
                <a:latin typeface="Symbol" panose="05050102010706020507" pitchFamily="18" charset="2"/>
              </a:rPr>
              <a:t>w=</a:t>
            </a:r>
            <a:r>
              <a:rPr lang="de-DE" altLang="de-DE" sz="1600">
                <a:latin typeface="Times New Roman" panose="02020603050405020304" pitchFamily="18" charset="0"/>
              </a:rPr>
              <a:t> d</a:t>
            </a:r>
            <a:r>
              <a:rPr lang="de-DE" altLang="de-DE" sz="1600">
                <a:latin typeface="Symbol" panose="05050102010706020507" pitchFamily="18" charset="2"/>
              </a:rPr>
              <a:t> f</a:t>
            </a:r>
            <a:r>
              <a:rPr lang="de-DE" altLang="de-DE" sz="1600">
                <a:latin typeface="Times New Roman" panose="02020603050405020304" pitchFamily="18" charset="0"/>
              </a:rPr>
              <a:t> /d t (Winkelgeschwindigkeit)</a:t>
            </a:r>
          </a:p>
          <a:p>
            <a:pPr>
              <a:spcBef>
                <a:spcPct val="50000"/>
              </a:spcBef>
            </a:pPr>
            <a:r>
              <a:rPr lang="de-DE" altLang="de-DE" sz="1600">
                <a:latin typeface="Times New Roman" panose="02020603050405020304" pitchFamily="18" charset="0"/>
              </a:rPr>
              <a:t>v = r *</a:t>
            </a:r>
            <a:r>
              <a:rPr lang="de-DE" altLang="de-DE" sz="1600">
                <a:latin typeface="Symbol" panose="05050102010706020507" pitchFamily="18" charset="2"/>
              </a:rPr>
              <a:t> w</a:t>
            </a:r>
            <a:r>
              <a:rPr lang="de-DE" altLang="de-DE" sz="1600">
                <a:latin typeface="Times New Roman" panose="02020603050405020304" pitchFamily="18" charset="0"/>
              </a:rPr>
              <a:t> * e</a:t>
            </a:r>
            <a:r>
              <a:rPr lang="de-DE" altLang="de-DE" sz="1600" baseline="-25000">
                <a:latin typeface="Times New Roman" panose="02020603050405020304" pitchFamily="18" charset="0"/>
              </a:rPr>
              <a:t>t</a:t>
            </a:r>
            <a:r>
              <a:rPr lang="de-DE" altLang="de-DE" sz="1600">
                <a:latin typeface="Times New Roman" panose="02020603050405020304" pitchFamily="18" charset="0"/>
              </a:rPr>
              <a:t> (t)</a:t>
            </a:r>
            <a:r>
              <a:rPr lang="de-DE" altLang="de-DE" sz="1600">
                <a:latin typeface="Symbol" panose="05050102010706020507" pitchFamily="18" charset="2"/>
              </a:rPr>
              <a:t> </a:t>
            </a:r>
          </a:p>
          <a:p>
            <a:pPr>
              <a:spcBef>
                <a:spcPct val="50000"/>
              </a:spcBef>
            </a:pPr>
            <a:r>
              <a:rPr lang="de-DE" altLang="de-DE" sz="1600">
                <a:latin typeface="Times New Roman" panose="02020603050405020304" pitchFamily="18" charset="0"/>
              </a:rPr>
              <a:t>a = - r*</a:t>
            </a:r>
            <a:r>
              <a:rPr lang="de-DE" altLang="de-DE" sz="1600">
                <a:latin typeface="Symbol" panose="05050102010706020507" pitchFamily="18" charset="2"/>
              </a:rPr>
              <a:t> w</a:t>
            </a:r>
            <a:r>
              <a:rPr lang="de-DE" altLang="de-DE" sz="1600" baseline="30000">
                <a:latin typeface="Times New Roman" panose="02020603050405020304" pitchFamily="18" charset="0"/>
              </a:rPr>
              <a:t>2</a:t>
            </a:r>
            <a:r>
              <a:rPr lang="de-DE" altLang="de-DE" sz="1600">
                <a:latin typeface="Times New Roman" panose="02020603050405020304" pitchFamily="18" charset="0"/>
              </a:rPr>
              <a:t> * e</a:t>
            </a:r>
            <a:r>
              <a:rPr lang="de-DE" altLang="de-DE" sz="1600" baseline="-25000">
                <a:latin typeface="Times New Roman" panose="02020603050405020304" pitchFamily="18" charset="0"/>
              </a:rPr>
              <a:t>r</a:t>
            </a:r>
            <a:r>
              <a:rPr lang="de-DE" altLang="de-DE" sz="1600">
                <a:latin typeface="Times New Roman" panose="02020603050405020304" pitchFamily="18" charset="0"/>
              </a:rPr>
              <a:t> (t) Zentralbeschleunigung</a:t>
            </a:r>
          </a:p>
          <a:p>
            <a:pPr>
              <a:spcBef>
                <a:spcPct val="50000"/>
              </a:spcBef>
            </a:pPr>
            <a:r>
              <a:rPr lang="de-DE" altLang="de-DE" sz="1600">
                <a:latin typeface="Times New Roman" panose="02020603050405020304" pitchFamily="18" charset="0"/>
              </a:rPr>
              <a:t> a= </a:t>
            </a:r>
            <a:r>
              <a:rPr lang="de-DE" altLang="de-DE" sz="1600">
                <a:latin typeface="Symbol" panose="05050102010706020507" pitchFamily="18" charset="2"/>
              </a:rPr>
              <a:t>w</a:t>
            </a:r>
            <a:r>
              <a:rPr lang="de-DE" altLang="de-DE" sz="1600">
                <a:latin typeface="Times New Roman" panose="02020603050405020304" pitchFamily="18" charset="0"/>
              </a:rPr>
              <a:t> x v</a:t>
            </a:r>
          </a:p>
        </p:txBody>
      </p:sp>
      <p:grpSp>
        <p:nvGrpSpPr>
          <p:cNvPr id="2576" name="Group 34">
            <a:extLst>
              <a:ext uri="{FF2B5EF4-FFF2-40B4-BE49-F238E27FC236}">
                <a16:creationId xmlns:a16="http://schemas.microsoft.com/office/drawing/2014/main" id="{8BDFB8E2-BFB5-4ED8-87CB-B237C2152F83}"/>
              </a:ext>
            </a:extLst>
          </p:cNvPr>
          <p:cNvGrpSpPr>
            <a:grpSpLocks/>
          </p:cNvGrpSpPr>
          <p:nvPr/>
        </p:nvGrpSpPr>
        <p:grpSpPr bwMode="auto">
          <a:xfrm>
            <a:off x="3962400" y="1447800"/>
            <a:ext cx="4038600" cy="2590800"/>
            <a:chOff x="2496" y="912"/>
            <a:chExt cx="2544" cy="1632"/>
          </a:xfrm>
        </p:grpSpPr>
        <p:sp>
          <p:nvSpPr>
            <p:cNvPr id="10260" name="Gerade Verbindung 5138">
              <a:extLst>
                <a:ext uri="{FF2B5EF4-FFF2-40B4-BE49-F238E27FC236}">
                  <a16:creationId xmlns:a16="http://schemas.microsoft.com/office/drawing/2014/main" id="{9AE86630-80B0-47A8-80EF-2E505F753E36}"/>
                </a:ext>
              </a:extLst>
            </p:cNvPr>
            <p:cNvSpPr>
              <a:spLocks noChangeShapeType="1"/>
            </p:cNvSpPr>
            <p:nvPr/>
          </p:nvSpPr>
          <p:spPr bwMode="auto">
            <a:xfrm>
              <a:off x="2544" y="912"/>
              <a:ext cx="96" cy="0"/>
            </a:xfrm>
            <a:prstGeom prst="line">
              <a:avLst/>
            </a:prstGeom>
            <a:noFill/>
            <a:ln w="12700" algn="ctr">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a:lstStyle/>
            <a:p>
              <a:endParaRPr lang="de-DE"/>
            </a:p>
          </p:txBody>
        </p:sp>
        <p:sp>
          <p:nvSpPr>
            <p:cNvPr id="10261" name="Gerade Verbindung 5139">
              <a:extLst>
                <a:ext uri="{FF2B5EF4-FFF2-40B4-BE49-F238E27FC236}">
                  <a16:creationId xmlns:a16="http://schemas.microsoft.com/office/drawing/2014/main" id="{D65983E0-2E00-4A60-9664-6F65355C6AE9}"/>
                </a:ext>
              </a:extLst>
            </p:cNvPr>
            <p:cNvSpPr>
              <a:spLocks noChangeShapeType="1"/>
            </p:cNvSpPr>
            <p:nvPr/>
          </p:nvSpPr>
          <p:spPr bwMode="auto">
            <a:xfrm>
              <a:off x="2928" y="912"/>
              <a:ext cx="144" cy="0"/>
            </a:xfrm>
            <a:prstGeom prst="line">
              <a:avLst/>
            </a:prstGeom>
            <a:noFill/>
            <a:ln w="12700" algn="ctr">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a:lstStyle/>
            <a:p>
              <a:endParaRPr lang="de-DE"/>
            </a:p>
          </p:txBody>
        </p:sp>
        <p:sp>
          <p:nvSpPr>
            <p:cNvPr id="10262" name="Gerade Verbindung 5140">
              <a:extLst>
                <a:ext uri="{FF2B5EF4-FFF2-40B4-BE49-F238E27FC236}">
                  <a16:creationId xmlns:a16="http://schemas.microsoft.com/office/drawing/2014/main" id="{55395160-E517-4346-8715-D1B8B6A83DFA}"/>
                </a:ext>
              </a:extLst>
            </p:cNvPr>
            <p:cNvSpPr>
              <a:spLocks noChangeShapeType="1"/>
            </p:cNvSpPr>
            <p:nvPr/>
          </p:nvSpPr>
          <p:spPr bwMode="auto">
            <a:xfrm>
              <a:off x="2496" y="1392"/>
              <a:ext cx="144" cy="0"/>
            </a:xfrm>
            <a:prstGeom prst="line">
              <a:avLst/>
            </a:prstGeom>
            <a:noFill/>
            <a:ln w="12700" algn="ctr">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a:lstStyle/>
            <a:p>
              <a:endParaRPr lang="de-DE"/>
            </a:p>
          </p:txBody>
        </p:sp>
        <p:sp>
          <p:nvSpPr>
            <p:cNvPr id="10263" name="Gerade Verbindung 5141">
              <a:extLst>
                <a:ext uri="{FF2B5EF4-FFF2-40B4-BE49-F238E27FC236}">
                  <a16:creationId xmlns:a16="http://schemas.microsoft.com/office/drawing/2014/main" id="{8C7EFED8-5912-488E-9814-2F45586BC797}"/>
                </a:ext>
              </a:extLst>
            </p:cNvPr>
            <p:cNvSpPr>
              <a:spLocks noChangeShapeType="1"/>
            </p:cNvSpPr>
            <p:nvPr/>
          </p:nvSpPr>
          <p:spPr bwMode="auto">
            <a:xfrm>
              <a:off x="3120" y="1392"/>
              <a:ext cx="96" cy="0"/>
            </a:xfrm>
            <a:prstGeom prst="line">
              <a:avLst/>
            </a:prstGeom>
            <a:noFill/>
            <a:ln w="12700" algn="ctr">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a:lstStyle/>
            <a:p>
              <a:endParaRPr lang="de-DE"/>
            </a:p>
          </p:txBody>
        </p:sp>
        <p:sp>
          <p:nvSpPr>
            <p:cNvPr id="10264" name="Gerade Verbindung 5142">
              <a:extLst>
                <a:ext uri="{FF2B5EF4-FFF2-40B4-BE49-F238E27FC236}">
                  <a16:creationId xmlns:a16="http://schemas.microsoft.com/office/drawing/2014/main" id="{4E165284-A5D4-4AB4-B372-8636DD385229}"/>
                </a:ext>
              </a:extLst>
            </p:cNvPr>
            <p:cNvSpPr>
              <a:spLocks noChangeShapeType="1"/>
            </p:cNvSpPr>
            <p:nvPr/>
          </p:nvSpPr>
          <p:spPr bwMode="auto">
            <a:xfrm>
              <a:off x="2640" y="1632"/>
              <a:ext cx="192" cy="0"/>
            </a:xfrm>
            <a:prstGeom prst="line">
              <a:avLst/>
            </a:prstGeom>
            <a:noFill/>
            <a:ln w="12700" algn="ctr">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a:lstStyle/>
            <a:p>
              <a:endParaRPr lang="de-DE"/>
            </a:p>
          </p:txBody>
        </p:sp>
        <p:sp>
          <p:nvSpPr>
            <p:cNvPr id="10265" name="Gerade Verbindung 5143">
              <a:extLst>
                <a:ext uri="{FF2B5EF4-FFF2-40B4-BE49-F238E27FC236}">
                  <a16:creationId xmlns:a16="http://schemas.microsoft.com/office/drawing/2014/main" id="{905E3230-B7B4-4851-AAC8-B2E51110A64B}"/>
                </a:ext>
              </a:extLst>
            </p:cNvPr>
            <p:cNvSpPr>
              <a:spLocks noChangeShapeType="1"/>
            </p:cNvSpPr>
            <p:nvPr/>
          </p:nvSpPr>
          <p:spPr bwMode="auto">
            <a:xfrm>
              <a:off x="3504" y="1584"/>
              <a:ext cx="96" cy="0"/>
            </a:xfrm>
            <a:prstGeom prst="line">
              <a:avLst/>
            </a:prstGeom>
            <a:noFill/>
            <a:ln w="12700" algn="ctr">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a:lstStyle/>
            <a:p>
              <a:endParaRPr lang="de-DE"/>
            </a:p>
          </p:txBody>
        </p:sp>
        <p:sp>
          <p:nvSpPr>
            <p:cNvPr id="10266" name="Gerade Verbindung 5144">
              <a:extLst>
                <a:ext uri="{FF2B5EF4-FFF2-40B4-BE49-F238E27FC236}">
                  <a16:creationId xmlns:a16="http://schemas.microsoft.com/office/drawing/2014/main" id="{FC3571C5-9CD1-4107-9889-B94F16158841}"/>
                </a:ext>
              </a:extLst>
            </p:cNvPr>
            <p:cNvSpPr>
              <a:spLocks noChangeShapeType="1"/>
            </p:cNvSpPr>
            <p:nvPr/>
          </p:nvSpPr>
          <p:spPr bwMode="auto">
            <a:xfrm>
              <a:off x="4032" y="1632"/>
              <a:ext cx="96" cy="0"/>
            </a:xfrm>
            <a:prstGeom prst="line">
              <a:avLst/>
            </a:prstGeom>
            <a:noFill/>
            <a:ln w="12700" algn="ctr">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a:lstStyle/>
            <a:p>
              <a:endParaRPr lang="de-DE"/>
            </a:p>
          </p:txBody>
        </p:sp>
        <p:sp>
          <p:nvSpPr>
            <p:cNvPr id="10267" name="Gerade Verbindung 5145">
              <a:extLst>
                <a:ext uri="{FF2B5EF4-FFF2-40B4-BE49-F238E27FC236}">
                  <a16:creationId xmlns:a16="http://schemas.microsoft.com/office/drawing/2014/main" id="{CA57223C-0BCB-455E-81B0-54A4313D650B}"/>
                </a:ext>
              </a:extLst>
            </p:cNvPr>
            <p:cNvSpPr>
              <a:spLocks noChangeShapeType="1"/>
            </p:cNvSpPr>
            <p:nvPr/>
          </p:nvSpPr>
          <p:spPr bwMode="auto">
            <a:xfrm>
              <a:off x="4896" y="1584"/>
              <a:ext cx="144" cy="0"/>
            </a:xfrm>
            <a:prstGeom prst="line">
              <a:avLst/>
            </a:prstGeom>
            <a:noFill/>
            <a:ln w="12700" algn="ctr">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a:lstStyle/>
            <a:p>
              <a:endParaRPr lang="de-DE"/>
            </a:p>
          </p:txBody>
        </p:sp>
        <p:sp>
          <p:nvSpPr>
            <p:cNvPr id="10268" name="Gerade Verbindung 5146">
              <a:extLst>
                <a:ext uri="{FF2B5EF4-FFF2-40B4-BE49-F238E27FC236}">
                  <a16:creationId xmlns:a16="http://schemas.microsoft.com/office/drawing/2014/main" id="{1693C278-2191-4228-AD1A-90709A1E3DC6}"/>
                </a:ext>
              </a:extLst>
            </p:cNvPr>
            <p:cNvSpPr>
              <a:spLocks noChangeShapeType="1"/>
            </p:cNvSpPr>
            <p:nvPr/>
          </p:nvSpPr>
          <p:spPr bwMode="auto">
            <a:xfrm>
              <a:off x="3120" y="2064"/>
              <a:ext cx="96" cy="0"/>
            </a:xfrm>
            <a:prstGeom prst="line">
              <a:avLst/>
            </a:prstGeom>
            <a:noFill/>
            <a:ln w="12700" algn="ctr">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a:lstStyle/>
            <a:p>
              <a:endParaRPr lang="de-DE"/>
            </a:p>
          </p:txBody>
        </p:sp>
        <p:sp>
          <p:nvSpPr>
            <p:cNvPr id="10269" name="Gerade Verbindung 5147">
              <a:extLst>
                <a:ext uri="{FF2B5EF4-FFF2-40B4-BE49-F238E27FC236}">
                  <a16:creationId xmlns:a16="http://schemas.microsoft.com/office/drawing/2014/main" id="{3C43AD2C-9ECA-42BC-9ED8-9CF517BE7F59}"/>
                </a:ext>
              </a:extLst>
            </p:cNvPr>
            <p:cNvSpPr>
              <a:spLocks noChangeShapeType="1"/>
            </p:cNvSpPr>
            <p:nvPr/>
          </p:nvSpPr>
          <p:spPr bwMode="auto">
            <a:xfrm>
              <a:off x="2496" y="2112"/>
              <a:ext cx="144" cy="0"/>
            </a:xfrm>
            <a:prstGeom prst="line">
              <a:avLst/>
            </a:prstGeom>
            <a:noFill/>
            <a:ln w="12700" algn="ctr">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a:lstStyle/>
            <a:p>
              <a:endParaRPr lang="de-DE"/>
            </a:p>
          </p:txBody>
        </p:sp>
        <p:sp>
          <p:nvSpPr>
            <p:cNvPr id="10270" name="Gerade Verbindung 5148">
              <a:extLst>
                <a:ext uri="{FF2B5EF4-FFF2-40B4-BE49-F238E27FC236}">
                  <a16:creationId xmlns:a16="http://schemas.microsoft.com/office/drawing/2014/main" id="{26E3B8EE-FF4C-4BC7-A47B-36477E2C5FA6}"/>
                </a:ext>
              </a:extLst>
            </p:cNvPr>
            <p:cNvSpPr>
              <a:spLocks noChangeShapeType="1"/>
            </p:cNvSpPr>
            <p:nvPr/>
          </p:nvSpPr>
          <p:spPr bwMode="auto">
            <a:xfrm>
              <a:off x="2496" y="2352"/>
              <a:ext cx="144" cy="0"/>
            </a:xfrm>
            <a:prstGeom prst="line">
              <a:avLst/>
            </a:prstGeom>
            <a:noFill/>
            <a:ln w="12700" algn="ctr">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a:lstStyle/>
            <a:p>
              <a:endParaRPr lang="de-DE"/>
            </a:p>
          </p:txBody>
        </p:sp>
        <p:sp>
          <p:nvSpPr>
            <p:cNvPr id="10271" name="Gerade Verbindung 5149">
              <a:extLst>
                <a:ext uri="{FF2B5EF4-FFF2-40B4-BE49-F238E27FC236}">
                  <a16:creationId xmlns:a16="http://schemas.microsoft.com/office/drawing/2014/main" id="{65B42FCD-8298-4BA8-A349-CBD70001BDC6}"/>
                </a:ext>
              </a:extLst>
            </p:cNvPr>
            <p:cNvSpPr>
              <a:spLocks noChangeShapeType="1"/>
            </p:cNvSpPr>
            <p:nvPr/>
          </p:nvSpPr>
          <p:spPr bwMode="auto">
            <a:xfrm>
              <a:off x="3216" y="2352"/>
              <a:ext cx="96" cy="0"/>
            </a:xfrm>
            <a:prstGeom prst="line">
              <a:avLst/>
            </a:prstGeom>
            <a:noFill/>
            <a:ln w="12700" algn="ctr">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a:lstStyle/>
            <a:p>
              <a:endParaRPr lang="de-DE"/>
            </a:p>
          </p:txBody>
        </p:sp>
        <p:sp>
          <p:nvSpPr>
            <p:cNvPr id="10272" name="Gerade Verbindung 5150">
              <a:extLst>
                <a:ext uri="{FF2B5EF4-FFF2-40B4-BE49-F238E27FC236}">
                  <a16:creationId xmlns:a16="http://schemas.microsoft.com/office/drawing/2014/main" id="{04EE5447-003A-4702-9863-A8141C4089D4}"/>
                </a:ext>
              </a:extLst>
            </p:cNvPr>
            <p:cNvSpPr>
              <a:spLocks noChangeShapeType="1"/>
            </p:cNvSpPr>
            <p:nvPr/>
          </p:nvSpPr>
          <p:spPr bwMode="auto">
            <a:xfrm>
              <a:off x="2544" y="2544"/>
              <a:ext cx="144" cy="0"/>
            </a:xfrm>
            <a:prstGeom prst="line">
              <a:avLst/>
            </a:prstGeom>
            <a:noFill/>
            <a:ln w="12700" algn="ctr">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a:lstStyle/>
            <a:p>
              <a:endParaRPr lang="de-DE"/>
            </a:p>
          </p:txBody>
        </p:sp>
        <p:sp>
          <p:nvSpPr>
            <p:cNvPr id="10273" name="Gerade Verbindung 5151">
              <a:extLst>
                <a:ext uri="{FF2B5EF4-FFF2-40B4-BE49-F238E27FC236}">
                  <a16:creationId xmlns:a16="http://schemas.microsoft.com/office/drawing/2014/main" id="{69865D84-C4B9-4373-8306-AF58164FBD4C}"/>
                </a:ext>
              </a:extLst>
            </p:cNvPr>
            <p:cNvSpPr>
              <a:spLocks noChangeShapeType="1"/>
            </p:cNvSpPr>
            <p:nvPr/>
          </p:nvSpPr>
          <p:spPr bwMode="auto">
            <a:xfrm>
              <a:off x="2736" y="2544"/>
              <a:ext cx="96" cy="0"/>
            </a:xfrm>
            <a:prstGeom prst="line">
              <a:avLst/>
            </a:prstGeom>
            <a:noFill/>
            <a:ln w="12700" algn="ctr">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a:lstStyle/>
            <a:p>
              <a:endParaRPr lang="de-DE"/>
            </a:p>
          </p:txBody>
        </p:sp>
        <p:sp>
          <p:nvSpPr>
            <p:cNvPr id="10274" name="Gerade Verbindung 5152">
              <a:extLst>
                <a:ext uri="{FF2B5EF4-FFF2-40B4-BE49-F238E27FC236}">
                  <a16:creationId xmlns:a16="http://schemas.microsoft.com/office/drawing/2014/main" id="{83AB8622-665E-437F-9250-24EB2BE9001E}"/>
                </a:ext>
              </a:extLst>
            </p:cNvPr>
            <p:cNvSpPr>
              <a:spLocks noChangeShapeType="1"/>
            </p:cNvSpPr>
            <p:nvPr/>
          </p:nvSpPr>
          <p:spPr bwMode="auto">
            <a:xfrm>
              <a:off x="2928" y="2544"/>
              <a:ext cx="96" cy="0"/>
            </a:xfrm>
            <a:prstGeom prst="line">
              <a:avLst/>
            </a:prstGeom>
            <a:noFill/>
            <a:ln w="12700" algn="ctr">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a:lstStyle/>
            <a:p>
              <a:endParaRPr lang="de-DE"/>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iterate type="wd">
                                    <p:tmPct val="100000"/>
                                  </p:iterate>
                                  <p:childTnLst>
                                    <p:set>
                                      <p:cBhvr>
                                        <p:cTn id="6" dur="1" fill="hold">
                                          <p:stCondLst>
                                            <p:cond delay="0"/>
                                          </p:stCondLst>
                                        </p:cTn>
                                        <p:tgtEl>
                                          <p:spTgt spid="5121">
                                            <p:txEl>
                                              <p:pRg st="0" end="0"/>
                                            </p:txEl>
                                          </p:spTgt>
                                        </p:tgtEl>
                                        <p:attrNameLst>
                                          <p:attrName>style.visibility</p:attrName>
                                        </p:attrNameLst>
                                      </p:cBhvr>
                                      <p:to>
                                        <p:strVal val="visible"/>
                                      </p:to>
                                    </p:set>
                                    <p:anim calcmode="lin" valueType="num">
                                      <p:cBhvr additive="base">
                                        <p:cTn id="7" dur="300" fill="hold"/>
                                        <p:tgtEl>
                                          <p:spTgt spid="5121">
                                            <p:txEl>
                                              <p:pRg st="0" end="0"/>
                                            </p:txEl>
                                          </p:spTgt>
                                        </p:tgtEl>
                                        <p:attrNameLst>
                                          <p:attrName>ppt_x</p:attrName>
                                        </p:attrNameLst>
                                      </p:cBhvr>
                                      <p:tavLst>
                                        <p:tav tm="0">
                                          <p:val>
                                            <p:strVal val="#ppt_x"/>
                                          </p:val>
                                        </p:tav>
                                        <p:tav tm="100000">
                                          <p:val>
                                            <p:strVal val="#ppt_x"/>
                                          </p:val>
                                        </p:tav>
                                      </p:tavLst>
                                    </p:anim>
                                    <p:anim calcmode="lin" valueType="num">
                                      <p:cBhvr additive="base">
                                        <p:cTn id="8" dur="300" fill="hold"/>
                                        <p:tgtEl>
                                          <p:spTgt spid="5121">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smoke.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5122"/>
                                        </p:tgtEl>
                                        <p:attrNameLst>
                                          <p:attrName>style.visibility</p:attrName>
                                        </p:attrNameLst>
                                      </p:cBhvr>
                                      <p:to>
                                        <p:strVal val="visible"/>
                                      </p:to>
                                    </p:set>
                                    <p:anim calcmode="lin" valueType="num">
                                      <p:cBhvr additive="base">
                                        <p:cTn id="13" dur="500" fill="hold"/>
                                        <p:tgtEl>
                                          <p:spTgt spid="5122"/>
                                        </p:tgtEl>
                                        <p:attrNameLst>
                                          <p:attrName>ppt_x</p:attrName>
                                        </p:attrNameLst>
                                      </p:cBhvr>
                                      <p:tavLst>
                                        <p:tav tm="0">
                                          <p:val>
                                            <p:strVal val="#ppt_x"/>
                                          </p:val>
                                        </p:tav>
                                        <p:tav tm="100000">
                                          <p:val>
                                            <p:strVal val="#ppt_x"/>
                                          </p:val>
                                        </p:tav>
                                      </p:tavLst>
                                    </p:anim>
                                    <p:anim calcmode="lin" valueType="num">
                                      <p:cBhvr additive="base">
                                        <p:cTn id="14" dur="500" fill="hold"/>
                                        <p:tgtEl>
                                          <p:spTgt spid="512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Laser"/>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5123"/>
                                        </p:tgtEl>
                                        <p:attrNameLst>
                                          <p:attrName>style.visibility</p:attrName>
                                        </p:attrNameLst>
                                      </p:cBhvr>
                                      <p:to>
                                        <p:strVal val="visible"/>
                                      </p:to>
                                    </p:set>
                                    <p:anim calcmode="lin" valueType="num">
                                      <p:cBhvr additive="base">
                                        <p:cTn id="19" dur="500" fill="hold"/>
                                        <p:tgtEl>
                                          <p:spTgt spid="5123"/>
                                        </p:tgtEl>
                                        <p:attrNameLst>
                                          <p:attrName>ppt_x</p:attrName>
                                        </p:attrNameLst>
                                      </p:cBhvr>
                                      <p:tavLst>
                                        <p:tav tm="0">
                                          <p:val>
                                            <p:strVal val="0-#ppt_w/2"/>
                                          </p:val>
                                        </p:tav>
                                        <p:tav tm="100000">
                                          <p:val>
                                            <p:strVal val="#ppt_x"/>
                                          </p:val>
                                        </p:tav>
                                      </p:tavLst>
                                    </p:anim>
                                    <p:anim calcmode="lin" valueType="num">
                                      <p:cBhvr additive="base">
                                        <p:cTn id="20" dur="500" fill="hold"/>
                                        <p:tgtEl>
                                          <p:spTgt spid="512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Zischen"/>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12" fill="hold" nodeType="clickEffect">
                                  <p:stCondLst>
                                    <p:cond delay="0"/>
                                  </p:stCondLst>
                                  <p:childTnLst>
                                    <p:set>
                                      <p:cBhvr>
                                        <p:cTn id="24" dur="1" fill="hold">
                                          <p:stCondLst>
                                            <p:cond delay="0"/>
                                          </p:stCondLst>
                                        </p:cTn>
                                        <p:tgtEl>
                                          <p:spTgt spid="5124"/>
                                        </p:tgtEl>
                                        <p:attrNameLst>
                                          <p:attrName>style.visibility</p:attrName>
                                        </p:attrNameLst>
                                      </p:cBhvr>
                                      <p:to>
                                        <p:strVal val="visible"/>
                                      </p:to>
                                    </p:set>
                                    <p:anim calcmode="lin" valueType="num">
                                      <p:cBhvr additive="base">
                                        <p:cTn id="25" dur="500" fill="hold"/>
                                        <p:tgtEl>
                                          <p:spTgt spid="5124"/>
                                        </p:tgtEl>
                                        <p:attrNameLst>
                                          <p:attrName>ppt_x</p:attrName>
                                        </p:attrNameLst>
                                      </p:cBhvr>
                                      <p:tavLst>
                                        <p:tav tm="0">
                                          <p:val>
                                            <p:strVal val="0-#ppt_w/2"/>
                                          </p:val>
                                        </p:tav>
                                        <p:tav tm="100000">
                                          <p:val>
                                            <p:strVal val="#ppt_x"/>
                                          </p:val>
                                        </p:tav>
                                      </p:tavLst>
                                    </p:anim>
                                    <p:anim calcmode="lin" valueType="num">
                                      <p:cBhvr additive="base">
                                        <p:cTn id="26" dur="500" fill="hold"/>
                                        <p:tgtEl>
                                          <p:spTgt spid="512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Laser"/>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5125">
                                            <p:txEl>
                                              <p:pRg st="0" end="0"/>
                                            </p:txEl>
                                          </p:spTgt>
                                        </p:tgtEl>
                                        <p:attrNameLst>
                                          <p:attrName>style.visibility</p:attrName>
                                        </p:attrNameLst>
                                      </p:cBhvr>
                                      <p:to>
                                        <p:strVal val="visible"/>
                                      </p:to>
                                    </p:set>
                                    <p:anim calcmode="lin" valueType="num">
                                      <p:cBhvr additive="base">
                                        <p:cTn id="31" dur="500" fill="hold"/>
                                        <p:tgtEl>
                                          <p:spTgt spid="5125">
                                            <p:txEl>
                                              <p:pRg st="0" end="0"/>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5125">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Laser"/>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5126">
                                            <p:txEl>
                                              <p:pRg st="0" end="0"/>
                                            </p:txEl>
                                          </p:spTgt>
                                        </p:tgtEl>
                                        <p:attrNameLst>
                                          <p:attrName>style.visibility</p:attrName>
                                        </p:attrNameLst>
                                      </p:cBhvr>
                                      <p:to>
                                        <p:strVal val="visible"/>
                                      </p:to>
                                    </p:set>
                                    <p:animEffect transition="in" filter="blinds(horizontal)">
                                      <p:cBhvr>
                                        <p:cTn id="37" dur="500"/>
                                        <p:tgtEl>
                                          <p:spTgt spid="5126">
                                            <p:txEl>
                                              <p:pRg st="0" end="0"/>
                                            </p:txEl>
                                          </p:spTgt>
                                        </p:tgtEl>
                                      </p:cBhvr>
                                    </p:animEffect>
                                  </p:childTnLst>
                                  <p:subTnLst>
                                    <p:audio>
                                      <p:cMediaNode>
                                        <p:cTn display="0" masterRel="sameClick">
                                          <p:stCondLst>
                                            <p:cond evt="begin" delay="0">
                                              <p:tn val="35"/>
                                            </p:cond>
                                          </p:stCondLst>
                                          <p:endCondLst>
                                            <p:cond evt="onStopAudio" delay="0">
                                              <p:tgtEl>
                                                <p:sldTgt/>
                                              </p:tgtEl>
                                            </p:cond>
                                          </p:endCondLst>
                                        </p:cTn>
                                        <p:tgtEl>
                                          <p:sndTgt r:embed="rId3" name="Laser"/>
                                        </p:tgtEl>
                                      </p:cMediaNode>
                                    </p:audio>
                                  </p:sub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5127">
                                            <p:txEl>
                                              <p:pRg st="0" end="0"/>
                                            </p:txEl>
                                          </p:spTgt>
                                        </p:tgtEl>
                                        <p:attrNameLst>
                                          <p:attrName>style.visibility</p:attrName>
                                        </p:attrNameLst>
                                      </p:cBhvr>
                                      <p:to>
                                        <p:strVal val="visible"/>
                                      </p:to>
                                    </p:set>
                                    <p:animEffect transition="in" filter="blinds(horizontal)">
                                      <p:cBhvr>
                                        <p:cTn id="42" dur="500"/>
                                        <p:tgtEl>
                                          <p:spTgt spid="5127">
                                            <p:txEl>
                                              <p:pRg st="0" end="0"/>
                                            </p:txEl>
                                          </p:spTgt>
                                        </p:tgtEl>
                                      </p:cBhvr>
                                    </p:animEffect>
                                  </p:childTnLst>
                                  <p:subTnLst>
                                    <p:audio>
                                      <p:cMediaNode>
                                        <p:cTn display="0" masterRel="sameClick">
                                          <p:stCondLst>
                                            <p:cond evt="begin" delay="0">
                                              <p:tn val="40"/>
                                            </p:cond>
                                          </p:stCondLst>
                                          <p:endCondLst>
                                            <p:cond evt="onStopAudio" delay="0">
                                              <p:tgtEl>
                                                <p:sldTgt/>
                                              </p:tgtEl>
                                            </p:cond>
                                          </p:endCondLst>
                                        </p:cTn>
                                        <p:tgtEl>
                                          <p:sndTgt r:embed="rId3" name="Laser"/>
                                        </p:tgtEl>
                                      </p:cMediaNode>
                                    </p:audio>
                                  </p:sub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5128"/>
                                        </p:tgtEl>
                                        <p:attrNameLst>
                                          <p:attrName>style.visibility</p:attrName>
                                        </p:attrNameLst>
                                      </p:cBhvr>
                                      <p:to>
                                        <p:strVal val="visible"/>
                                      </p:to>
                                    </p:set>
                                    <p:animEffect transition="in" filter="blinds(horizontal)">
                                      <p:cBhvr>
                                        <p:cTn id="47" dur="500"/>
                                        <p:tgtEl>
                                          <p:spTgt spid="5128"/>
                                        </p:tgtEl>
                                      </p:cBhvr>
                                    </p:animEffect>
                                  </p:childTnLst>
                                  <p:subTnLst>
                                    <p:audio>
                                      <p:cMediaNode>
                                        <p:cTn display="0" masterRel="sameClick">
                                          <p:stCondLst>
                                            <p:cond evt="begin" delay="0">
                                              <p:tn val="45"/>
                                            </p:cond>
                                          </p:stCondLst>
                                          <p:endCondLst>
                                            <p:cond evt="onStopAudio" delay="0">
                                              <p:tgtEl>
                                                <p:sldTgt/>
                                              </p:tgtEl>
                                            </p:cond>
                                          </p:endCondLst>
                                        </p:cTn>
                                        <p:tgtEl>
                                          <p:sndTgt r:embed="rId3" name="Laser"/>
                                        </p:tgtEl>
                                      </p:cMediaNode>
                                    </p:audio>
                                  </p:subTnLst>
                                </p:cTn>
                              </p:par>
                            </p:childTnLst>
                          </p:cTn>
                        </p:par>
                      </p:childTnLst>
                    </p:cTn>
                  </p:par>
                  <p:par>
                    <p:cTn id="48" fill="hold" nodeType="clickPar">
                      <p:stCondLst>
                        <p:cond delay="indefinite"/>
                      </p:stCondLst>
                      <p:childTnLst>
                        <p:par>
                          <p:cTn id="49" fill="hold" nodeType="withGroup">
                            <p:stCondLst>
                              <p:cond delay="0"/>
                            </p:stCondLst>
                            <p:childTnLst>
                              <p:par>
                                <p:cTn id="50" presetID="2" presetClass="entr" presetSubtype="4" fill="hold" nodeType="clickEffect">
                                  <p:stCondLst>
                                    <p:cond delay="0"/>
                                  </p:stCondLst>
                                  <p:childTnLst>
                                    <p:set>
                                      <p:cBhvr>
                                        <p:cTn id="51" dur="1" fill="hold">
                                          <p:stCondLst>
                                            <p:cond delay="0"/>
                                          </p:stCondLst>
                                        </p:cTn>
                                        <p:tgtEl>
                                          <p:spTgt spid="5129"/>
                                        </p:tgtEl>
                                        <p:attrNameLst>
                                          <p:attrName>style.visibility</p:attrName>
                                        </p:attrNameLst>
                                      </p:cBhvr>
                                      <p:to>
                                        <p:strVal val="visible"/>
                                      </p:to>
                                    </p:set>
                                    <p:anim calcmode="lin" valueType="num">
                                      <p:cBhvr additive="base">
                                        <p:cTn id="52" dur="500" fill="hold"/>
                                        <p:tgtEl>
                                          <p:spTgt spid="5129"/>
                                        </p:tgtEl>
                                        <p:attrNameLst>
                                          <p:attrName>ppt_x</p:attrName>
                                        </p:attrNameLst>
                                      </p:cBhvr>
                                      <p:tavLst>
                                        <p:tav tm="0">
                                          <p:val>
                                            <p:strVal val="#ppt_x"/>
                                          </p:val>
                                        </p:tav>
                                        <p:tav tm="100000">
                                          <p:val>
                                            <p:strVal val="#ppt_x"/>
                                          </p:val>
                                        </p:tav>
                                      </p:tavLst>
                                    </p:anim>
                                    <p:anim calcmode="lin" valueType="num">
                                      <p:cBhvr additive="base">
                                        <p:cTn id="53" dur="500" fill="hold"/>
                                        <p:tgtEl>
                                          <p:spTgt spid="512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0"/>
                                            </p:cond>
                                          </p:stCondLst>
                                          <p:endCondLst>
                                            <p:cond evt="onStopAudio" delay="0">
                                              <p:tgtEl>
                                                <p:sldTgt/>
                                              </p:tgtEl>
                                            </p:cond>
                                          </p:endCondLst>
                                        </p:cTn>
                                        <p:tgtEl>
                                          <p:sndTgt r:embed="rId5" name="Quietschende Bremsen"/>
                                        </p:tgtEl>
                                      </p:cMediaNode>
                                    </p:audio>
                                  </p:subTnLst>
                                </p:cTn>
                              </p:par>
                            </p:childTnLst>
                          </p:cTn>
                        </p:par>
                      </p:childTnLst>
                    </p:cTn>
                  </p:par>
                  <p:par>
                    <p:cTn id="54" fill="hold" nodeType="clickPar">
                      <p:stCondLst>
                        <p:cond delay="indefinite"/>
                      </p:stCondLst>
                      <p:childTnLst>
                        <p:par>
                          <p:cTn id="55" fill="hold" nodeType="withGroup">
                            <p:stCondLst>
                              <p:cond delay="0"/>
                            </p:stCondLst>
                            <p:childTnLst>
                              <p:par>
                                <p:cTn id="56" presetID="3" presetClass="entr" presetSubtype="10" fill="hold" grpId="0" nodeType="clickEffect">
                                  <p:stCondLst>
                                    <p:cond delay="0"/>
                                  </p:stCondLst>
                                  <p:childTnLst>
                                    <p:set>
                                      <p:cBhvr>
                                        <p:cTn id="57" dur="1" fill="hold">
                                          <p:stCondLst>
                                            <p:cond delay="0"/>
                                          </p:stCondLst>
                                        </p:cTn>
                                        <p:tgtEl>
                                          <p:spTgt spid="5130"/>
                                        </p:tgtEl>
                                        <p:attrNameLst>
                                          <p:attrName>style.visibility</p:attrName>
                                        </p:attrNameLst>
                                      </p:cBhvr>
                                      <p:to>
                                        <p:strVal val="visible"/>
                                      </p:to>
                                    </p:set>
                                    <p:animEffect transition="in" filter="blinds(horizontal)">
                                      <p:cBhvr>
                                        <p:cTn id="58" dur="500"/>
                                        <p:tgtEl>
                                          <p:spTgt spid="5130"/>
                                        </p:tgtEl>
                                      </p:cBhvr>
                                    </p:animEffect>
                                  </p:childTnLst>
                                  <p:subTnLst>
                                    <p:audio>
                                      <p:cMediaNode>
                                        <p:cTn display="0" masterRel="sameClick">
                                          <p:stCondLst>
                                            <p:cond evt="begin" delay="0">
                                              <p:tn val="56"/>
                                            </p:cond>
                                          </p:stCondLst>
                                          <p:endCondLst>
                                            <p:cond evt="onStopAudio" delay="0">
                                              <p:tgtEl>
                                                <p:sldTgt/>
                                              </p:tgtEl>
                                            </p:cond>
                                          </p:endCondLst>
                                        </p:cTn>
                                        <p:tgtEl>
                                          <p:sndTgt r:embed="rId6" name="Kamera"/>
                                        </p:tgtEl>
                                      </p:cMediaNode>
                                    </p:audio>
                                  </p:subTnLst>
                                </p:cTn>
                              </p:par>
                            </p:childTnLst>
                          </p:cTn>
                        </p:par>
                      </p:childTnLst>
                    </p:cTn>
                  </p:par>
                  <p:par>
                    <p:cTn id="59" fill="hold" nodeType="clickPar">
                      <p:stCondLst>
                        <p:cond delay="indefinite"/>
                      </p:stCondLst>
                      <p:childTnLst>
                        <p:par>
                          <p:cTn id="60" fill="hold" nodeType="withGroup">
                            <p:stCondLst>
                              <p:cond delay="0"/>
                            </p:stCondLst>
                            <p:childTnLst>
                              <p:par>
                                <p:cTn id="61" presetID="2" presetClass="entr" presetSubtype="8" fill="hold" nodeType="clickEffect">
                                  <p:stCondLst>
                                    <p:cond delay="0"/>
                                  </p:stCondLst>
                                  <p:childTnLst>
                                    <p:set>
                                      <p:cBhvr>
                                        <p:cTn id="62" dur="1" fill="hold">
                                          <p:stCondLst>
                                            <p:cond delay="0"/>
                                          </p:stCondLst>
                                        </p:cTn>
                                        <p:tgtEl>
                                          <p:spTgt spid="5131"/>
                                        </p:tgtEl>
                                        <p:attrNameLst>
                                          <p:attrName>style.visibility</p:attrName>
                                        </p:attrNameLst>
                                      </p:cBhvr>
                                      <p:to>
                                        <p:strVal val="visible"/>
                                      </p:to>
                                    </p:set>
                                    <p:anim calcmode="lin" valueType="num">
                                      <p:cBhvr additive="base">
                                        <p:cTn id="63" dur="500" fill="hold"/>
                                        <p:tgtEl>
                                          <p:spTgt spid="5131"/>
                                        </p:tgtEl>
                                        <p:attrNameLst>
                                          <p:attrName>ppt_x</p:attrName>
                                        </p:attrNameLst>
                                      </p:cBhvr>
                                      <p:tavLst>
                                        <p:tav tm="0">
                                          <p:val>
                                            <p:strVal val="0-#ppt_w/2"/>
                                          </p:val>
                                        </p:tav>
                                        <p:tav tm="100000">
                                          <p:val>
                                            <p:strVal val="#ppt_x"/>
                                          </p:val>
                                        </p:tav>
                                      </p:tavLst>
                                    </p:anim>
                                    <p:anim calcmode="lin" valueType="num">
                                      <p:cBhvr additive="base">
                                        <p:cTn id="64" dur="500" fill="hold"/>
                                        <p:tgtEl>
                                          <p:spTgt spid="513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1"/>
                                            </p:cond>
                                          </p:stCondLst>
                                          <p:endCondLst>
                                            <p:cond evt="onStopAudio" delay="0">
                                              <p:tgtEl>
                                                <p:sldTgt/>
                                              </p:tgtEl>
                                            </p:cond>
                                          </p:endCondLst>
                                        </p:cTn>
                                        <p:tgtEl>
                                          <p:sndTgt r:embed="rId6" name="Kamera"/>
                                        </p:tgtEl>
                                      </p:cMediaNode>
                                    </p:audio>
                                  </p:subTnLst>
                                </p:cTn>
                              </p:par>
                            </p:childTnLst>
                          </p:cTn>
                        </p:par>
                      </p:childTnLst>
                    </p:cTn>
                  </p:par>
                  <p:par>
                    <p:cTn id="65" fill="hold" nodeType="clickPar">
                      <p:stCondLst>
                        <p:cond delay="indefinite"/>
                      </p:stCondLst>
                      <p:childTnLst>
                        <p:par>
                          <p:cTn id="66" fill="hold" nodeType="withGroup">
                            <p:stCondLst>
                              <p:cond delay="0"/>
                            </p:stCondLst>
                            <p:childTnLst>
                              <p:par>
                                <p:cTn id="67" presetID="2" presetClass="entr" presetSubtype="9" fill="hold" nodeType="clickEffect">
                                  <p:stCondLst>
                                    <p:cond delay="0"/>
                                  </p:stCondLst>
                                  <p:childTnLst>
                                    <p:set>
                                      <p:cBhvr>
                                        <p:cTn id="68" dur="1" fill="hold">
                                          <p:stCondLst>
                                            <p:cond delay="0"/>
                                          </p:stCondLst>
                                        </p:cTn>
                                        <p:tgtEl>
                                          <p:spTgt spid="5132"/>
                                        </p:tgtEl>
                                        <p:attrNameLst>
                                          <p:attrName>style.visibility</p:attrName>
                                        </p:attrNameLst>
                                      </p:cBhvr>
                                      <p:to>
                                        <p:strVal val="visible"/>
                                      </p:to>
                                    </p:set>
                                    <p:anim calcmode="lin" valueType="num">
                                      <p:cBhvr additive="base">
                                        <p:cTn id="69" dur="500" fill="hold"/>
                                        <p:tgtEl>
                                          <p:spTgt spid="5132"/>
                                        </p:tgtEl>
                                        <p:attrNameLst>
                                          <p:attrName>ppt_x</p:attrName>
                                        </p:attrNameLst>
                                      </p:cBhvr>
                                      <p:tavLst>
                                        <p:tav tm="0">
                                          <p:val>
                                            <p:strVal val="0-#ppt_w/2"/>
                                          </p:val>
                                        </p:tav>
                                        <p:tav tm="100000">
                                          <p:val>
                                            <p:strVal val="#ppt_x"/>
                                          </p:val>
                                        </p:tav>
                                      </p:tavLst>
                                    </p:anim>
                                    <p:anim calcmode="lin" valueType="num">
                                      <p:cBhvr additive="base">
                                        <p:cTn id="70" dur="500" fill="hold"/>
                                        <p:tgtEl>
                                          <p:spTgt spid="5132"/>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67"/>
                                            </p:cond>
                                          </p:stCondLst>
                                          <p:endCondLst>
                                            <p:cond evt="onStopAudio" delay="0">
                                              <p:tgtEl>
                                                <p:sldTgt/>
                                              </p:tgtEl>
                                            </p:cond>
                                          </p:endCondLst>
                                        </p:cTn>
                                        <p:tgtEl>
                                          <p:sndTgt r:embed="rId5" name="Quietschende Bremsen"/>
                                        </p:tgtEl>
                                      </p:cMediaNode>
                                    </p:audio>
                                  </p:subTnLst>
                                </p:cTn>
                              </p:par>
                            </p:childTnLst>
                          </p:cTn>
                        </p:par>
                      </p:childTnLst>
                    </p:cTn>
                  </p:par>
                  <p:par>
                    <p:cTn id="71" fill="hold" nodeType="clickPar">
                      <p:stCondLst>
                        <p:cond delay="indefinite"/>
                      </p:stCondLst>
                      <p:childTnLst>
                        <p:par>
                          <p:cTn id="72" fill="hold" nodeType="withGroup">
                            <p:stCondLst>
                              <p:cond delay="0"/>
                            </p:stCondLst>
                            <p:childTnLst>
                              <p:par>
                                <p:cTn id="73" presetID="3" presetClass="entr" presetSubtype="10" fill="hold" grpId="0" nodeType="clickEffect">
                                  <p:stCondLst>
                                    <p:cond delay="0"/>
                                  </p:stCondLst>
                                  <p:childTnLst>
                                    <p:set>
                                      <p:cBhvr>
                                        <p:cTn id="74" dur="1" fill="hold">
                                          <p:stCondLst>
                                            <p:cond delay="0"/>
                                          </p:stCondLst>
                                        </p:cTn>
                                        <p:tgtEl>
                                          <p:spTgt spid="5133">
                                            <p:txEl>
                                              <p:pRg st="0" end="0"/>
                                            </p:txEl>
                                          </p:spTgt>
                                        </p:tgtEl>
                                        <p:attrNameLst>
                                          <p:attrName>style.visibility</p:attrName>
                                        </p:attrNameLst>
                                      </p:cBhvr>
                                      <p:to>
                                        <p:strVal val="visible"/>
                                      </p:to>
                                    </p:set>
                                    <p:animEffect transition="in" filter="blinds(horizontal)">
                                      <p:cBhvr>
                                        <p:cTn id="75" dur="500"/>
                                        <p:tgtEl>
                                          <p:spTgt spid="5133">
                                            <p:txEl>
                                              <p:pRg st="0" end="0"/>
                                            </p:txEl>
                                          </p:spTgt>
                                        </p:tgtEl>
                                      </p:cBhvr>
                                    </p:animEffect>
                                  </p:childTnLst>
                                  <p:subTnLst>
                                    <p:audio>
                                      <p:cMediaNode>
                                        <p:cTn display="0" masterRel="sameClick">
                                          <p:stCondLst>
                                            <p:cond evt="begin" delay="0">
                                              <p:tn val="73"/>
                                            </p:cond>
                                          </p:stCondLst>
                                          <p:endCondLst>
                                            <p:cond evt="onStopAudio" delay="0">
                                              <p:tgtEl>
                                                <p:sldTgt/>
                                              </p:tgtEl>
                                            </p:cond>
                                          </p:endCondLst>
                                        </p:cTn>
                                        <p:tgtEl>
                                          <p:sndTgt r:embed="rId6" name="Kamera"/>
                                        </p:tgtEl>
                                      </p:cMediaNode>
                                    </p:audio>
                                  </p:subTnLst>
                                </p:cTn>
                              </p:par>
                            </p:childTnLst>
                          </p:cTn>
                        </p:par>
                      </p:childTnLst>
                    </p:cTn>
                  </p:par>
                  <p:par>
                    <p:cTn id="76" fill="hold" nodeType="clickPar">
                      <p:stCondLst>
                        <p:cond delay="indefinite"/>
                      </p:stCondLst>
                      <p:childTnLst>
                        <p:par>
                          <p:cTn id="77" fill="hold" nodeType="withGroup">
                            <p:stCondLst>
                              <p:cond delay="0"/>
                            </p:stCondLst>
                            <p:childTnLst>
                              <p:par>
                                <p:cTn id="78" presetID="2" presetClass="entr" presetSubtype="8" fill="hold" nodeType="clickEffect">
                                  <p:stCondLst>
                                    <p:cond delay="0"/>
                                  </p:stCondLst>
                                  <p:childTnLst>
                                    <p:set>
                                      <p:cBhvr>
                                        <p:cTn id="79" dur="1" fill="hold">
                                          <p:stCondLst>
                                            <p:cond delay="0"/>
                                          </p:stCondLst>
                                        </p:cTn>
                                        <p:tgtEl>
                                          <p:spTgt spid="5134"/>
                                        </p:tgtEl>
                                        <p:attrNameLst>
                                          <p:attrName>style.visibility</p:attrName>
                                        </p:attrNameLst>
                                      </p:cBhvr>
                                      <p:to>
                                        <p:strVal val="visible"/>
                                      </p:to>
                                    </p:set>
                                    <p:anim calcmode="lin" valueType="num">
                                      <p:cBhvr additive="base">
                                        <p:cTn id="80" dur="500" fill="hold"/>
                                        <p:tgtEl>
                                          <p:spTgt spid="5134"/>
                                        </p:tgtEl>
                                        <p:attrNameLst>
                                          <p:attrName>ppt_x</p:attrName>
                                        </p:attrNameLst>
                                      </p:cBhvr>
                                      <p:tavLst>
                                        <p:tav tm="0">
                                          <p:val>
                                            <p:strVal val="0-#ppt_w/2"/>
                                          </p:val>
                                        </p:tav>
                                        <p:tav tm="100000">
                                          <p:val>
                                            <p:strVal val="#ppt_x"/>
                                          </p:val>
                                        </p:tav>
                                      </p:tavLst>
                                    </p:anim>
                                    <p:anim calcmode="lin" valueType="num">
                                      <p:cBhvr additive="base">
                                        <p:cTn id="81" dur="500" fill="hold"/>
                                        <p:tgtEl>
                                          <p:spTgt spid="513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8"/>
                                            </p:cond>
                                          </p:stCondLst>
                                          <p:endCondLst>
                                            <p:cond evt="onStopAudio" delay="0">
                                              <p:tgtEl>
                                                <p:sldTgt/>
                                              </p:tgtEl>
                                            </p:cond>
                                          </p:endCondLst>
                                        </p:cTn>
                                        <p:tgtEl>
                                          <p:sndTgt r:embed="rId6" name="Kamera"/>
                                        </p:tgtEl>
                                      </p:cMediaNode>
                                    </p:audio>
                                  </p:subTnLst>
                                </p:cTn>
                              </p:par>
                            </p:childTnLst>
                          </p:cTn>
                        </p:par>
                      </p:childTnLst>
                    </p:cTn>
                  </p:par>
                  <p:par>
                    <p:cTn id="82" fill="hold" nodeType="clickPar">
                      <p:stCondLst>
                        <p:cond delay="indefinite"/>
                      </p:stCondLst>
                      <p:childTnLst>
                        <p:par>
                          <p:cTn id="83" fill="hold" nodeType="withGroup">
                            <p:stCondLst>
                              <p:cond delay="0"/>
                            </p:stCondLst>
                            <p:childTnLst>
                              <p:par>
                                <p:cTn id="84" presetID="2" presetClass="entr" presetSubtype="12" fill="hold" nodeType="clickEffect">
                                  <p:stCondLst>
                                    <p:cond delay="0"/>
                                  </p:stCondLst>
                                  <p:childTnLst>
                                    <p:set>
                                      <p:cBhvr>
                                        <p:cTn id="85" dur="1" fill="hold">
                                          <p:stCondLst>
                                            <p:cond delay="0"/>
                                          </p:stCondLst>
                                        </p:cTn>
                                        <p:tgtEl>
                                          <p:spTgt spid="5135"/>
                                        </p:tgtEl>
                                        <p:attrNameLst>
                                          <p:attrName>style.visibility</p:attrName>
                                        </p:attrNameLst>
                                      </p:cBhvr>
                                      <p:to>
                                        <p:strVal val="visible"/>
                                      </p:to>
                                    </p:set>
                                    <p:anim calcmode="lin" valueType="num">
                                      <p:cBhvr additive="base">
                                        <p:cTn id="86" dur="500" fill="hold"/>
                                        <p:tgtEl>
                                          <p:spTgt spid="5135"/>
                                        </p:tgtEl>
                                        <p:attrNameLst>
                                          <p:attrName>ppt_x</p:attrName>
                                        </p:attrNameLst>
                                      </p:cBhvr>
                                      <p:tavLst>
                                        <p:tav tm="0">
                                          <p:val>
                                            <p:strVal val="0-#ppt_w/2"/>
                                          </p:val>
                                        </p:tav>
                                        <p:tav tm="100000">
                                          <p:val>
                                            <p:strVal val="#ppt_x"/>
                                          </p:val>
                                        </p:tav>
                                      </p:tavLst>
                                    </p:anim>
                                    <p:anim calcmode="lin" valueType="num">
                                      <p:cBhvr additive="base">
                                        <p:cTn id="87" dur="500" fill="hold"/>
                                        <p:tgtEl>
                                          <p:spTgt spid="513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4"/>
                                            </p:cond>
                                          </p:stCondLst>
                                          <p:endCondLst>
                                            <p:cond evt="onStopAudio" delay="0">
                                              <p:tgtEl>
                                                <p:sldTgt/>
                                              </p:tgtEl>
                                            </p:cond>
                                          </p:endCondLst>
                                        </p:cTn>
                                        <p:tgtEl>
                                          <p:sndTgt r:embed="rId5" name="Quietschende Bremsen"/>
                                        </p:tgtEl>
                                      </p:cMediaNode>
                                    </p:audio>
                                  </p:subTnLst>
                                </p:cTn>
                              </p:par>
                            </p:childTnLst>
                          </p:cTn>
                        </p:par>
                      </p:childTnLst>
                    </p:cTn>
                  </p:par>
                  <p:par>
                    <p:cTn id="88" fill="hold" nodeType="clickPar">
                      <p:stCondLst>
                        <p:cond delay="indefinite"/>
                      </p:stCondLst>
                      <p:childTnLst>
                        <p:par>
                          <p:cTn id="89" fill="hold" nodeType="withGroup">
                            <p:stCondLst>
                              <p:cond delay="0"/>
                            </p:stCondLst>
                            <p:childTnLst>
                              <p:par>
                                <p:cTn id="90" presetID="3" presetClass="entr" presetSubtype="10" fill="hold" grpId="0" nodeType="clickEffect">
                                  <p:stCondLst>
                                    <p:cond delay="0"/>
                                  </p:stCondLst>
                                  <p:childTnLst>
                                    <p:set>
                                      <p:cBhvr>
                                        <p:cTn id="91" dur="1" fill="hold">
                                          <p:stCondLst>
                                            <p:cond delay="0"/>
                                          </p:stCondLst>
                                        </p:cTn>
                                        <p:tgtEl>
                                          <p:spTgt spid="5136">
                                            <p:txEl>
                                              <p:pRg st="0" end="0"/>
                                            </p:txEl>
                                          </p:spTgt>
                                        </p:tgtEl>
                                        <p:attrNameLst>
                                          <p:attrName>style.visibility</p:attrName>
                                        </p:attrNameLst>
                                      </p:cBhvr>
                                      <p:to>
                                        <p:strVal val="visible"/>
                                      </p:to>
                                    </p:set>
                                    <p:animEffect transition="in" filter="blinds(horizontal)">
                                      <p:cBhvr>
                                        <p:cTn id="92" dur="500"/>
                                        <p:tgtEl>
                                          <p:spTgt spid="5136">
                                            <p:txEl>
                                              <p:pRg st="0" end="0"/>
                                            </p:txEl>
                                          </p:spTgt>
                                        </p:tgtEl>
                                      </p:cBhvr>
                                    </p:animEffect>
                                  </p:childTnLst>
                                  <p:subTnLst>
                                    <p:audio>
                                      <p:cMediaNode>
                                        <p:cTn display="0" masterRel="sameClick">
                                          <p:stCondLst>
                                            <p:cond evt="begin" delay="0">
                                              <p:tn val="90"/>
                                            </p:cond>
                                          </p:stCondLst>
                                          <p:endCondLst>
                                            <p:cond evt="onStopAudio" delay="0">
                                              <p:tgtEl>
                                                <p:sldTgt/>
                                              </p:tgtEl>
                                            </p:cond>
                                          </p:endCondLst>
                                        </p:cTn>
                                        <p:tgtEl>
                                          <p:sndTgt r:embed="rId6" name="Kamera"/>
                                        </p:tgtEl>
                                      </p:cMediaNode>
                                    </p:audio>
                                  </p:subTnLst>
                                </p:cTn>
                              </p:par>
                            </p:childTnLst>
                          </p:cTn>
                        </p:par>
                      </p:childTnLst>
                    </p:cTn>
                  </p:par>
                  <p:par>
                    <p:cTn id="93" fill="hold" nodeType="clickPar">
                      <p:stCondLst>
                        <p:cond delay="indefinite"/>
                      </p:stCondLst>
                      <p:childTnLst>
                        <p:par>
                          <p:cTn id="94" fill="hold" nodeType="withGroup">
                            <p:stCondLst>
                              <p:cond delay="0"/>
                            </p:stCondLst>
                            <p:childTnLst>
                              <p:par>
                                <p:cTn id="95" presetID="2" presetClass="entr" presetSubtype="8" fill="hold" nodeType="clickEffect">
                                  <p:stCondLst>
                                    <p:cond delay="0"/>
                                  </p:stCondLst>
                                  <p:childTnLst>
                                    <p:set>
                                      <p:cBhvr>
                                        <p:cTn id="96" dur="1" fill="hold">
                                          <p:stCondLst>
                                            <p:cond delay="0"/>
                                          </p:stCondLst>
                                        </p:cTn>
                                        <p:tgtEl>
                                          <p:spTgt spid="5137"/>
                                        </p:tgtEl>
                                        <p:attrNameLst>
                                          <p:attrName>style.visibility</p:attrName>
                                        </p:attrNameLst>
                                      </p:cBhvr>
                                      <p:to>
                                        <p:strVal val="visible"/>
                                      </p:to>
                                    </p:set>
                                    <p:anim calcmode="lin" valueType="num">
                                      <p:cBhvr additive="base">
                                        <p:cTn id="97" dur="500" fill="hold"/>
                                        <p:tgtEl>
                                          <p:spTgt spid="5137"/>
                                        </p:tgtEl>
                                        <p:attrNameLst>
                                          <p:attrName>ppt_x</p:attrName>
                                        </p:attrNameLst>
                                      </p:cBhvr>
                                      <p:tavLst>
                                        <p:tav tm="0">
                                          <p:val>
                                            <p:strVal val="0-#ppt_w/2"/>
                                          </p:val>
                                        </p:tav>
                                        <p:tav tm="100000">
                                          <p:val>
                                            <p:strVal val="#ppt_x"/>
                                          </p:val>
                                        </p:tav>
                                      </p:tavLst>
                                    </p:anim>
                                    <p:anim calcmode="lin" valueType="num">
                                      <p:cBhvr additive="base">
                                        <p:cTn id="98" dur="500" fill="hold"/>
                                        <p:tgtEl>
                                          <p:spTgt spid="513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95"/>
                                            </p:cond>
                                          </p:stCondLst>
                                          <p:endCondLst>
                                            <p:cond evt="onStopAudio" delay="0">
                                              <p:tgtEl>
                                                <p:sldTgt/>
                                              </p:tgtEl>
                                            </p:cond>
                                          </p:endCondLst>
                                        </p:cTn>
                                        <p:tgtEl>
                                          <p:sndTgt r:embed="rId6" name="Kamera"/>
                                        </p:tgtEl>
                                      </p:cMediaNode>
                                    </p:audio>
                                  </p:subTnLst>
                                </p:cTn>
                              </p:par>
                            </p:childTnLst>
                          </p:cTn>
                        </p:par>
                      </p:childTnLst>
                    </p:cTn>
                  </p:par>
                  <p:par>
                    <p:cTn id="99" fill="hold" nodeType="clickPar">
                      <p:stCondLst>
                        <p:cond delay="indefinite"/>
                      </p:stCondLst>
                      <p:childTnLst>
                        <p:par>
                          <p:cTn id="100" fill="hold" nodeType="withGroup">
                            <p:stCondLst>
                              <p:cond delay="0"/>
                            </p:stCondLst>
                            <p:childTnLst>
                              <p:par>
                                <p:cTn id="101" presetID="3" presetClass="entr" presetSubtype="10" fill="hold" grpId="0" nodeType="clickEffect">
                                  <p:stCondLst>
                                    <p:cond delay="0"/>
                                  </p:stCondLst>
                                  <p:childTnLst>
                                    <p:set>
                                      <p:cBhvr>
                                        <p:cTn id="102" dur="1" fill="hold">
                                          <p:stCondLst>
                                            <p:cond delay="0"/>
                                          </p:stCondLst>
                                        </p:cTn>
                                        <p:tgtEl>
                                          <p:spTgt spid="5138"/>
                                        </p:tgtEl>
                                        <p:attrNameLst>
                                          <p:attrName>style.visibility</p:attrName>
                                        </p:attrNameLst>
                                      </p:cBhvr>
                                      <p:to>
                                        <p:strVal val="visible"/>
                                      </p:to>
                                    </p:set>
                                    <p:animEffect transition="in" filter="blinds(horizontal)">
                                      <p:cBhvr>
                                        <p:cTn id="103" dur="500"/>
                                        <p:tgtEl>
                                          <p:spTgt spid="5138"/>
                                        </p:tgtEl>
                                      </p:cBhvr>
                                    </p:animEffect>
                                  </p:childTnLst>
                                  <p:subTnLst>
                                    <p:audio>
                                      <p:cMediaNode>
                                        <p:cTn display="0" masterRel="sameClick">
                                          <p:stCondLst>
                                            <p:cond evt="begin" delay="0">
                                              <p:tn val="101"/>
                                            </p:cond>
                                          </p:stCondLst>
                                          <p:endCondLst>
                                            <p:cond evt="onStopAudio" delay="0">
                                              <p:tgtEl>
                                                <p:sldTgt/>
                                              </p:tgtEl>
                                            </p:cond>
                                          </p:endCondLst>
                                        </p:cTn>
                                        <p:tgtEl>
                                          <p:sndTgt r:embed="rId7" name="Basspluc.wav"/>
                                        </p:tgtEl>
                                      </p:cMediaNode>
                                    </p:audio>
                                  </p:subTnLst>
                                </p:cTn>
                              </p:par>
                            </p:childTnLst>
                          </p:cTn>
                        </p:par>
                      </p:childTnLst>
                    </p:cTn>
                  </p:par>
                  <p:par>
                    <p:cTn id="104" fill="hold" nodeType="clickPar">
                      <p:stCondLst>
                        <p:cond delay="indefinite"/>
                      </p:stCondLst>
                      <p:childTnLst>
                        <p:par>
                          <p:cTn id="105" fill="hold" nodeType="withGroup">
                            <p:stCondLst>
                              <p:cond delay="0"/>
                            </p:stCondLst>
                            <p:childTnLst>
                              <p:par>
                                <p:cTn id="106" presetID="2" presetClass="entr" presetSubtype="8" fill="hold" nodeType="clickEffect">
                                  <p:stCondLst>
                                    <p:cond delay="0"/>
                                  </p:stCondLst>
                                  <p:childTnLst>
                                    <p:set>
                                      <p:cBhvr>
                                        <p:cTn id="107" dur="1" fill="hold">
                                          <p:stCondLst>
                                            <p:cond delay="0"/>
                                          </p:stCondLst>
                                        </p:cTn>
                                        <p:tgtEl>
                                          <p:spTgt spid="2576"/>
                                        </p:tgtEl>
                                        <p:attrNameLst>
                                          <p:attrName>style.visibility</p:attrName>
                                        </p:attrNameLst>
                                      </p:cBhvr>
                                      <p:to>
                                        <p:strVal val="visible"/>
                                      </p:to>
                                    </p:set>
                                    <p:anim calcmode="lin" valueType="num">
                                      <p:cBhvr additive="base">
                                        <p:cTn id="108" dur="500" fill="hold"/>
                                        <p:tgtEl>
                                          <p:spTgt spid="2576"/>
                                        </p:tgtEl>
                                        <p:attrNameLst>
                                          <p:attrName>ppt_x</p:attrName>
                                        </p:attrNameLst>
                                      </p:cBhvr>
                                      <p:tavLst>
                                        <p:tav tm="0">
                                          <p:val>
                                            <p:strVal val="0-#ppt_w/2"/>
                                          </p:val>
                                        </p:tav>
                                        <p:tav tm="100000">
                                          <p:val>
                                            <p:strVal val="#ppt_x"/>
                                          </p:val>
                                        </p:tav>
                                      </p:tavLst>
                                    </p:anim>
                                    <p:anim calcmode="lin" valueType="num">
                                      <p:cBhvr additive="base">
                                        <p:cTn id="109" dur="500" fill="hold"/>
                                        <p:tgtEl>
                                          <p:spTgt spid="257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6"/>
                                            </p:cond>
                                          </p:stCondLst>
                                          <p:endCondLst>
                                            <p:cond evt="onStopAudio" delay="0">
                                              <p:tgtEl>
                                                <p:sldTgt/>
                                              </p:tgtEl>
                                            </p:cond>
                                          </p:endCondLst>
                                        </p:cTn>
                                        <p:tgtEl>
                                          <p:sndTgt r:embed="rId8" name="jazz.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1" grpId="0" build="p" autoUpdateAnimBg="0"/>
      <p:bldP spid="5125" grpId="0" build="p" autoUpdateAnimBg="0"/>
      <p:bldP spid="5126" grpId="0" build="p" autoUpdateAnimBg="0"/>
      <p:bldP spid="5127" grpId="0" build="p" autoUpdateAnimBg="0"/>
      <p:bldP spid="5128" grpId="0" animBg="1"/>
      <p:bldP spid="5130" grpId="0" autoUpdateAnimBg="0"/>
      <p:bldP spid="5133" grpId="0" build="p" autoUpdateAnimBg="0"/>
      <p:bldP spid="5136" grpId="0" build="p" autoUpdateAnimBg="0"/>
      <p:bldP spid="5138"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Rechteck 23552">
            <a:extLst>
              <a:ext uri="{FF2B5EF4-FFF2-40B4-BE49-F238E27FC236}">
                <a16:creationId xmlns:a16="http://schemas.microsoft.com/office/drawing/2014/main" id="{2A352BC0-B709-46D3-BA6D-761D7F64268F}"/>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6696075" cy="383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4" name="Rechteck 23553">
            <a:extLst>
              <a:ext uri="{FF2B5EF4-FFF2-40B4-BE49-F238E27FC236}">
                <a16:creationId xmlns:a16="http://schemas.microsoft.com/office/drawing/2014/main" id="{510C0EE2-721E-432B-A5BD-BAFDDED6EE73}"/>
              </a:ext>
            </a:extLst>
          </p:cNvPr>
          <p:cNvSpPr>
            <a:spLocks noChangeArrowheads="1"/>
          </p:cNvSpPr>
          <p:nvPr/>
        </p:nvSpPr>
        <p:spPr bwMode="auto">
          <a:xfrm>
            <a:off x="6858000" y="304800"/>
            <a:ext cx="2284413" cy="271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600" u="sng">
                <a:latin typeface="Times New Roman" panose="02020603050405020304" pitchFamily="18" charset="0"/>
              </a:rPr>
              <a:t>Buys-Ballot-Gesetz</a:t>
            </a:r>
          </a:p>
          <a:p>
            <a:pPr>
              <a:spcBef>
                <a:spcPct val="50000"/>
              </a:spcBef>
            </a:pPr>
            <a:r>
              <a:rPr lang="de-DE" altLang="de-DE">
                <a:latin typeface="Times New Roman" panose="02020603050405020304" pitchFamily="18" charset="0"/>
              </a:rPr>
              <a:t>An der Oberfläche der nördlichen Halbkugel weht der wind vomhohen zum tiefen Druck so, daß er den höheren Druck zur Rechten und den tieferen Druck zur Linken läßt und  die isobaren Linienunter einem Winkel von 30° schneidet.</a:t>
            </a:r>
          </a:p>
          <a:p>
            <a:pPr>
              <a:spcBef>
                <a:spcPct val="50000"/>
              </a:spcBef>
            </a:pPr>
            <a:r>
              <a:rPr lang="de-DE" altLang="de-DE">
                <a:latin typeface="Times New Roman" panose="02020603050405020304" pitchFamily="18" charset="0"/>
              </a:rPr>
              <a:t>Für die südliche Halbkugel gilt das selbe  nur umgekehrt. In großen Höhen  ist der Wind parallel zu den isobaren Linien.</a:t>
            </a:r>
          </a:p>
        </p:txBody>
      </p:sp>
      <p:pic>
        <p:nvPicPr>
          <p:cNvPr id="23555" name="Rechteck 23554">
            <a:extLst>
              <a:ext uri="{FF2B5EF4-FFF2-40B4-BE49-F238E27FC236}">
                <a16:creationId xmlns:a16="http://schemas.microsoft.com/office/drawing/2014/main" id="{343B0700-CC4A-4B87-B1D7-7D9A32E60A37}"/>
              </a:ext>
            </a:extLst>
          </p:cNvPr>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3886200"/>
            <a:ext cx="5362575" cy="242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3553"/>
                                        </p:tgtEl>
                                        <p:attrNameLst>
                                          <p:attrName>style.visibility</p:attrName>
                                        </p:attrNameLst>
                                      </p:cBhvr>
                                      <p:to>
                                        <p:strVal val="visible"/>
                                      </p:to>
                                    </p:set>
                                    <p:animEffect transition="in" filter="box(in)">
                                      <p:cBhvr>
                                        <p:cTn id="7" dur="500"/>
                                        <p:tgtEl>
                                          <p:spTgt spid="23553"/>
                                        </p:tgtEl>
                                      </p:cBhvr>
                                    </p:animEffect>
                                  </p:childTnLst>
                                  <p:subTnLst>
                                    <p:audio>
                                      <p:cMediaNode>
                                        <p:cTn display="0" masterRel="sameClick">
                                          <p:stCondLst>
                                            <p:cond evt="begin" delay="0">
                                              <p:tn val="5"/>
                                            </p:cond>
                                          </p:stCondLst>
                                          <p:endCondLst>
                                            <p:cond evt="onStopAudio" delay="0">
                                              <p:tgtEl>
                                                <p:sldTgt/>
                                              </p:tgtEl>
                                            </p:cond>
                                          </p:endCondLst>
                                        </p:cTn>
                                        <p:tgtEl>
                                          <p:sndTgt r:embed="rId2" name="Zischen"/>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3554"/>
                                        </p:tgtEl>
                                        <p:attrNameLst>
                                          <p:attrName>style.visibility</p:attrName>
                                        </p:attrNameLst>
                                      </p:cBhvr>
                                      <p:to>
                                        <p:strVal val="visible"/>
                                      </p:to>
                                    </p:set>
                                    <p:animEffect transition="in" filter="blinds(horizontal)">
                                      <p:cBhvr>
                                        <p:cTn id="12" dur="500"/>
                                        <p:tgtEl>
                                          <p:spTgt spid="23554"/>
                                        </p:tgtEl>
                                      </p:cBhvr>
                                    </p:animEffect>
                                  </p:childTnLst>
                                  <p:subTnLst>
                                    <p:audio>
                                      <p:cMediaNode>
                                        <p:cTn display="0" masterRel="sameClick">
                                          <p:stCondLst>
                                            <p:cond evt="begin" delay="0">
                                              <p:tn val="10"/>
                                            </p:cond>
                                          </p:stCondLst>
                                          <p:endCondLst>
                                            <p:cond evt="onStopAudio" delay="0">
                                              <p:tgtEl>
                                                <p:sldTgt/>
                                              </p:tgtEl>
                                            </p:cond>
                                          </p:endCondLst>
                                        </p:cTn>
                                        <p:tgtEl>
                                          <p:sndTgt r:embed="rId3" name="ridstorm.wav"/>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23555"/>
                                        </p:tgtEl>
                                        <p:attrNameLst>
                                          <p:attrName>style.visibility</p:attrName>
                                        </p:attrNameLst>
                                      </p:cBhvr>
                                      <p:to>
                                        <p:strVal val="visible"/>
                                      </p:to>
                                    </p:set>
                                    <p:animEffect transition="in" filter="box(in)">
                                      <p:cBhvr>
                                        <p:cTn id="17" dur="500"/>
                                        <p:tgtEl>
                                          <p:spTgt spid="23555"/>
                                        </p:tgtEl>
                                      </p:cBhvr>
                                    </p:animEffect>
                                  </p:childTnLst>
                                  <p:subTnLst>
                                    <p:audio>
                                      <p:cMediaNode>
                                        <p:cTn display="0" masterRel="sameClick">
                                          <p:stCondLst>
                                            <p:cond evt="begin" delay="0">
                                              <p:tn val="15"/>
                                            </p:cond>
                                          </p:stCondLst>
                                          <p:endCondLst>
                                            <p:cond evt="onStopAudio" delay="0">
                                              <p:tgtEl>
                                                <p:sldTgt/>
                                              </p:tgtEl>
                                            </p:cond>
                                          </p:endCondLst>
                                        </p:cTn>
                                        <p:tgtEl>
                                          <p:sndTgt r:embed="rId4" name="Vöge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hteck 24576">
            <a:extLst>
              <a:ext uri="{FF2B5EF4-FFF2-40B4-BE49-F238E27FC236}">
                <a16:creationId xmlns:a16="http://schemas.microsoft.com/office/drawing/2014/main" id="{1F9673C7-644B-4232-9526-633F8A5381EB}"/>
              </a:ext>
            </a:extLst>
          </p:cNvPr>
          <p:cNvSpPr>
            <a:spLocks noChangeArrowheads="1"/>
          </p:cNvSpPr>
          <p:nvPr/>
        </p:nvSpPr>
        <p:spPr bwMode="auto">
          <a:xfrm>
            <a:off x="304800" y="304800"/>
            <a:ext cx="88376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600">
                <a:latin typeface="Times New Roman" panose="02020603050405020304" pitchFamily="18" charset="0"/>
              </a:rPr>
              <a:t>Erklären Sie die Corioliskraft</a:t>
            </a:r>
          </a:p>
        </p:txBody>
      </p:sp>
      <p:sp>
        <p:nvSpPr>
          <p:cNvPr id="6147" name="Rechteck 24577">
            <a:extLst>
              <a:ext uri="{FF2B5EF4-FFF2-40B4-BE49-F238E27FC236}">
                <a16:creationId xmlns:a16="http://schemas.microsoft.com/office/drawing/2014/main" id="{83D7F6C4-895E-4934-B34B-40BC42D5FAEC}"/>
              </a:ext>
            </a:extLst>
          </p:cNvPr>
          <p:cNvSpPr>
            <a:spLocks noChangeArrowheads="1"/>
          </p:cNvSpPr>
          <p:nvPr/>
        </p:nvSpPr>
        <p:spPr bwMode="auto">
          <a:xfrm>
            <a:off x="152400" y="762000"/>
            <a:ext cx="81534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endParaRPr lang="de-DE" altLang="de-DE" sz="2400">
              <a:latin typeface="Times New Roman" panose="02020603050405020304" pitchFamily="18" charset="0"/>
            </a:endParaRPr>
          </a:p>
        </p:txBody>
      </p:sp>
      <p:sp>
        <p:nvSpPr>
          <p:cNvPr id="24579" name="Rechteck 24578">
            <a:extLst>
              <a:ext uri="{FF2B5EF4-FFF2-40B4-BE49-F238E27FC236}">
                <a16:creationId xmlns:a16="http://schemas.microsoft.com/office/drawing/2014/main" id="{259ACA13-3938-4500-8938-C5DE9FA31B12}"/>
              </a:ext>
            </a:extLst>
          </p:cNvPr>
          <p:cNvSpPr>
            <a:spLocks noChangeArrowheads="1"/>
          </p:cNvSpPr>
          <p:nvPr/>
        </p:nvSpPr>
        <p:spPr bwMode="auto">
          <a:xfrm>
            <a:off x="152400" y="762000"/>
            <a:ext cx="899001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Ein Mensch sitzt auf einem drehenden Schemel und wirft eine Kreide. weil er sich weiterdreht landet die kreide nicht direkt vor ihm. er denkt in seinem sich drehenden System, daß die kreide direkt vor ihm liegen  sollte. Da die kreide aus seiner sicht zur Seite verschoben landet, vermutet er eine  ablenkende Kraft. Diese kraft newnnt man Corioliskraft. Da die Erde sich nur langsam dreht, bemerken wir die Drehung kaum. nur an wenigen Naturerscheinungen erkennen wir die Corioliskraft. </a:t>
            </a:r>
          </a:p>
        </p:txBody>
      </p:sp>
      <p:graphicFrame>
        <p:nvGraphicFramePr>
          <p:cNvPr id="24580" name="Object 4">
            <a:hlinkClick r:id="" action="ppaction://ole?verb=0"/>
            <a:extLst>
              <a:ext uri="{FF2B5EF4-FFF2-40B4-BE49-F238E27FC236}">
                <a16:creationId xmlns:a16="http://schemas.microsoft.com/office/drawing/2014/main" id="{4E082BF4-7429-4C26-9D5A-307410B5AF97}"/>
              </a:ext>
            </a:extLst>
          </p:cNvPr>
          <p:cNvGraphicFramePr>
            <a:graphicFrameLocks/>
          </p:cNvGraphicFramePr>
          <p:nvPr/>
        </p:nvGraphicFramePr>
        <p:xfrm>
          <a:off x="5786438" y="1466850"/>
          <a:ext cx="3038475" cy="2533650"/>
        </p:xfrm>
        <a:graphic>
          <a:graphicData uri="http://schemas.openxmlformats.org/presentationml/2006/ole">
            <mc:AlternateContent xmlns:mc="http://schemas.openxmlformats.org/markup-compatibility/2006">
              <mc:Choice xmlns:v="urn:schemas-microsoft-com:vml" Requires="v">
                <p:oleObj spid="_x0000_s6155" name="Videoclip" r:id="rId8" imgW="3047619" imgH="2542857" progId="AVIFile">
                  <p:embed/>
                </p:oleObj>
              </mc:Choice>
              <mc:Fallback>
                <p:oleObj name="Videoclip" r:id="rId8" imgW="3047619" imgH="2542857" progId="AVIFile">
                  <p:embed/>
                  <p:pic>
                    <p:nvPicPr>
                      <p:cNvPr id="0" name="Object 4"/>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786438" y="1466850"/>
                        <a:ext cx="3038475" cy="2533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581" name="Rechteck 24580">
            <a:extLst>
              <a:ext uri="{FF2B5EF4-FFF2-40B4-BE49-F238E27FC236}">
                <a16:creationId xmlns:a16="http://schemas.microsoft.com/office/drawing/2014/main" id="{53189F94-D520-465A-A9AF-9E0847CA2EA4}"/>
              </a:ext>
            </a:extLst>
          </p:cNvPr>
          <p:cNvSpPr>
            <a:spLocks noChangeArrowheads="1"/>
          </p:cNvSpPr>
          <p:nvPr/>
        </p:nvSpPr>
        <p:spPr bwMode="auto">
          <a:xfrm>
            <a:off x="76200" y="1828800"/>
            <a:ext cx="5486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600">
                <a:latin typeface="Times New Roman" panose="02020603050405020304" pitchFamily="18" charset="0"/>
              </a:rPr>
              <a:t>Nennen sie ein paar Beispiele für die Corioliskraft</a:t>
            </a:r>
          </a:p>
        </p:txBody>
      </p:sp>
      <p:sp>
        <p:nvSpPr>
          <p:cNvPr id="24582" name="Rechteck 24581">
            <a:extLst>
              <a:ext uri="{FF2B5EF4-FFF2-40B4-BE49-F238E27FC236}">
                <a16:creationId xmlns:a16="http://schemas.microsoft.com/office/drawing/2014/main" id="{72E0E480-1802-4B8C-9D4E-77D39471CF3F}"/>
              </a:ext>
            </a:extLst>
          </p:cNvPr>
          <p:cNvSpPr>
            <a:spLocks noChangeArrowheads="1"/>
          </p:cNvSpPr>
          <p:nvPr/>
        </p:nvSpPr>
        <p:spPr bwMode="auto">
          <a:xfrm>
            <a:off x="228600" y="2362200"/>
            <a:ext cx="5257800"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Alle sich auf der Erde bewegende körper erfahren eine Corioliskraft,die z.B. für alle  sich auf der nördlichen Halbkugel bewegende Körper (Flüsse, Winde) eine Rechtsabweichung (Linksabweichung auf der Südhalbkugel) bewirkt ; z.B werden die rechten Seiten von Eisenbahngleisen , die nur in einer Richtung  befahren, stärker abgenutzt als die Linken.</a:t>
            </a:r>
          </a:p>
        </p:txBody>
      </p:sp>
      <p:sp>
        <p:nvSpPr>
          <p:cNvPr id="24583" name="Rechteck 24582">
            <a:extLst>
              <a:ext uri="{FF2B5EF4-FFF2-40B4-BE49-F238E27FC236}">
                <a16:creationId xmlns:a16="http://schemas.microsoft.com/office/drawing/2014/main" id="{38BCD86B-F226-4E13-ACC2-62FF5C279F01}"/>
              </a:ext>
            </a:extLst>
          </p:cNvPr>
          <p:cNvSpPr>
            <a:spLocks noChangeArrowheads="1"/>
          </p:cNvSpPr>
          <p:nvPr/>
        </p:nvSpPr>
        <p:spPr bwMode="auto">
          <a:xfrm>
            <a:off x="304800" y="3657600"/>
            <a:ext cx="4800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600">
                <a:latin typeface="Times New Roman" panose="02020603050405020304" pitchFamily="18" charset="0"/>
              </a:rPr>
              <a:t>Herleitung der Corioliskraft</a:t>
            </a:r>
          </a:p>
        </p:txBody>
      </p:sp>
      <p:sp>
        <p:nvSpPr>
          <p:cNvPr id="24584" name="Rechteck 24583">
            <a:extLst>
              <a:ext uri="{FF2B5EF4-FFF2-40B4-BE49-F238E27FC236}">
                <a16:creationId xmlns:a16="http://schemas.microsoft.com/office/drawing/2014/main" id="{38719E84-C027-4DC3-A784-7883FE94384D}"/>
              </a:ext>
            </a:extLst>
          </p:cNvPr>
          <p:cNvSpPr>
            <a:spLocks noChangeArrowheads="1"/>
          </p:cNvSpPr>
          <p:nvPr/>
        </p:nvSpPr>
        <p:spPr bwMode="auto">
          <a:xfrm>
            <a:off x="152400" y="4191000"/>
            <a:ext cx="8686800" cy="247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Erklärung: Der geworfene Körper  wird nach Wurf in B’’ erwartet, landet aber  nach Ablenkung (durch eine “Scheinkraft”) in B’</a:t>
            </a:r>
          </a:p>
          <a:p>
            <a:pPr>
              <a:spcBef>
                <a:spcPct val="50000"/>
              </a:spcBef>
            </a:pPr>
            <a:r>
              <a:rPr lang="de-DE" altLang="de-DE">
                <a:latin typeface="Times New Roman" panose="02020603050405020304" pitchFamily="18" charset="0"/>
              </a:rPr>
              <a:t>F</a:t>
            </a:r>
            <a:r>
              <a:rPr lang="de-DE" altLang="de-DE" baseline="-25000">
                <a:latin typeface="Times New Roman" panose="02020603050405020304" pitchFamily="18" charset="0"/>
              </a:rPr>
              <a:t>C</a:t>
            </a:r>
            <a:r>
              <a:rPr lang="de-DE" altLang="de-DE">
                <a:latin typeface="Times New Roman" panose="02020603050405020304" pitchFamily="18" charset="0"/>
              </a:rPr>
              <a:t>= m*a</a:t>
            </a:r>
          </a:p>
          <a:p>
            <a:pPr>
              <a:spcBef>
                <a:spcPct val="50000"/>
              </a:spcBef>
            </a:pPr>
            <a:r>
              <a:rPr lang="de-DE" altLang="de-DE">
                <a:latin typeface="Times New Roman" panose="02020603050405020304" pitchFamily="18" charset="0"/>
              </a:rPr>
              <a:t>Ablenkungsstrecke B’B’’=s=1/2* a</a:t>
            </a:r>
            <a:r>
              <a:rPr lang="de-DE" altLang="de-DE" baseline="-25000">
                <a:latin typeface="Times New Roman" panose="02020603050405020304" pitchFamily="18" charset="0"/>
              </a:rPr>
              <a:t>C</a:t>
            </a:r>
            <a:r>
              <a:rPr lang="de-DE" altLang="de-DE">
                <a:latin typeface="Times New Roman" panose="02020603050405020304" pitchFamily="18" charset="0"/>
              </a:rPr>
              <a:t> *</a:t>
            </a:r>
            <a:r>
              <a:rPr lang="de-DE" altLang="de-DE">
                <a:latin typeface="Symbol" panose="05050102010706020507" pitchFamily="18" charset="2"/>
              </a:rPr>
              <a:t>D</a:t>
            </a:r>
            <a:r>
              <a:rPr lang="de-DE" altLang="de-DE">
                <a:latin typeface="Times New Roman" panose="02020603050405020304" pitchFamily="18" charset="0"/>
              </a:rPr>
              <a:t>t^2		       (Formel  a)</a:t>
            </a:r>
          </a:p>
          <a:p>
            <a:pPr>
              <a:spcBef>
                <a:spcPct val="50000"/>
              </a:spcBef>
            </a:pPr>
            <a:r>
              <a:rPr lang="de-DE" altLang="de-DE">
                <a:latin typeface="Times New Roman" panose="02020603050405020304" pitchFamily="18" charset="0"/>
              </a:rPr>
              <a:t>AblenkungsstreckeA’B’ =v*</a:t>
            </a:r>
            <a:r>
              <a:rPr lang="de-DE" altLang="de-DE">
                <a:latin typeface="Symbol" panose="05050102010706020507" pitchFamily="18" charset="2"/>
              </a:rPr>
              <a:t>D</a:t>
            </a:r>
            <a:r>
              <a:rPr lang="de-DE" altLang="de-DE">
                <a:latin typeface="Times New Roman" panose="02020603050405020304" pitchFamily="18" charset="0"/>
              </a:rPr>
              <a:t>t</a:t>
            </a:r>
          </a:p>
          <a:p>
            <a:pPr>
              <a:spcBef>
                <a:spcPct val="50000"/>
              </a:spcBef>
            </a:pPr>
            <a:r>
              <a:rPr lang="de-DE" altLang="de-DE">
                <a:latin typeface="Times New Roman" panose="02020603050405020304" pitchFamily="18" charset="0"/>
              </a:rPr>
              <a:t>Ablenkungsstrecke B’B’’ = </a:t>
            </a:r>
            <a:r>
              <a:rPr lang="de-DE" altLang="de-DE">
                <a:latin typeface="Symbol" panose="05050102010706020507" pitchFamily="18" charset="2"/>
              </a:rPr>
              <a:t>Df</a:t>
            </a:r>
            <a:r>
              <a:rPr lang="de-DE" altLang="de-DE">
                <a:latin typeface="Times New Roman" panose="02020603050405020304" pitchFamily="18" charset="0"/>
              </a:rPr>
              <a:t>A’B’ =</a:t>
            </a:r>
            <a:r>
              <a:rPr lang="de-DE" altLang="de-DE">
                <a:latin typeface="Symbol" panose="05050102010706020507" pitchFamily="18" charset="2"/>
              </a:rPr>
              <a:t>Df</a:t>
            </a:r>
            <a:r>
              <a:rPr lang="de-DE" altLang="de-DE">
                <a:latin typeface="Times New Roman" panose="02020603050405020304" pitchFamily="18" charset="0"/>
              </a:rPr>
              <a:t> v</a:t>
            </a:r>
            <a:r>
              <a:rPr lang="de-DE" altLang="de-DE">
                <a:latin typeface="Symbol" panose="05050102010706020507" pitchFamily="18" charset="2"/>
              </a:rPr>
              <a:t>D</a:t>
            </a:r>
            <a:r>
              <a:rPr lang="de-DE" altLang="de-DE">
                <a:latin typeface="Times New Roman" panose="02020603050405020304" pitchFamily="18" charset="0"/>
              </a:rPr>
              <a:t>t = </a:t>
            </a:r>
            <a:r>
              <a:rPr lang="de-DE" altLang="de-DE">
                <a:latin typeface="Symbol" panose="05050102010706020507" pitchFamily="18" charset="2"/>
              </a:rPr>
              <a:t>Df/D</a:t>
            </a:r>
            <a:r>
              <a:rPr lang="de-DE" altLang="de-DE">
                <a:latin typeface="Times New Roman" panose="02020603050405020304" pitchFamily="18" charset="0"/>
              </a:rPr>
              <a:t>t*v*</a:t>
            </a:r>
            <a:r>
              <a:rPr lang="de-DE" altLang="de-DE">
                <a:latin typeface="Symbol" panose="05050102010706020507" pitchFamily="18" charset="2"/>
              </a:rPr>
              <a:t>D</a:t>
            </a:r>
            <a:r>
              <a:rPr lang="de-DE" altLang="de-DE">
                <a:latin typeface="Times New Roman" panose="02020603050405020304" pitchFamily="18" charset="0"/>
              </a:rPr>
              <a:t>t^2   (Formel b)</a:t>
            </a:r>
          </a:p>
          <a:p>
            <a:pPr>
              <a:spcBef>
                <a:spcPct val="50000"/>
              </a:spcBef>
            </a:pPr>
            <a:r>
              <a:rPr lang="de-DE" altLang="de-DE">
                <a:latin typeface="Times New Roman" panose="02020603050405020304" pitchFamily="18" charset="0"/>
              </a:rPr>
              <a:t>Gleichsetzen von Formel  a und Formel  b</a:t>
            </a:r>
          </a:p>
          <a:p>
            <a:pPr>
              <a:spcBef>
                <a:spcPct val="50000"/>
              </a:spcBef>
            </a:pPr>
            <a:r>
              <a:rPr lang="de-DE" altLang="de-DE">
                <a:latin typeface="Times New Roman" panose="02020603050405020304" pitchFamily="18" charset="0"/>
              </a:rPr>
              <a:t>1/2 a</a:t>
            </a:r>
            <a:r>
              <a:rPr lang="de-DE" altLang="de-DE" baseline="-25000">
                <a:latin typeface="Times New Roman" panose="02020603050405020304" pitchFamily="18" charset="0"/>
              </a:rPr>
              <a:t>c</a:t>
            </a:r>
            <a:r>
              <a:rPr lang="de-DE" altLang="de-DE">
                <a:latin typeface="Symbol" panose="05050102010706020507" pitchFamily="18" charset="2"/>
              </a:rPr>
              <a:t>D</a:t>
            </a:r>
            <a:r>
              <a:rPr lang="de-DE" altLang="de-DE">
                <a:latin typeface="Times New Roman" panose="02020603050405020304" pitchFamily="18" charset="0"/>
              </a:rPr>
              <a:t>t^2= </a:t>
            </a:r>
            <a:r>
              <a:rPr lang="de-DE" altLang="de-DE">
                <a:latin typeface="Symbol" panose="05050102010706020507" pitchFamily="18" charset="2"/>
              </a:rPr>
              <a:t>Df/D</a:t>
            </a:r>
            <a:r>
              <a:rPr lang="de-DE" altLang="de-DE">
                <a:latin typeface="Times New Roman" panose="02020603050405020304" pitchFamily="18" charset="0"/>
              </a:rPr>
              <a:t>t*v*</a:t>
            </a:r>
            <a:r>
              <a:rPr lang="de-DE" altLang="de-DE">
                <a:latin typeface="Symbol" panose="05050102010706020507" pitchFamily="18" charset="2"/>
              </a:rPr>
              <a:t>D</a:t>
            </a:r>
            <a:r>
              <a:rPr lang="de-DE" altLang="de-DE">
                <a:latin typeface="Times New Roman" panose="02020603050405020304" pitchFamily="18" charset="0"/>
              </a:rPr>
              <a:t>t^2</a:t>
            </a:r>
          </a:p>
          <a:p>
            <a:pPr>
              <a:spcBef>
                <a:spcPct val="50000"/>
              </a:spcBef>
            </a:pPr>
            <a:r>
              <a:rPr lang="de-DE" altLang="de-DE">
                <a:latin typeface="Times New Roman" panose="02020603050405020304" pitchFamily="18" charset="0"/>
              </a:rPr>
              <a:t>a</a:t>
            </a:r>
            <a:r>
              <a:rPr lang="de-DE" altLang="de-DE" baseline="-25000">
                <a:latin typeface="Times New Roman" panose="02020603050405020304" pitchFamily="18" charset="0"/>
              </a:rPr>
              <a:t>c</a:t>
            </a:r>
            <a:r>
              <a:rPr lang="de-DE" altLang="de-DE">
                <a:latin typeface="Times New Roman" panose="02020603050405020304" pitchFamily="18" charset="0"/>
              </a:rPr>
              <a:t>= 2*</a:t>
            </a:r>
            <a:r>
              <a:rPr lang="de-DE" altLang="de-DE">
                <a:latin typeface="Symbol" panose="05050102010706020507" pitchFamily="18" charset="2"/>
              </a:rPr>
              <a:t>w</a:t>
            </a:r>
            <a:r>
              <a:rPr lang="de-DE" altLang="de-DE">
                <a:latin typeface="Times New Roman" panose="02020603050405020304" pitchFamily="18" charset="0"/>
              </a:rPr>
              <a:t>*v</a:t>
            </a:r>
          </a:p>
          <a:p>
            <a:pPr>
              <a:spcBef>
                <a:spcPct val="50000"/>
              </a:spcBef>
            </a:pPr>
            <a:r>
              <a:rPr lang="de-DE" altLang="de-DE">
                <a:latin typeface="Times New Roman" panose="02020603050405020304" pitchFamily="18" charset="0"/>
              </a:rPr>
              <a:t>F</a:t>
            </a:r>
            <a:r>
              <a:rPr lang="de-DE" altLang="de-DE" baseline="-25000">
                <a:latin typeface="Times New Roman" panose="02020603050405020304" pitchFamily="18" charset="0"/>
              </a:rPr>
              <a:t>C</a:t>
            </a:r>
            <a:r>
              <a:rPr lang="de-DE" altLang="de-DE">
                <a:latin typeface="Times New Roman" panose="02020603050405020304" pitchFamily="18" charset="0"/>
              </a:rPr>
              <a:t>=2*</a:t>
            </a:r>
            <a:r>
              <a:rPr lang="de-DE" altLang="de-DE">
                <a:latin typeface="Symbol" panose="05050102010706020507" pitchFamily="18" charset="2"/>
              </a:rPr>
              <a:t>w</a:t>
            </a:r>
            <a:r>
              <a:rPr lang="de-DE" altLang="de-DE">
                <a:latin typeface="Times New Roman" panose="02020603050405020304" pitchFamily="18" charset="0"/>
              </a:rPr>
              <a:t>*v*m</a:t>
            </a:r>
          </a:p>
        </p:txBody>
      </p:sp>
      <p:pic>
        <p:nvPicPr>
          <p:cNvPr id="24585" name="Rechteck 24584">
            <a:extLst>
              <a:ext uri="{FF2B5EF4-FFF2-40B4-BE49-F238E27FC236}">
                <a16:creationId xmlns:a16="http://schemas.microsoft.com/office/drawing/2014/main" id="{D8A8318C-71E2-4605-8730-931CADC681A2}"/>
              </a:ext>
            </a:extLst>
          </p:cNvPr>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722938" y="4591050"/>
            <a:ext cx="3419475" cy="208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4577"/>
                                        </p:tgtEl>
                                        <p:attrNameLst>
                                          <p:attrName>style.visibility</p:attrName>
                                        </p:attrNameLst>
                                      </p:cBhvr>
                                      <p:to>
                                        <p:strVal val="visible"/>
                                      </p:to>
                                    </p:set>
                                    <p:anim calcmode="lin" valueType="num">
                                      <p:cBhvr additive="base">
                                        <p:cTn id="7" dur="500" fill="hold"/>
                                        <p:tgtEl>
                                          <p:spTgt spid="24577"/>
                                        </p:tgtEl>
                                        <p:attrNameLst>
                                          <p:attrName>ppt_x</p:attrName>
                                        </p:attrNameLst>
                                      </p:cBhvr>
                                      <p:tavLst>
                                        <p:tav tm="0">
                                          <p:val>
                                            <p:strVal val="#ppt_x"/>
                                          </p:val>
                                        </p:tav>
                                        <p:tav tm="100000">
                                          <p:val>
                                            <p:strVal val="#ppt_x"/>
                                          </p:val>
                                        </p:tav>
                                      </p:tavLst>
                                    </p:anim>
                                    <p:anim calcmode="lin" valueType="num">
                                      <p:cBhvr additive="base">
                                        <p:cTn id="8" dur="500" fill="hold"/>
                                        <p:tgtEl>
                                          <p:spTgt spid="24577"/>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Glöckchen"/>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3" presetClass="entr" presetSubtype="10" fill="hold" grpId="0" nodeType="clickEffect">
                                  <p:stCondLst>
                                    <p:cond delay="0"/>
                                  </p:stCondLst>
                                  <p:iterate type="lt">
                                    <p:tmPct val="100000"/>
                                  </p:iterate>
                                  <p:childTnLst>
                                    <p:set>
                                      <p:cBhvr>
                                        <p:cTn id="12" dur="1" fill="hold">
                                          <p:stCondLst>
                                            <p:cond delay="0"/>
                                          </p:stCondLst>
                                        </p:cTn>
                                        <p:tgtEl>
                                          <p:spTgt spid="24579">
                                            <p:txEl>
                                              <p:pRg st="0" end="0"/>
                                            </p:txEl>
                                          </p:spTgt>
                                        </p:tgtEl>
                                        <p:attrNameLst>
                                          <p:attrName>style.visibility</p:attrName>
                                        </p:attrNameLst>
                                      </p:cBhvr>
                                      <p:to>
                                        <p:strVal val="visible"/>
                                      </p:to>
                                    </p:set>
                                    <p:animEffect transition="in" filter="blinds(horizontal)">
                                      <p:cBhvr>
                                        <p:cTn id="13" dur="75"/>
                                        <p:tgtEl>
                                          <p:spTgt spid="24579">
                                            <p:txEl>
                                              <p:pRg st="0" end="0"/>
                                            </p:txEl>
                                          </p:spTgt>
                                        </p:tgtEl>
                                      </p:cBhvr>
                                    </p:animEffect>
                                  </p:childTnLst>
                                  <p:subTnLst>
                                    <p:audio>
                                      <p:cMediaNode>
                                        <p:cTn display="0" masterRel="sameClick">
                                          <p:stCondLst>
                                            <p:cond evt="begin" delay="0">
                                              <p:tn val="11"/>
                                            </p:cond>
                                          </p:stCondLst>
                                          <p:endCondLst>
                                            <p:cond evt="onStopAudio" delay="0">
                                              <p:tgtEl>
                                                <p:sldTgt/>
                                              </p:tgtEl>
                                            </p:cond>
                                          </p:endCondLst>
                                        </p:cTn>
                                        <p:tgtEl>
                                          <p:sndTgt r:embed="rId4" name="Laser"/>
                                        </p:tgtEl>
                                      </p:cMediaNode>
                                    </p:audio>
                                  </p:sub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32" fill="hold" nodeType="clickEffect">
                                  <p:stCondLst>
                                    <p:cond delay="0"/>
                                  </p:stCondLst>
                                  <p:childTnLst>
                                    <p:set>
                                      <p:cBhvr>
                                        <p:cTn id="17" dur="1" fill="hold">
                                          <p:stCondLst>
                                            <p:cond delay="0"/>
                                          </p:stCondLst>
                                        </p:cTn>
                                        <p:tgtEl>
                                          <p:spTgt spid="24580"/>
                                        </p:tgtEl>
                                        <p:attrNameLst>
                                          <p:attrName>style.visibility</p:attrName>
                                        </p:attrNameLst>
                                      </p:cBhvr>
                                      <p:to>
                                        <p:strVal val="visible"/>
                                      </p:to>
                                    </p:set>
                                    <p:animEffect transition="in" filter="box(out)">
                                      <p:cBhvr>
                                        <p:cTn id="18" dur="500"/>
                                        <p:tgtEl>
                                          <p:spTgt spid="24580"/>
                                        </p:tgtEl>
                                      </p:cBhvr>
                                    </p:animEffect>
                                  </p:childTnLst>
                                  <p:subTnLst>
                                    <p:audio>
                                      <p:cMediaNode>
                                        <p:cTn display="0" masterRel="sameClick">
                                          <p:stCondLst>
                                            <p:cond evt="begin" delay="0">
                                              <p:tn val="16"/>
                                            </p:cond>
                                          </p:stCondLst>
                                          <p:endCondLst>
                                            <p:cond evt="onStopAudio" delay="0">
                                              <p:tgtEl>
                                                <p:sldTgt/>
                                              </p:tgtEl>
                                            </p:cond>
                                          </p:endCondLst>
                                        </p:cTn>
                                        <p:tgtEl>
                                          <p:sndTgt r:embed="rId5" name="Vögel.wav"/>
                                        </p:tgtEl>
                                      </p:cMediaNode>
                                    </p:audio>
                                  </p:subTnLst>
                                </p:cTn>
                              </p:par>
                            </p:childTnLst>
                          </p:cTn>
                        </p:par>
                        <p:par>
                          <p:cTn id="19" fill="hold" nodeType="afterGroup">
                            <p:stCondLst>
                              <p:cond delay="500"/>
                            </p:stCondLst>
                            <p:childTnLst>
                              <p:par>
                                <p:cTn id="20" presetID="0" presetClass="verb" presetSubtype="0" fill="hold" nodeType="afterEffect">
                                  <p:stCondLst>
                                    <p:cond delay="0"/>
                                  </p:stCondLst>
                                  <p:childTnLst>
                                    <p:cmd type="verb" cmd="0">
                                      <p:cBhvr>
                                        <p:cTn id="21" dur="1" fill="hold"/>
                                        <p:tgtEl>
                                          <p:spTgt spid="24580"/>
                                        </p:tgtEl>
                                      </p:cBhvr>
                                    </p:cmd>
                                  </p:childTnLst>
                                  <p:subTnLst>
                                    <p:set>
                                      <p:cBhvr>
                                        <p:cTn presetID="0" presetClass="entr" presetSubtype="0" dur="1" fill="hold" display="0" masterRel="sameClick">
                                          <p:stCondLst>
                                            <p:cond evt="begin" delay="0">
                                              <p:tn val="20"/>
                                            </p:cond>
                                          </p:stCondLst>
                                        </p:cTn>
                                        <p:tgtEl>
                                          <p:spTgt spid="24580"/>
                                        </p:tgtEl>
                                        <p:attrNameLst>
                                          <p:attrName>style.visibility</p:attrName>
                                        </p:attrNameLst>
                                      </p:cBhvr>
                                      <p:to>
                                        <p:strVal val="visible"/>
                                      </p:to>
                                    </p:set>
                                  </p:subTnLst>
                                </p:cTn>
                              </p:par>
                            </p:childTnLst>
                          </p:cTn>
                        </p:par>
                      </p:childTnLst>
                    </p:cTn>
                  </p:par>
                  <p:par>
                    <p:cTn id="22" fill="hold" nodeType="clickPar">
                      <p:stCondLst>
                        <p:cond delay="indefinite"/>
                      </p:stCondLst>
                      <p:childTnLst>
                        <p:par>
                          <p:cTn id="23" fill="hold" nodeType="withGroup">
                            <p:stCondLst>
                              <p:cond delay="0"/>
                            </p:stCondLst>
                            <p:childTnLst>
                              <p:par>
                                <p:cTn id="24" presetID="4" presetClass="entr" presetSubtype="32" fill="hold" grpId="0" nodeType="clickEffect">
                                  <p:stCondLst>
                                    <p:cond delay="0"/>
                                  </p:stCondLst>
                                  <p:childTnLst>
                                    <p:set>
                                      <p:cBhvr>
                                        <p:cTn id="25" dur="1" fill="hold">
                                          <p:stCondLst>
                                            <p:cond delay="0"/>
                                          </p:stCondLst>
                                        </p:cTn>
                                        <p:tgtEl>
                                          <p:spTgt spid="24581"/>
                                        </p:tgtEl>
                                        <p:attrNameLst>
                                          <p:attrName>style.visibility</p:attrName>
                                        </p:attrNameLst>
                                      </p:cBhvr>
                                      <p:to>
                                        <p:strVal val="visible"/>
                                      </p:to>
                                    </p:set>
                                    <p:animEffect transition="in" filter="box(out)">
                                      <p:cBhvr>
                                        <p:cTn id="26" dur="500"/>
                                        <p:tgtEl>
                                          <p:spTgt spid="24581"/>
                                        </p:tgtEl>
                                      </p:cBhvr>
                                    </p:animEffect>
                                  </p:childTnLst>
                                  <p:subTnLst>
                                    <p:audio>
                                      <p:cMediaNode>
                                        <p:cTn display="0" masterRel="sameClick">
                                          <p:stCondLst>
                                            <p:cond evt="begin" delay="0">
                                              <p:tn val="24"/>
                                            </p:cond>
                                          </p:stCondLst>
                                          <p:endCondLst>
                                            <p:cond evt="onStopAudio" delay="0">
                                              <p:tgtEl>
                                                <p:sldTgt/>
                                              </p:tgtEl>
                                            </p:cond>
                                          </p:endCondLst>
                                        </p:cTn>
                                        <p:tgtEl>
                                          <p:sndTgt r:embed="rId3" name="Glöckchen"/>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3" presetClass="entr" presetSubtype="10" fill="hold" grpId="0" nodeType="clickEffect">
                                  <p:stCondLst>
                                    <p:cond delay="0"/>
                                  </p:stCondLst>
                                  <p:iterate type="lt">
                                    <p:tmPct val="100000"/>
                                  </p:iterate>
                                  <p:childTnLst>
                                    <p:set>
                                      <p:cBhvr>
                                        <p:cTn id="30" dur="1" fill="hold">
                                          <p:stCondLst>
                                            <p:cond delay="0"/>
                                          </p:stCondLst>
                                        </p:cTn>
                                        <p:tgtEl>
                                          <p:spTgt spid="24582">
                                            <p:txEl>
                                              <p:pRg st="0" end="0"/>
                                            </p:txEl>
                                          </p:spTgt>
                                        </p:tgtEl>
                                        <p:attrNameLst>
                                          <p:attrName>style.visibility</p:attrName>
                                        </p:attrNameLst>
                                      </p:cBhvr>
                                      <p:to>
                                        <p:strVal val="visible"/>
                                      </p:to>
                                    </p:set>
                                    <p:animEffect transition="in" filter="blinds(horizontal)">
                                      <p:cBhvr>
                                        <p:cTn id="31" dur="75"/>
                                        <p:tgtEl>
                                          <p:spTgt spid="24582">
                                            <p:txEl>
                                              <p:pRg st="0" end="0"/>
                                            </p:txEl>
                                          </p:spTgt>
                                        </p:tgtEl>
                                      </p:cBhvr>
                                    </p:animEffect>
                                  </p:childTnLst>
                                  <p:subTnLst>
                                    <p:audio>
                                      <p:cMediaNode>
                                        <p:cTn display="0" masterRel="sameClick">
                                          <p:stCondLst>
                                            <p:cond evt="begin" delay="0">
                                              <p:tn val="29"/>
                                            </p:cond>
                                          </p:stCondLst>
                                          <p:endCondLst>
                                            <p:cond evt="onStopAudio" delay="0">
                                              <p:tgtEl>
                                                <p:sldTgt/>
                                              </p:tgtEl>
                                            </p:cond>
                                          </p:endCondLst>
                                        </p:cTn>
                                        <p:tgtEl>
                                          <p:sndTgt r:embed="rId4" name="Laser"/>
                                        </p:tgtEl>
                                      </p:cMediaNode>
                                    </p:audio>
                                  </p:subTnLst>
                                </p:cTn>
                              </p:par>
                            </p:childTnLst>
                          </p:cTn>
                        </p:par>
                      </p:childTnLst>
                    </p:cTn>
                  </p:par>
                  <p:par>
                    <p:cTn id="32" fill="hold" nodeType="clickPar">
                      <p:stCondLst>
                        <p:cond delay="indefinite"/>
                      </p:stCondLst>
                      <p:childTnLst>
                        <p:par>
                          <p:cTn id="33" fill="hold" nodeType="withGroup">
                            <p:stCondLst>
                              <p:cond delay="0"/>
                            </p:stCondLst>
                            <p:childTnLst>
                              <p:par>
                                <p:cTn id="34" presetID="3" presetClass="entr" presetSubtype="5" fill="hold" grpId="0" nodeType="clickEffect">
                                  <p:stCondLst>
                                    <p:cond delay="0"/>
                                  </p:stCondLst>
                                  <p:childTnLst>
                                    <p:set>
                                      <p:cBhvr>
                                        <p:cTn id="35" dur="1" fill="hold">
                                          <p:stCondLst>
                                            <p:cond delay="0"/>
                                          </p:stCondLst>
                                        </p:cTn>
                                        <p:tgtEl>
                                          <p:spTgt spid="24583"/>
                                        </p:tgtEl>
                                        <p:attrNameLst>
                                          <p:attrName>style.visibility</p:attrName>
                                        </p:attrNameLst>
                                      </p:cBhvr>
                                      <p:to>
                                        <p:strVal val="visible"/>
                                      </p:to>
                                    </p:set>
                                    <p:animEffect transition="in" filter="blinds(vertical)">
                                      <p:cBhvr>
                                        <p:cTn id="36" dur="500"/>
                                        <p:tgtEl>
                                          <p:spTgt spid="24583"/>
                                        </p:tgtEl>
                                      </p:cBhvr>
                                    </p:animEffect>
                                  </p:childTnLst>
                                  <p:subTnLst>
                                    <p:audio>
                                      <p:cMediaNode>
                                        <p:cTn display="0" masterRel="sameClick">
                                          <p:stCondLst>
                                            <p:cond evt="begin" delay="0">
                                              <p:tn val="34"/>
                                            </p:cond>
                                          </p:stCondLst>
                                          <p:endCondLst>
                                            <p:cond evt="onStopAudio" delay="0">
                                              <p:tgtEl>
                                                <p:sldTgt/>
                                              </p:tgtEl>
                                            </p:cond>
                                          </p:endCondLst>
                                        </p:cTn>
                                        <p:tgtEl>
                                          <p:sndTgt r:embed="rId3" name="Glöckchen"/>
                                        </p:tgtEl>
                                      </p:cMediaNode>
                                    </p:audio>
                                  </p:sub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24584">
                                            <p:txEl>
                                              <p:pRg st="0" end="0"/>
                                            </p:txEl>
                                          </p:spTgt>
                                        </p:tgtEl>
                                        <p:attrNameLst>
                                          <p:attrName>style.visibility</p:attrName>
                                        </p:attrNameLst>
                                      </p:cBhvr>
                                      <p:to>
                                        <p:strVal val="visible"/>
                                      </p:to>
                                    </p:set>
                                    <p:anim calcmode="lin" valueType="num">
                                      <p:cBhvr additive="base">
                                        <p:cTn id="41" dur="500" fill="hold"/>
                                        <p:tgtEl>
                                          <p:spTgt spid="24584">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2458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6" name="Querschläger"/>
                                        </p:tgtEl>
                                      </p:cMediaNode>
                                    </p:audio>
                                  </p:sub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24584">
                                            <p:txEl>
                                              <p:pRg st="1" end="1"/>
                                            </p:txEl>
                                          </p:spTgt>
                                        </p:tgtEl>
                                        <p:attrNameLst>
                                          <p:attrName>style.visibility</p:attrName>
                                        </p:attrNameLst>
                                      </p:cBhvr>
                                      <p:to>
                                        <p:strVal val="visible"/>
                                      </p:to>
                                    </p:set>
                                    <p:anim calcmode="lin" valueType="num">
                                      <p:cBhvr additive="base">
                                        <p:cTn id="47" dur="500" fill="hold"/>
                                        <p:tgtEl>
                                          <p:spTgt spid="24584">
                                            <p:txEl>
                                              <p:pRg st="1" end="1"/>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2458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5"/>
                                            </p:cond>
                                          </p:stCondLst>
                                          <p:endCondLst>
                                            <p:cond evt="onStopAudio" delay="0">
                                              <p:tgtEl>
                                                <p:sldTgt/>
                                              </p:tgtEl>
                                            </p:cond>
                                          </p:endCondLst>
                                        </p:cTn>
                                        <p:tgtEl>
                                          <p:sndTgt r:embed="rId6" name="Querschläger"/>
                                        </p:tgtEl>
                                      </p:cMediaNode>
                                    </p:audio>
                                  </p:sub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24584">
                                            <p:txEl>
                                              <p:pRg st="2" end="2"/>
                                            </p:txEl>
                                          </p:spTgt>
                                        </p:tgtEl>
                                        <p:attrNameLst>
                                          <p:attrName>style.visibility</p:attrName>
                                        </p:attrNameLst>
                                      </p:cBhvr>
                                      <p:to>
                                        <p:strVal val="visible"/>
                                      </p:to>
                                    </p:set>
                                    <p:anim calcmode="lin" valueType="num">
                                      <p:cBhvr additive="base">
                                        <p:cTn id="53" dur="500" fill="hold"/>
                                        <p:tgtEl>
                                          <p:spTgt spid="24584">
                                            <p:txEl>
                                              <p:pRg st="2" end="2"/>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2458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1"/>
                                            </p:cond>
                                          </p:stCondLst>
                                          <p:endCondLst>
                                            <p:cond evt="onStopAudio" delay="0">
                                              <p:tgtEl>
                                                <p:sldTgt/>
                                              </p:tgtEl>
                                            </p:cond>
                                          </p:endCondLst>
                                        </p:cTn>
                                        <p:tgtEl>
                                          <p:sndTgt r:embed="rId6" name="Querschläger"/>
                                        </p:tgtEl>
                                      </p:cMediaNode>
                                    </p:audio>
                                  </p:subTnLst>
                                </p:cTn>
                              </p:par>
                            </p:childTnLst>
                          </p:cTn>
                        </p:par>
                      </p:childTnLst>
                    </p:cTn>
                  </p:par>
                  <p:par>
                    <p:cTn id="55" fill="hold" nodeType="clickPar">
                      <p:stCondLst>
                        <p:cond delay="indefinite"/>
                      </p:stCondLst>
                      <p:childTnLst>
                        <p:par>
                          <p:cTn id="56" fill="hold" nodeType="withGroup">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24584">
                                            <p:txEl>
                                              <p:pRg st="3" end="3"/>
                                            </p:txEl>
                                          </p:spTgt>
                                        </p:tgtEl>
                                        <p:attrNameLst>
                                          <p:attrName>style.visibility</p:attrName>
                                        </p:attrNameLst>
                                      </p:cBhvr>
                                      <p:to>
                                        <p:strVal val="visible"/>
                                      </p:to>
                                    </p:set>
                                    <p:anim calcmode="lin" valueType="num">
                                      <p:cBhvr additive="base">
                                        <p:cTn id="59" dur="500" fill="hold"/>
                                        <p:tgtEl>
                                          <p:spTgt spid="24584">
                                            <p:txEl>
                                              <p:pRg st="3" end="3"/>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2458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7"/>
                                            </p:cond>
                                          </p:stCondLst>
                                          <p:endCondLst>
                                            <p:cond evt="onStopAudio" delay="0">
                                              <p:tgtEl>
                                                <p:sldTgt/>
                                              </p:tgtEl>
                                            </p:cond>
                                          </p:endCondLst>
                                        </p:cTn>
                                        <p:tgtEl>
                                          <p:sndTgt r:embed="rId6" name="Querschläger"/>
                                        </p:tgtEl>
                                      </p:cMediaNode>
                                    </p:audio>
                                  </p:subTnLst>
                                </p:cTn>
                              </p:par>
                            </p:childTnLst>
                          </p:cTn>
                        </p:par>
                      </p:childTnLst>
                    </p:cTn>
                  </p:par>
                  <p:par>
                    <p:cTn id="61" fill="hold" nodeType="clickPar">
                      <p:stCondLst>
                        <p:cond delay="indefinite"/>
                      </p:stCondLst>
                      <p:childTnLst>
                        <p:par>
                          <p:cTn id="62" fill="hold" nodeType="withGroup">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24584">
                                            <p:txEl>
                                              <p:pRg st="4" end="4"/>
                                            </p:txEl>
                                          </p:spTgt>
                                        </p:tgtEl>
                                        <p:attrNameLst>
                                          <p:attrName>style.visibility</p:attrName>
                                        </p:attrNameLst>
                                      </p:cBhvr>
                                      <p:to>
                                        <p:strVal val="visible"/>
                                      </p:to>
                                    </p:set>
                                    <p:anim calcmode="lin" valueType="num">
                                      <p:cBhvr additive="base">
                                        <p:cTn id="65" dur="500" fill="hold"/>
                                        <p:tgtEl>
                                          <p:spTgt spid="24584">
                                            <p:txEl>
                                              <p:pRg st="4" end="4"/>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24584">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3"/>
                                            </p:cond>
                                          </p:stCondLst>
                                          <p:endCondLst>
                                            <p:cond evt="onStopAudio" delay="0">
                                              <p:tgtEl>
                                                <p:sldTgt/>
                                              </p:tgtEl>
                                            </p:cond>
                                          </p:endCondLst>
                                        </p:cTn>
                                        <p:tgtEl>
                                          <p:sndTgt r:embed="rId6" name="Querschläger"/>
                                        </p:tgtEl>
                                      </p:cMediaNode>
                                    </p:audio>
                                  </p:subTnLst>
                                </p:cTn>
                              </p:par>
                            </p:childTnLst>
                          </p:cTn>
                        </p:par>
                      </p:childTnLst>
                    </p:cTn>
                  </p:par>
                  <p:par>
                    <p:cTn id="67" fill="hold" nodeType="clickPar">
                      <p:stCondLst>
                        <p:cond delay="indefinite"/>
                      </p:stCondLst>
                      <p:childTnLst>
                        <p:par>
                          <p:cTn id="68" fill="hold" nodeType="withGroup">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24584">
                                            <p:txEl>
                                              <p:pRg st="5" end="5"/>
                                            </p:txEl>
                                          </p:spTgt>
                                        </p:tgtEl>
                                        <p:attrNameLst>
                                          <p:attrName>style.visibility</p:attrName>
                                        </p:attrNameLst>
                                      </p:cBhvr>
                                      <p:to>
                                        <p:strVal val="visible"/>
                                      </p:to>
                                    </p:set>
                                    <p:anim calcmode="lin" valueType="num">
                                      <p:cBhvr additive="base">
                                        <p:cTn id="71" dur="500" fill="hold"/>
                                        <p:tgtEl>
                                          <p:spTgt spid="24584">
                                            <p:txEl>
                                              <p:pRg st="5" end="5"/>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24584">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9"/>
                                            </p:cond>
                                          </p:stCondLst>
                                          <p:endCondLst>
                                            <p:cond evt="onStopAudio" delay="0">
                                              <p:tgtEl>
                                                <p:sldTgt/>
                                              </p:tgtEl>
                                            </p:cond>
                                          </p:endCondLst>
                                        </p:cTn>
                                        <p:tgtEl>
                                          <p:sndTgt r:embed="rId6" name="Querschläger"/>
                                        </p:tgtEl>
                                      </p:cMediaNode>
                                    </p:audio>
                                  </p:subTnLst>
                                </p:cTn>
                              </p:par>
                            </p:childTnLst>
                          </p:cTn>
                        </p:par>
                      </p:childTnLst>
                    </p:cTn>
                  </p:par>
                  <p:par>
                    <p:cTn id="73" fill="hold" nodeType="clickPar">
                      <p:stCondLst>
                        <p:cond delay="indefinite"/>
                      </p:stCondLst>
                      <p:childTnLst>
                        <p:par>
                          <p:cTn id="74" fill="hold" nodeType="withGroup">
                            <p:stCondLst>
                              <p:cond delay="0"/>
                            </p:stCondLst>
                            <p:childTnLst>
                              <p:par>
                                <p:cTn id="75" presetID="2" presetClass="entr" presetSubtype="4" fill="hold" grpId="0" nodeType="clickEffect">
                                  <p:stCondLst>
                                    <p:cond delay="0"/>
                                  </p:stCondLst>
                                  <p:childTnLst>
                                    <p:set>
                                      <p:cBhvr>
                                        <p:cTn id="76" dur="1" fill="hold">
                                          <p:stCondLst>
                                            <p:cond delay="0"/>
                                          </p:stCondLst>
                                        </p:cTn>
                                        <p:tgtEl>
                                          <p:spTgt spid="24584">
                                            <p:txEl>
                                              <p:pRg st="6" end="6"/>
                                            </p:txEl>
                                          </p:spTgt>
                                        </p:tgtEl>
                                        <p:attrNameLst>
                                          <p:attrName>style.visibility</p:attrName>
                                        </p:attrNameLst>
                                      </p:cBhvr>
                                      <p:to>
                                        <p:strVal val="visible"/>
                                      </p:to>
                                    </p:set>
                                    <p:anim calcmode="lin" valueType="num">
                                      <p:cBhvr additive="base">
                                        <p:cTn id="77" dur="500" fill="hold"/>
                                        <p:tgtEl>
                                          <p:spTgt spid="24584">
                                            <p:txEl>
                                              <p:pRg st="6" end="6"/>
                                            </p:txEl>
                                          </p:spTgt>
                                        </p:tgtEl>
                                        <p:attrNameLst>
                                          <p:attrName>ppt_x</p:attrName>
                                        </p:attrNameLst>
                                      </p:cBhvr>
                                      <p:tavLst>
                                        <p:tav tm="0">
                                          <p:val>
                                            <p:strVal val="#ppt_x"/>
                                          </p:val>
                                        </p:tav>
                                        <p:tav tm="100000">
                                          <p:val>
                                            <p:strVal val="#ppt_x"/>
                                          </p:val>
                                        </p:tav>
                                      </p:tavLst>
                                    </p:anim>
                                    <p:anim calcmode="lin" valueType="num">
                                      <p:cBhvr additive="base">
                                        <p:cTn id="78" dur="500" fill="hold"/>
                                        <p:tgtEl>
                                          <p:spTgt spid="24584">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5"/>
                                            </p:cond>
                                          </p:stCondLst>
                                          <p:endCondLst>
                                            <p:cond evt="onStopAudio" delay="0">
                                              <p:tgtEl>
                                                <p:sldTgt/>
                                              </p:tgtEl>
                                            </p:cond>
                                          </p:endCondLst>
                                        </p:cTn>
                                        <p:tgtEl>
                                          <p:sndTgt r:embed="rId6" name="Querschläger"/>
                                        </p:tgtEl>
                                      </p:cMediaNode>
                                    </p:audio>
                                  </p:subTnLst>
                                </p:cTn>
                              </p:par>
                            </p:childTnLst>
                          </p:cTn>
                        </p:par>
                      </p:childTnLst>
                    </p:cTn>
                  </p:par>
                  <p:par>
                    <p:cTn id="79" fill="hold" nodeType="clickPar">
                      <p:stCondLst>
                        <p:cond delay="indefinite"/>
                      </p:stCondLst>
                      <p:childTnLst>
                        <p:par>
                          <p:cTn id="80" fill="hold" nodeType="withGroup">
                            <p:stCondLst>
                              <p:cond delay="0"/>
                            </p:stCondLst>
                            <p:childTnLst>
                              <p:par>
                                <p:cTn id="81" presetID="2" presetClass="entr" presetSubtype="4" fill="hold" grpId="0" nodeType="clickEffect">
                                  <p:stCondLst>
                                    <p:cond delay="0"/>
                                  </p:stCondLst>
                                  <p:childTnLst>
                                    <p:set>
                                      <p:cBhvr>
                                        <p:cTn id="82" dur="1" fill="hold">
                                          <p:stCondLst>
                                            <p:cond delay="0"/>
                                          </p:stCondLst>
                                        </p:cTn>
                                        <p:tgtEl>
                                          <p:spTgt spid="24584">
                                            <p:txEl>
                                              <p:pRg st="7" end="7"/>
                                            </p:txEl>
                                          </p:spTgt>
                                        </p:tgtEl>
                                        <p:attrNameLst>
                                          <p:attrName>style.visibility</p:attrName>
                                        </p:attrNameLst>
                                      </p:cBhvr>
                                      <p:to>
                                        <p:strVal val="visible"/>
                                      </p:to>
                                    </p:set>
                                    <p:anim calcmode="lin" valueType="num">
                                      <p:cBhvr additive="base">
                                        <p:cTn id="83" dur="500" fill="hold"/>
                                        <p:tgtEl>
                                          <p:spTgt spid="24584">
                                            <p:txEl>
                                              <p:pRg st="7" end="7"/>
                                            </p:txEl>
                                          </p:spTgt>
                                        </p:tgtEl>
                                        <p:attrNameLst>
                                          <p:attrName>ppt_x</p:attrName>
                                        </p:attrNameLst>
                                      </p:cBhvr>
                                      <p:tavLst>
                                        <p:tav tm="0">
                                          <p:val>
                                            <p:strVal val="#ppt_x"/>
                                          </p:val>
                                        </p:tav>
                                        <p:tav tm="100000">
                                          <p:val>
                                            <p:strVal val="#ppt_x"/>
                                          </p:val>
                                        </p:tav>
                                      </p:tavLst>
                                    </p:anim>
                                    <p:anim calcmode="lin" valueType="num">
                                      <p:cBhvr additive="base">
                                        <p:cTn id="84" dur="500" fill="hold"/>
                                        <p:tgtEl>
                                          <p:spTgt spid="24584">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1"/>
                                            </p:cond>
                                          </p:stCondLst>
                                          <p:endCondLst>
                                            <p:cond evt="onStopAudio" delay="0">
                                              <p:tgtEl>
                                                <p:sldTgt/>
                                              </p:tgtEl>
                                            </p:cond>
                                          </p:endCondLst>
                                        </p:cTn>
                                        <p:tgtEl>
                                          <p:sndTgt r:embed="rId6" name="Querschläger"/>
                                        </p:tgtEl>
                                      </p:cMediaNode>
                                    </p:audio>
                                  </p:subTnLst>
                                </p:cTn>
                              </p:par>
                            </p:childTnLst>
                          </p:cTn>
                        </p:par>
                      </p:childTnLst>
                    </p:cTn>
                  </p:par>
                  <p:par>
                    <p:cTn id="85" fill="hold" nodeType="clickPar">
                      <p:stCondLst>
                        <p:cond delay="indefinite"/>
                      </p:stCondLst>
                      <p:childTnLst>
                        <p:par>
                          <p:cTn id="86" fill="hold" nodeType="withGroup">
                            <p:stCondLst>
                              <p:cond delay="0"/>
                            </p:stCondLst>
                            <p:childTnLst>
                              <p:par>
                                <p:cTn id="87" presetID="2" presetClass="entr" presetSubtype="4" fill="hold" grpId="0" nodeType="clickEffect">
                                  <p:stCondLst>
                                    <p:cond delay="0"/>
                                  </p:stCondLst>
                                  <p:childTnLst>
                                    <p:set>
                                      <p:cBhvr>
                                        <p:cTn id="88" dur="1" fill="hold">
                                          <p:stCondLst>
                                            <p:cond delay="0"/>
                                          </p:stCondLst>
                                        </p:cTn>
                                        <p:tgtEl>
                                          <p:spTgt spid="24584">
                                            <p:txEl>
                                              <p:pRg st="8" end="8"/>
                                            </p:txEl>
                                          </p:spTgt>
                                        </p:tgtEl>
                                        <p:attrNameLst>
                                          <p:attrName>style.visibility</p:attrName>
                                        </p:attrNameLst>
                                      </p:cBhvr>
                                      <p:to>
                                        <p:strVal val="visible"/>
                                      </p:to>
                                    </p:set>
                                    <p:anim calcmode="lin" valueType="num">
                                      <p:cBhvr additive="base">
                                        <p:cTn id="89" dur="500" fill="hold"/>
                                        <p:tgtEl>
                                          <p:spTgt spid="24584">
                                            <p:txEl>
                                              <p:pRg st="8" end="8"/>
                                            </p:txEl>
                                          </p:spTgt>
                                        </p:tgtEl>
                                        <p:attrNameLst>
                                          <p:attrName>ppt_x</p:attrName>
                                        </p:attrNameLst>
                                      </p:cBhvr>
                                      <p:tavLst>
                                        <p:tav tm="0">
                                          <p:val>
                                            <p:strVal val="#ppt_x"/>
                                          </p:val>
                                        </p:tav>
                                        <p:tav tm="100000">
                                          <p:val>
                                            <p:strVal val="#ppt_x"/>
                                          </p:val>
                                        </p:tav>
                                      </p:tavLst>
                                    </p:anim>
                                    <p:anim calcmode="lin" valueType="num">
                                      <p:cBhvr additive="base">
                                        <p:cTn id="90" dur="500" fill="hold"/>
                                        <p:tgtEl>
                                          <p:spTgt spid="24584">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7"/>
                                            </p:cond>
                                          </p:stCondLst>
                                          <p:endCondLst>
                                            <p:cond evt="onStopAudio" delay="0">
                                              <p:tgtEl>
                                                <p:sldTgt/>
                                              </p:tgtEl>
                                            </p:cond>
                                          </p:endCondLst>
                                        </p:cTn>
                                        <p:tgtEl>
                                          <p:sndTgt r:embed="rId6" name="Querschläger"/>
                                        </p:tgtEl>
                                      </p:cMediaNode>
                                    </p:audio>
                                  </p:subTnLst>
                                </p:cTn>
                              </p:par>
                            </p:childTnLst>
                          </p:cTn>
                        </p:par>
                      </p:childTnLst>
                    </p:cTn>
                  </p:par>
                  <p:par>
                    <p:cTn id="91" fill="hold" nodeType="clickPar">
                      <p:stCondLst>
                        <p:cond delay="indefinite"/>
                      </p:stCondLst>
                      <p:childTnLst>
                        <p:par>
                          <p:cTn id="92" fill="hold" nodeType="withGroup">
                            <p:stCondLst>
                              <p:cond delay="0"/>
                            </p:stCondLst>
                            <p:childTnLst>
                              <p:par>
                                <p:cTn id="93" presetID="2" presetClass="entr" presetSubtype="4" fill="hold" nodeType="clickEffect">
                                  <p:stCondLst>
                                    <p:cond delay="0"/>
                                  </p:stCondLst>
                                  <p:childTnLst>
                                    <p:set>
                                      <p:cBhvr>
                                        <p:cTn id="94" dur="1" fill="hold">
                                          <p:stCondLst>
                                            <p:cond delay="0"/>
                                          </p:stCondLst>
                                        </p:cTn>
                                        <p:tgtEl>
                                          <p:spTgt spid="24585"/>
                                        </p:tgtEl>
                                        <p:attrNameLst>
                                          <p:attrName>style.visibility</p:attrName>
                                        </p:attrNameLst>
                                      </p:cBhvr>
                                      <p:to>
                                        <p:strVal val="visible"/>
                                      </p:to>
                                    </p:set>
                                    <p:anim calcmode="lin" valueType="num">
                                      <p:cBhvr additive="base">
                                        <p:cTn id="95" dur="500" fill="hold"/>
                                        <p:tgtEl>
                                          <p:spTgt spid="24585"/>
                                        </p:tgtEl>
                                        <p:attrNameLst>
                                          <p:attrName>ppt_x</p:attrName>
                                        </p:attrNameLst>
                                      </p:cBhvr>
                                      <p:tavLst>
                                        <p:tav tm="0">
                                          <p:val>
                                            <p:strVal val="#ppt_x"/>
                                          </p:val>
                                        </p:tav>
                                        <p:tav tm="100000">
                                          <p:val>
                                            <p:strVal val="#ppt_x"/>
                                          </p:val>
                                        </p:tav>
                                      </p:tavLst>
                                    </p:anim>
                                    <p:anim calcmode="lin" valueType="num">
                                      <p:cBhvr additive="base">
                                        <p:cTn id="96" dur="500" fill="hold"/>
                                        <p:tgtEl>
                                          <p:spTgt spid="2458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3"/>
                                            </p:cond>
                                          </p:stCondLst>
                                          <p:endCondLst>
                                            <p:cond evt="onStopAudio" delay="0">
                                              <p:tgtEl>
                                                <p:sldTgt/>
                                              </p:tgtEl>
                                            </p:cond>
                                          </p:endCondLst>
                                        </p:cTn>
                                        <p:tgtEl>
                                          <p:sndTgt r:embed="rId7" name="Skript.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7" grpId="0" autoUpdateAnimBg="0"/>
      <p:bldP spid="24579" grpId="0" build="p" autoUpdateAnimBg="0"/>
      <p:bldP spid="24581" grpId="0" autoUpdateAnimBg="0"/>
      <p:bldP spid="24582" grpId="0" build="p" autoUpdateAnimBg="0"/>
      <p:bldP spid="24583" grpId="0" autoUpdateAnimBg="0"/>
      <p:bldP spid="24584"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hteck 25600">
            <a:extLst>
              <a:ext uri="{FF2B5EF4-FFF2-40B4-BE49-F238E27FC236}">
                <a16:creationId xmlns:a16="http://schemas.microsoft.com/office/drawing/2014/main" id="{5CFA665F-933D-4D6B-82B8-823E981FC1A5}"/>
              </a:ext>
            </a:extLst>
          </p:cNvPr>
          <p:cNvSpPr>
            <a:spLocks noChangeArrowheads="1"/>
          </p:cNvSpPr>
          <p:nvPr/>
        </p:nvSpPr>
        <p:spPr bwMode="auto">
          <a:xfrm>
            <a:off x="304800" y="228600"/>
            <a:ext cx="70866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zur Coriolis - Kraft</a:t>
            </a:r>
          </a:p>
          <a:p>
            <a:pPr>
              <a:spcBef>
                <a:spcPct val="50000"/>
              </a:spcBef>
            </a:pPr>
            <a:r>
              <a:rPr lang="de-DE" altLang="de-DE">
                <a:latin typeface="Times New Roman" panose="02020603050405020304" pitchFamily="18" charset="0"/>
              </a:rPr>
              <a:t>Entstehung der winde auf der Erde (Buys - Ballett - Gesetz)</a:t>
            </a:r>
          </a:p>
        </p:txBody>
      </p:sp>
      <p:pic>
        <p:nvPicPr>
          <p:cNvPr id="25602" name="Rechteck 25601">
            <a:extLst>
              <a:ext uri="{FF2B5EF4-FFF2-40B4-BE49-F238E27FC236}">
                <a16:creationId xmlns:a16="http://schemas.microsoft.com/office/drawing/2014/main" id="{548E8763-210F-4C3C-804F-24B4DE229538}"/>
              </a:ext>
            </a:extLst>
          </p:cNvPr>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 y="866775"/>
            <a:ext cx="6162675" cy="282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Rechteck 25602">
            <a:extLst>
              <a:ext uri="{FF2B5EF4-FFF2-40B4-BE49-F238E27FC236}">
                <a16:creationId xmlns:a16="http://schemas.microsoft.com/office/drawing/2014/main" id="{B61FCB13-4F00-40BA-B9B0-7BF1A7F2CAAE}"/>
              </a:ext>
            </a:extLst>
          </p:cNvPr>
          <p:cNvSpPr>
            <a:spLocks noChangeArrowheads="1"/>
          </p:cNvSpPr>
          <p:nvPr/>
        </p:nvSpPr>
        <p:spPr bwMode="auto">
          <a:xfrm>
            <a:off x="6553200" y="762000"/>
            <a:ext cx="2514600" cy="292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1. Im 1. Moment zeigt die Gradien-tenkraft vom Zentrum des Hochs nach unten weg. Da diese Kraft überwiegt, ist die Bewegung, ist die  Bewegung fast senkrecht.</a:t>
            </a:r>
          </a:p>
          <a:p>
            <a:pPr>
              <a:spcBef>
                <a:spcPct val="50000"/>
              </a:spcBef>
            </a:pPr>
            <a:r>
              <a:rPr lang="de-DE" altLang="de-DE">
                <a:latin typeface="Times New Roman" panose="02020603050405020304" pitchFamily="18" charset="0"/>
              </a:rPr>
              <a:t>2. Kurz  vor dem Mittelpunkt ist die Corioliskraft auf eine Größe ange-wachsen, um entscheidenden Einfluß auf die Bewegung auszuüben.</a:t>
            </a:r>
          </a:p>
          <a:p>
            <a:pPr>
              <a:spcBef>
                <a:spcPct val="50000"/>
              </a:spcBef>
            </a:pPr>
            <a:r>
              <a:rPr lang="de-DE" altLang="de-DE">
                <a:latin typeface="Times New Roman" panose="02020603050405020304" pitchFamily="18" charset="0"/>
              </a:rPr>
              <a:t>Kurz  vor dem Mittelpunkt sind  die Corioliskraft und die Gradientenkraft auf der gleichen Wirklinie, aber entgegen gesetzter Rchtung.</a:t>
            </a:r>
          </a:p>
          <a:p>
            <a:pPr>
              <a:spcBef>
                <a:spcPct val="50000"/>
              </a:spcBef>
            </a:pPr>
            <a:endParaRPr lang="de-DE" altLang="de-DE">
              <a:latin typeface="Times New Roman" panose="02020603050405020304" pitchFamily="18" charset="0"/>
            </a:endParaRPr>
          </a:p>
        </p:txBody>
      </p:sp>
      <p:sp>
        <p:nvSpPr>
          <p:cNvPr id="25604" name="Rechteck 25603">
            <a:extLst>
              <a:ext uri="{FF2B5EF4-FFF2-40B4-BE49-F238E27FC236}">
                <a16:creationId xmlns:a16="http://schemas.microsoft.com/office/drawing/2014/main" id="{224A1B1A-F4F8-4EA6-972F-DC123A1BBE0C}"/>
              </a:ext>
            </a:extLst>
          </p:cNvPr>
          <p:cNvSpPr>
            <a:spLocks noChangeArrowheads="1"/>
          </p:cNvSpPr>
          <p:nvPr/>
        </p:nvSpPr>
        <p:spPr bwMode="auto">
          <a:xfrm>
            <a:off x="152400" y="4114800"/>
            <a:ext cx="8305800" cy="228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3. Kurz nach dem Mittelpunkt hat das Hochdruckgebiet seinen Einfluß an das Tiefdruckgebiet abzugeben. der unterschied zu  Punkt 2 ist, daß die Gradientenkraft ab jetzt zum tiefdruckzentrum hinzeigt.</a:t>
            </a:r>
          </a:p>
          <a:p>
            <a:pPr>
              <a:spcBef>
                <a:spcPct val="50000"/>
              </a:spcBef>
            </a:pPr>
            <a:r>
              <a:rPr lang="de-DE" altLang="de-DE">
                <a:latin typeface="Times New Roman" panose="02020603050405020304" pitchFamily="18" charset="0"/>
              </a:rPr>
              <a:t>4.Gradientenkraft zeigt zum  tiefdruckzentrum hin.</a:t>
            </a:r>
          </a:p>
          <a:p>
            <a:pPr>
              <a:spcBef>
                <a:spcPct val="50000"/>
              </a:spcBef>
            </a:pPr>
            <a:r>
              <a:rPr lang="de-DE" altLang="de-DE">
                <a:latin typeface="Times New Roman" panose="02020603050405020304" pitchFamily="18" charset="0"/>
              </a:rPr>
              <a:t>Hochdruckgebiet: </a:t>
            </a:r>
          </a:p>
          <a:p>
            <a:pPr>
              <a:spcBef>
                <a:spcPct val="50000"/>
              </a:spcBef>
            </a:pPr>
            <a:r>
              <a:rPr lang="de-DE" altLang="de-DE">
                <a:latin typeface="Times New Roman" panose="02020603050405020304" pitchFamily="18" charset="0"/>
              </a:rPr>
              <a:t>durch den Hochdruckwird das teilchen nach draußen gedrückt. (Kompressorprinzip)</a:t>
            </a:r>
          </a:p>
          <a:p>
            <a:pPr>
              <a:spcBef>
                <a:spcPct val="50000"/>
              </a:spcBef>
            </a:pPr>
            <a:r>
              <a:rPr lang="de-DE" altLang="de-DE">
                <a:latin typeface="Times New Roman" panose="02020603050405020304" pitchFamily="18" charset="0"/>
              </a:rPr>
              <a:t>Tiefdruckgebiet:</a:t>
            </a:r>
          </a:p>
          <a:p>
            <a:pPr>
              <a:spcBef>
                <a:spcPct val="50000"/>
              </a:spcBef>
            </a:pPr>
            <a:r>
              <a:rPr lang="de-DE" altLang="de-DE">
                <a:latin typeface="Times New Roman" panose="02020603050405020304" pitchFamily="18" charset="0"/>
              </a:rPr>
              <a:t>durch den tiefdruck wird das Teilchen  nach dem Mittelpunkt des Weges (Verlust der Hochkraft) permanent stärker angezogen. (Staubsaugerprinzip)</a:t>
            </a:r>
          </a:p>
          <a:p>
            <a:pPr>
              <a:spcBef>
                <a:spcPct val="50000"/>
              </a:spcBef>
            </a:pPr>
            <a:endParaRPr lang="de-DE" altLang="de-DE">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5601">
                                            <p:txEl>
                                              <p:pRg st="0" end="0"/>
                                            </p:txEl>
                                          </p:spTgt>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2" name="Fall.wav"/>
                                        </p:tgtEl>
                                      </p:cMediaNode>
                                    </p:audio>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5601">
                                            <p:txEl>
                                              <p:pRg st="1" end="1"/>
                                            </p:txEl>
                                          </p:spTgt>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2" name="Fall.wav"/>
                                        </p:tgtEl>
                                      </p:cMediaNode>
                                    </p:audio>
                                  </p:sub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5" fill="hold" nodeType="clickEffect">
                                  <p:stCondLst>
                                    <p:cond delay="0"/>
                                  </p:stCondLst>
                                  <p:childTnLst>
                                    <p:set>
                                      <p:cBhvr>
                                        <p:cTn id="14" dur="1" fill="hold">
                                          <p:stCondLst>
                                            <p:cond delay="0"/>
                                          </p:stCondLst>
                                        </p:cTn>
                                        <p:tgtEl>
                                          <p:spTgt spid="25602"/>
                                        </p:tgtEl>
                                        <p:attrNameLst>
                                          <p:attrName>style.visibility</p:attrName>
                                        </p:attrNameLst>
                                      </p:cBhvr>
                                      <p:to>
                                        <p:strVal val="visible"/>
                                      </p:to>
                                    </p:set>
                                    <p:animEffect transition="in" filter="blinds(vertical)">
                                      <p:cBhvr>
                                        <p:cTn id="15" dur="500"/>
                                        <p:tgtEl>
                                          <p:spTgt spid="25602"/>
                                        </p:tgtEl>
                                      </p:cBhvr>
                                    </p:animEffect>
                                  </p:childTnLst>
                                  <p:subTnLst>
                                    <p:audio>
                                      <p:cMediaNode>
                                        <p:cTn display="0" masterRel="sameClick">
                                          <p:stCondLst>
                                            <p:cond evt="begin" delay="0">
                                              <p:tn val="13"/>
                                            </p:cond>
                                          </p:stCondLst>
                                          <p:endCondLst>
                                            <p:cond evt="onStopAudio" delay="0">
                                              <p:tgtEl>
                                                <p:sldTgt/>
                                              </p:tgtEl>
                                            </p:cond>
                                          </p:endCondLst>
                                        </p:cTn>
                                        <p:tgtEl>
                                          <p:sndTgt r:embed="rId3" name="Diaprojektor"/>
                                        </p:tgtEl>
                                      </p:cMediaNode>
                                    </p:audio>
                                  </p:sub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25603">
                                            <p:txEl>
                                              <p:pRg st="0" end="0"/>
                                            </p:txEl>
                                          </p:spTgt>
                                        </p:tgtEl>
                                        <p:attrNameLst>
                                          <p:attrName>style.visibility</p:attrName>
                                        </p:attrNameLst>
                                      </p:cBhvr>
                                      <p:to>
                                        <p:strVal val="visible"/>
                                      </p:to>
                                    </p:set>
                                    <p:animEffect transition="in" filter="blinds(horizontal)">
                                      <p:cBhvr>
                                        <p:cTn id="20" dur="500"/>
                                        <p:tgtEl>
                                          <p:spTgt spid="25603">
                                            <p:txEl>
                                              <p:pRg st="0" end="0"/>
                                            </p:txEl>
                                          </p:spTgt>
                                        </p:tgtEl>
                                      </p:cBhvr>
                                    </p:animEffect>
                                  </p:childTnLst>
                                  <p:subTnLst>
                                    <p:audio>
                                      <p:cMediaNode>
                                        <p:cTn display="0" masterRel="sameClick">
                                          <p:stCondLst>
                                            <p:cond evt="begin" delay="0">
                                              <p:tn val="18"/>
                                            </p:cond>
                                          </p:stCondLst>
                                          <p:endCondLst>
                                            <p:cond evt="onStopAudio" delay="0">
                                              <p:tgtEl>
                                                <p:sldTgt/>
                                              </p:tgtEl>
                                            </p:cond>
                                          </p:endCondLst>
                                        </p:cTn>
                                        <p:tgtEl>
                                          <p:sndTgt r:embed="rId4" name="ridstorm.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25603">
                                            <p:txEl>
                                              <p:pRg st="1" end="1"/>
                                            </p:txEl>
                                          </p:spTgt>
                                        </p:tgtEl>
                                        <p:attrNameLst>
                                          <p:attrName>style.visibility</p:attrName>
                                        </p:attrNameLst>
                                      </p:cBhvr>
                                      <p:to>
                                        <p:strVal val="visible"/>
                                      </p:to>
                                    </p:set>
                                    <p:animEffect transition="in" filter="blinds(horizontal)">
                                      <p:cBhvr>
                                        <p:cTn id="25" dur="500"/>
                                        <p:tgtEl>
                                          <p:spTgt spid="25603">
                                            <p:txEl>
                                              <p:pRg st="1" end="1"/>
                                            </p:txEl>
                                          </p:spTgt>
                                        </p:tgtEl>
                                      </p:cBhvr>
                                    </p:animEffect>
                                  </p:childTnLst>
                                  <p:subTnLst>
                                    <p:audio>
                                      <p:cMediaNode>
                                        <p:cTn display="0" masterRel="sameClick">
                                          <p:stCondLst>
                                            <p:cond evt="begin" delay="0">
                                              <p:tn val="23"/>
                                            </p:cond>
                                          </p:stCondLst>
                                          <p:endCondLst>
                                            <p:cond evt="onStopAudio" delay="0">
                                              <p:tgtEl>
                                                <p:sldTgt/>
                                              </p:tgtEl>
                                            </p:cond>
                                          </p:endCondLst>
                                        </p:cTn>
                                        <p:tgtEl>
                                          <p:sndTgt r:embed="rId4" name="ridstorm.wav"/>
                                        </p:tgtEl>
                                      </p:cMediaNode>
                                    </p:audio>
                                  </p:subTnLst>
                                </p:cTn>
                              </p:par>
                            </p:childTnLst>
                          </p:cTn>
                        </p:par>
                      </p:childTnLst>
                    </p:cTn>
                  </p:par>
                  <p:par>
                    <p:cTn id="26" fill="hold" nodeType="clickPar">
                      <p:stCondLst>
                        <p:cond delay="indefinite"/>
                      </p:stCondLst>
                      <p:childTnLst>
                        <p:par>
                          <p:cTn id="27" fill="hold" nodeType="withGroup">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25603">
                                            <p:txEl>
                                              <p:pRg st="2" end="2"/>
                                            </p:txEl>
                                          </p:spTgt>
                                        </p:tgtEl>
                                        <p:attrNameLst>
                                          <p:attrName>style.visibility</p:attrName>
                                        </p:attrNameLst>
                                      </p:cBhvr>
                                      <p:to>
                                        <p:strVal val="visible"/>
                                      </p:to>
                                    </p:set>
                                    <p:animEffect transition="in" filter="blinds(horizontal)">
                                      <p:cBhvr>
                                        <p:cTn id="30" dur="500"/>
                                        <p:tgtEl>
                                          <p:spTgt spid="25603">
                                            <p:txEl>
                                              <p:pRg st="2" end="2"/>
                                            </p:txEl>
                                          </p:spTgt>
                                        </p:tgtEl>
                                      </p:cBhvr>
                                    </p:animEffect>
                                  </p:childTnLst>
                                  <p:subTnLst>
                                    <p:audio>
                                      <p:cMediaNode>
                                        <p:cTn display="0" masterRel="sameClick">
                                          <p:stCondLst>
                                            <p:cond evt="begin" delay="0">
                                              <p:tn val="28"/>
                                            </p:cond>
                                          </p:stCondLst>
                                          <p:endCondLst>
                                            <p:cond evt="onStopAudio" delay="0">
                                              <p:tgtEl>
                                                <p:sldTgt/>
                                              </p:tgtEl>
                                            </p:cond>
                                          </p:endCondLst>
                                        </p:cTn>
                                        <p:tgtEl>
                                          <p:sndTgt r:embed="rId4" name="ridstorm.wav"/>
                                        </p:tgtEl>
                                      </p:cMediaNode>
                                    </p:audio>
                                  </p:subTnLst>
                                </p:cTn>
                              </p:par>
                            </p:childTnLst>
                          </p:cTn>
                        </p:par>
                      </p:childTnLst>
                    </p:cTn>
                  </p:par>
                  <p:par>
                    <p:cTn id="31" fill="hold" nodeType="clickPar">
                      <p:stCondLst>
                        <p:cond delay="indefinite"/>
                      </p:stCondLst>
                      <p:childTnLst>
                        <p:par>
                          <p:cTn id="32" fill="hold" nodeType="withGroup">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25604">
                                            <p:txEl>
                                              <p:pRg st="0" end="0"/>
                                            </p:txEl>
                                          </p:spTgt>
                                        </p:tgtEl>
                                        <p:attrNameLst>
                                          <p:attrName>style.visibility</p:attrName>
                                        </p:attrNameLst>
                                      </p:cBhvr>
                                      <p:to>
                                        <p:strVal val="visible"/>
                                      </p:to>
                                    </p:set>
                                    <p:animEffect transition="in" filter="blinds(horizontal)">
                                      <p:cBhvr>
                                        <p:cTn id="35" dur="500"/>
                                        <p:tgtEl>
                                          <p:spTgt spid="25604">
                                            <p:txEl>
                                              <p:pRg st="0" end="0"/>
                                            </p:txEl>
                                          </p:spTgt>
                                        </p:tgtEl>
                                      </p:cBhvr>
                                    </p:animEffect>
                                  </p:childTnLst>
                                  <p:subTnLst>
                                    <p:audio>
                                      <p:cMediaNode>
                                        <p:cTn display="0" masterRel="sameClick">
                                          <p:stCondLst>
                                            <p:cond evt="begin" delay="0">
                                              <p:tn val="33"/>
                                            </p:cond>
                                          </p:stCondLst>
                                          <p:endCondLst>
                                            <p:cond evt="onStopAudio" delay="0">
                                              <p:tgtEl>
                                                <p:sldTgt/>
                                              </p:tgtEl>
                                            </p:cond>
                                          </p:endCondLst>
                                        </p:cTn>
                                        <p:tgtEl>
                                          <p:sndTgt r:embed="rId5" name="Zischen"/>
                                        </p:tgtEl>
                                      </p:cMediaNode>
                                    </p:audio>
                                  </p:subTnLst>
                                </p:cTn>
                              </p:par>
                            </p:childTnLst>
                          </p:cTn>
                        </p:par>
                      </p:childTnLst>
                    </p:cTn>
                  </p:par>
                  <p:par>
                    <p:cTn id="36" fill="hold" nodeType="clickPar">
                      <p:stCondLst>
                        <p:cond delay="indefinite"/>
                      </p:stCondLst>
                      <p:childTnLst>
                        <p:par>
                          <p:cTn id="37" fill="hold" nodeType="withGroup">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25604">
                                            <p:txEl>
                                              <p:pRg st="1" end="1"/>
                                            </p:txEl>
                                          </p:spTgt>
                                        </p:tgtEl>
                                        <p:attrNameLst>
                                          <p:attrName>style.visibility</p:attrName>
                                        </p:attrNameLst>
                                      </p:cBhvr>
                                      <p:to>
                                        <p:strVal val="visible"/>
                                      </p:to>
                                    </p:set>
                                    <p:animEffect transition="in" filter="blinds(horizontal)">
                                      <p:cBhvr>
                                        <p:cTn id="40" dur="500"/>
                                        <p:tgtEl>
                                          <p:spTgt spid="25604">
                                            <p:txEl>
                                              <p:pRg st="1" end="1"/>
                                            </p:txEl>
                                          </p:spTgt>
                                        </p:tgtEl>
                                      </p:cBhvr>
                                    </p:animEffect>
                                  </p:childTnLst>
                                  <p:subTnLst>
                                    <p:audio>
                                      <p:cMediaNode>
                                        <p:cTn display="0" masterRel="sameClick">
                                          <p:stCondLst>
                                            <p:cond evt="begin" delay="0">
                                              <p:tn val="38"/>
                                            </p:cond>
                                          </p:stCondLst>
                                          <p:endCondLst>
                                            <p:cond evt="onStopAudio" delay="0">
                                              <p:tgtEl>
                                                <p:sldTgt/>
                                              </p:tgtEl>
                                            </p:cond>
                                          </p:endCondLst>
                                        </p:cTn>
                                        <p:tgtEl>
                                          <p:sndTgt r:embed="rId5" name="Zischen"/>
                                        </p:tgtEl>
                                      </p:cMediaNode>
                                    </p:audio>
                                  </p:subTnLst>
                                </p:cTn>
                              </p:par>
                            </p:childTnLst>
                          </p:cTn>
                        </p:par>
                      </p:childTnLst>
                    </p:cTn>
                  </p:par>
                  <p:par>
                    <p:cTn id="41" fill="hold" nodeType="clickPar">
                      <p:stCondLst>
                        <p:cond delay="indefinite"/>
                      </p:stCondLst>
                      <p:childTnLst>
                        <p:par>
                          <p:cTn id="42" fill="hold" nodeType="withGroup">
                            <p:stCondLst>
                              <p:cond delay="0"/>
                            </p:stCondLst>
                            <p:childTnLst>
                              <p:par>
                                <p:cTn id="43" presetID="3" presetClass="entr" presetSubtype="10" fill="hold" grpId="0" nodeType="clickEffect">
                                  <p:stCondLst>
                                    <p:cond delay="0"/>
                                  </p:stCondLst>
                                  <p:childTnLst>
                                    <p:set>
                                      <p:cBhvr>
                                        <p:cTn id="44" dur="1" fill="hold">
                                          <p:stCondLst>
                                            <p:cond delay="0"/>
                                          </p:stCondLst>
                                        </p:cTn>
                                        <p:tgtEl>
                                          <p:spTgt spid="25604">
                                            <p:txEl>
                                              <p:pRg st="2" end="2"/>
                                            </p:txEl>
                                          </p:spTgt>
                                        </p:tgtEl>
                                        <p:attrNameLst>
                                          <p:attrName>style.visibility</p:attrName>
                                        </p:attrNameLst>
                                      </p:cBhvr>
                                      <p:to>
                                        <p:strVal val="visible"/>
                                      </p:to>
                                    </p:set>
                                    <p:animEffect transition="in" filter="blinds(horizontal)">
                                      <p:cBhvr>
                                        <p:cTn id="45" dur="500"/>
                                        <p:tgtEl>
                                          <p:spTgt spid="25604">
                                            <p:txEl>
                                              <p:pRg st="2" end="2"/>
                                            </p:txEl>
                                          </p:spTgt>
                                        </p:tgtEl>
                                      </p:cBhvr>
                                    </p:animEffect>
                                  </p:childTnLst>
                                  <p:subTnLst>
                                    <p:audio>
                                      <p:cMediaNode>
                                        <p:cTn display="0" masterRel="sameClick">
                                          <p:stCondLst>
                                            <p:cond evt="begin" delay="0">
                                              <p:tn val="43"/>
                                            </p:cond>
                                          </p:stCondLst>
                                          <p:endCondLst>
                                            <p:cond evt="onStopAudio" delay="0">
                                              <p:tgtEl>
                                                <p:sldTgt/>
                                              </p:tgtEl>
                                            </p:cond>
                                          </p:endCondLst>
                                        </p:cTn>
                                        <p:tgtEl>
                                          <p:sndTgt r:embed="rId5" name="Zischen"/>
                                        </p:tgtEl>
                                      </p:cMediaNode>
                                    </p:audio>
                                  </p:subTnLst>
                                </p:cTn>
                              </p:par>
                            </p:childTnLst>
                          </p:cTn>
                        </p:par>
                      </p:childTnLst>
                    </p:cTn>
                  </p:par>
                  <p:par>
                    <p:cTn id="46" fill="hold" nodeType="clickPar">
                      <p:stCondLst>
                        <p:cond delay="indefinite"/>
                      </p:stCondLst>
                      <p:childTnLst>
                        <p:par>
                          <p:cTn id="47" fill="hold" nodeType="withGroup">
                            <p:stCondLst>
                              <p:cond delay="0"/>
                            </p:stCondLst>
                            <p:childTnLst>
                              <p:par>
                                <p:cTn id="48" presetID="3" presetClass="entr" presetSubtype="10" fill="hold" grpId="0" nodeType="clickEffect">
                                  <p:stCondLst>
                                    <p:cond delay="0"/>
                                  </p:stCondLst>
                                  <p:childTnLst>
                                    <p:set>
                                      <p:cBhvr>
                                        <p:cTn id="49" dur="1" fill="hold">
                                          <p:stCondLst>
                                            <p:cond delay="0"/>
                                          </p:stCondLst>
                                        </p:cTn>
                                        <p:tgtEl>
                                          <p:spTgt spid="25604">
                                            <p:txEl>
                                              <p:pRg st="3" end="3"/>
                                            </p:txEl>
                                          </p:spTgt>
                                        </p:tgtEl>
                                        <p:attrNameLst>
                                          <p:attrName>style.visibility</p:attrName>
                                        </p:attrNameLst>
                                      </p:cBhvr>
                                      <p:to>
                                        <p:strVal val="visible"/>
                                      </p:to>
                                    </p:set>
                                    <p:animEffect transition="in" filter="blinds(horizontal)">
                                      <p:cBhvr>
                                        <p:cTn id="50" dur="500"/>
                                        <p:tgtEl>
                                          <p:spTgt spid="25604">
                                            <p:txEl>
                                              <p:pRg st="3" end="3"/>
                                            </p:txEl>
                                          </p:spTgt>
                                        </p:tgtEl>
                                      </p:cBhvr>
                                    </p:animEffect>
                                  </p:childTnLst>
                                  <p:subTnLst>
                                    <p:audio>
                                      <p:cMediaNode>
                                        <p:cTn display="0" masterRel="sameClick">
                                          <p:stCondLst>
                                            <p:cond evt="begin" delay="0">
                                              <p:tn val="48"/>
                                            </p:cond>
                                          </p:stCondLst>
                                          <p:endCondLst>
                                            <p:cond evt="onStopAudio" delay="0">
                                              <p:tgtEl>
                                                <p:sldTgt/>
                                              </p:tgtEl>
                                            </p:cond>
                                          </p:endCondLst>
                                        </p:cTn>
                                        <p:tgtEl>
                                          <p:sndTgt r:embed="rId5" name="Zischen"/>
                                        </p:tgtEl>
                                      </p:cMediaNode>
                                    </p:audio>
                                  </p:subTnLst>
                                </p:cTn>
                              </p:par>
                            </p:childTnLst>
                          </p:cTn>
                        </p:par>
                      </p:childTnLst>
                    </p:cTn>
                  </p:par>
                  <p:par>
                    <p:cTn id="51" fill="hold" nodeType="clickPar">
                      <p:stCondLst>
                        <p:cond delay="indefinite"/>
                      </p:stCondLst>
                      <p:childTnLst>
                        <p:par>
                          <p:cTn id="52" fill="hold" nodeType="withGroup">
                            <p:stCondLst>
                              <p:cond delay="0"/>
                            </p:stCondLst>
                            <p:childTnLst>
                              <p:par>
                                <p:cTn id="53" presetID="3" presetClass="entr" presetSubtype="10" fill="hold" grpId="0" nodeType="clickEffect">
                                  <p:stCondLst>
                                    <p:cond delay="0"/>
                                  </p:stCondLst>
                                  <p:childTnLst>
                                    <p:set>
                                      <p:cBhvr>
                                        <p:cTn id="54" dur="1" fill="hold">
                                          <p:stCondLst>
                                            <p:cond delay="0"/>
                                          </p:stCondLst>
                                        </p:cTn>
                                        <p:tgtEl>
                                          <p:spTgt spid="25604">
                                            <p:txEl>
                                              <p:pRg st="4" end="4"/>
                                            </p:txEl>
                                          </p:spTgt>
                                        </p:tgtEl>
                                        <p:attrNameLst>
                                          <p:attrName>style.visibility</p:attrName>
                                        </p:attrNameLst>
                                      </p:cBhvr>
                                      <p:to>
                                        <p:strVal val="visible"/>
                                      </p:to>
                                    </p:set>
                                    <p:animEffect transition="in" filter="blinds(horizontal)">
                                      <p:cBhvr>
                                        <p:cTn id="55" dur="500"/>
                                        <p:tgtEl>
                                          <p:spTgt spid="25604">
                                            <p:txEl>
                                              <p:pRg st="4" end="4"/>
                                            </p:txEl>
                                          </p:spTgt>
                                        </p:tgtEl>
                                      </p:cBhvr>
                                    </p:animEffect>
                                  </p:childTnLst>
                                  <p:subTnLst>
                                    <p:audio>
                                      <p:cMediaNode>
                                        <p:cTn display="0" masterRel="sameClick">
                                          <p:stCondLst>
                                            <p:cond evt="begin" delay="0">
                                              <p:tn val="53"/>
                                            </p:cond>
                                          </p:stCondLst>
                                          <p:endCondLst>
                                            <p:cond evt="onStopAudio" delay="0">
                                              <p:tgtEl>
                                                <p:sldTgt/>
                                              </p:tgtEl>
                                            </p:cond>
                                          </p:endCondLst>
                                        </p:cTn>
                                        <p:tgtEl>
                                          <p:sndTgt r:embed="rId5" name="Zischen"/>
                                        </p:tgtEl>
                                      </p:cMediaNode>
                                    </p:audio>
                                  </p:subTnLst>
                                </p:cTn>
                              </p:par>
                            </p:childTnLst>
                          </p:cTn>
                        </p:par>
                      </p:childTnLst>
                    </p:cTn>
                  </p:par>
                  <p:par>
                    <p:cTn id="56" fill="hold" nodeType="clickPar">
                      <p:stCondLst>
                        <p:cond delay="indefinite"/>
                      </p:stCondLst>
                      <p:childTnLst>
                        <p:par>
                          <p:cTn id="57" fill="hold" nodeType="withGroup">
                            <p:stCondLst>
                              <p:cond delay="0"/>
                            </p:stCondLst>
                            <p:childTnLst>
                              <p:par>
                                <p:cTn id="58" presetID="3" presetClass="entr" presetSubtype="10" fill="hold" grpId="0" nodeType="clickEffect">
                                  <p:stCondLst>
                                    <p:cond delay="0"/>
                                  </p:stCondLst>
                                  <p:childTnLst>
                                    <p:set>
                                      <p:cBhvr>
                                        <p:cTn id="59" dur="1" fill="hold">
                                          <p:stCondLst>
                                            <p:cond delay="0"/>
                                          </p:stCondLst>
                                        </p:cTn>
                                        <p:tgtEl>
                                          <p:spTgt spid="25604">
                                            <p:txEl>
                                              <p:pRg st="5" end="5"/>
                                            </p:txEl>
                                          </p:spTgt>
                                        </p:tgtEl>
                                        <p:attrNameLst>
                                          <p:attrName>style.visibility</p:attrName>
                                        </p:attrNameLst>
                                      </p:cBhvr>
                                      <p:to>
                                        <p:strVal val="visible"/>
                                      </p:to>
                                    </p:set>
                                    <p:animEffect transition="in" filter="blinds(horizontal)">
                                      <p:cBhvr>
                                        <p:cTn id="60" dur="500"/>
                                        <p:tgtEl>
                                          <p:spTgt spid="25604">
                                            <p:txEl>
                                              <p:pRg st="5" end="5"/>
                                            </p:txEl>
                                          </p:spTgt>
                                        </p:tgtEl>
                                      </p:cBhvr>
                                    </p:animEffect>
                                  </p:childTnLst>
                                  <p:subTnLst>
                                    <p:audio>
                                      <p:cMediaNode>
                                        <p:cTn display="0" masterRel="sameClick">
                                          <p:stCondLst>
                                            <p:cond evt="begin" delay="0">
                                              <p:tn val="58"/>
                                            </p:cond>
                                          </p:stCondLst>
                                          <p:endCondLst>
                                            <p:cond evt="onStopAudio" delay="0">
                                              <p:tgtEl>
                                                <p:sldTgt/>
                                              </p:tgtEl>
                                            </p:cond>
                                          </p:endCondLst>
                                        </p:cTn>
                                        <p:tgtEl>
                                          <p:sndTgt r:embed="rId5" name="Zischen"/>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1" grpId="0" build="p" autoUpdateAnimBg="0"/>
      <p:bldP spid="25603" grpId="0" build="p" autoUpdateAnimBg="0"/>
      <p:bldP spid="25604" grpId="0"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5" name="Form 26624">
            <a:extLst>
              <a:ext uri="{FF2B5EF4-FFF2-40B4-BE49-F238E27FC236}">
                <a16:creationId xmlns:a16="http://schemas.microsoft.com/office/drawing/2014/main" id="{16FFCEE5-91A7-46EC-A777-25B9F212DF59}"/>
              </a:ext>
            </a:extLst>
          </p:cNvPr>
          <p:cNvSpPr>
            <a:spLocks noGrp="1" noChangeArrowheads="1"/>
          </p:cNvSpPr>
          <p:nvPr>
            <p:ph type="title"/>
          </p:nvPr>
        </p:nvSpPr>
        <p:spPr>
          <a:noFill/>
        </p:spPr>
        <p:txBody>
          <a:bodyPr/>
          <a:lstStyle/>
          <a:p>
            <a:pPr marL="0" indent="0" defTabSz="914400"/>
            <a:r>
              <a:rPr lang="de-DE" altLang="de-DE">
                <a:solidFill>
                  <a:schemeClr val="tx2"/>
                </a:solidFill>
                <a:latin typeface="Times New Roman" panose="02020603050405020304" pitchFamily="18" charset="0"/>
                <a:cs typeface="Arial" panose="020B0604020202020204" pitchFamily="34" charset="0"/>
              </a:rPr>
              <a:t>Zykloide</a:t>
            </a:r>
          </a:p>
        </p:txBody>
      </p:sp>
      <p:sp>
        <p:nvSpPr>
          <p:cNvPr id="26626" name="Rechteck 26625">
            <a:extLst>
              <a:ext uri="{FF2B5EF4-FFF2-40B4-BE49-F238E27FC236}">
                <a16:creationId xmlns:a16="http://schemas.microsoft.com/office/drawing/2014/main" id="{4A720FAD-61A9-438D-8123-66C2EEAF55AA}"/>
              </a:ext>
            </a:extLst>
          </p:cNvPr>
          <p:cNvSpPr>
            <a:spLocks noChangeArrowheads="1"/>
          </p:cNvSpPr>
          <p:nvPr/>
        </p:nvSpPr>
        <p:spPr bwMode="auto">
          <a:xfrm>
            <a:off x="152400" y="1295400"/>
            <a:ext cx="88392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Was ist eine Zykloide?</a:t>
            </a:r>
          </a:p>
        </p:txBody>
      </p:sp>
      <p:sp>
        <p:nvSpPr>
          <p:cNvPr id="26627" name="Rechteck 26626">
            <a:extLst>
              <a:ext uri="{FF2B5EF4-FFF2-40B4-BE49-F238E27FC236}">
                <a16:creationId xmlns:a16="http://schemas.microsoft.com/office/drawing/2014/main" id="{316832F8-78A2-4931-BD23-7BAF42D53E8D}"/>
              </a:ext>
            </a:extLst>
          </p:cNvPr>
          <p:cNvSpPr>
            <a:spLocks noChangeArrowheads="1"/>
          </p:cNvSpPr>
          <p:nvPr/>
        </p:nvSpPr>
        <p:spPr bwMode="auto">
          <a:xfrm>
            <a:off x="76200" y="1600200"/>
            <a:ext cx="8915400" cy="329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Eine Zykloide ist eine Überlagerung  von translation und  Rotation</a:t>
            </a:r>
          </a:p>
          <a:p>
            <a:pPr>
              <a:spcBef>
                <a:spcPct val="50000"/>
              </a:spcBef>
            </a:pPr>
            <a:r>
              <a:rPr lang="de-DE" altLang="de-DE">
                <a:latin typeface="Times New Roman" panose="02020603050405020304" pitchFamily="18" charset="0"/>
              </a:rPr>
              <a:t>Translation: v=s/t</a:t>
            </a:r>
          </a:p>
          <a:p>
            <a:pPr>
              <a:spcBef>
                <a:spcPct val="50000"/>
              </a:spcBef>
            </a:pPr>
            <a:r>
              <a:rPr lang="de-DE" altLang="de-DE">
                <a:latin typeface="Times New Roman" panose="02020603050405020304" pitchFamily="18" charset="0"/>
              </a:rPr>
              <a:t>Rotation.      v=r*</a:t>
            </a:r>
            <a:r>
              <a:rPr lang="de-DE" altLang="de-DE">
                <a:latin typeface="Symbol" panose="05050102010706020507" pitchFamily="18" charset="2"/>
              </a:rPr>
              <a:t>w</a:t>
            </a:r>
            <a:endParaRPr lang="de-DE" altLang="de-DE">
              <a:latin typeface="Times New Roman" panose="02020603050405020304" pitchFamily="18" charset="0"/>
            </a:endParaRPr>
          </a:p>
          <a:p>
            <a:pPr>
              <a:spcBef>
                <a:spcPct val="50000"/>
              </a:spcBef>
            </a:pPr>
            <a:r>
              <a:rPr lang="de-DE" altLang="de-DE">
                <a:latin typeface="Times New Roman" panose="02020603050405020304" pitchFamily="18" charset="0"/>
              </a:rPr>
              <a:t>Überlagerung:</a:t>
            </a:r>
          </a:p>
          <a:p>
            <a:pPr>
              <a:spcBef>
                <a:spcPct val="50000"/>
              </a:spcBef>
            </a:pPr>
            <a:r>
              <a:rPr lang="de-DE" altLang="de-DE">
                <a:latin typeface="Times New Roman" panose="02020603050405020304" pitchFamily="18" charset="0"/>
              </a:rPr>
              <a:t> s(Rotation) + s(Translation) 	= v*t+r*cos(w*t) =x</a:t>
            </a:r>
          </a:p>
          <a:p>
            <a:pPr>
              <a:spcBef>
                <a:spcPct val="50000"/>
              </a:spcBef>
            </a:pPr>
            <a:r>
              <a:rPr lang="de-DE" altLang="de-DE">
                <a:latin typeface="Times New Roman" panose="02020603050405020304" pitchFamily="18" charset="0"/>
              </a:rPr>
              <a:t>Höhe:		=	r* sin(w*t) =y</a:t>
            </a:r>
          </a:p>
          <a:p>
            <a:pPr>
              <a:spcBef>
                <a:spcPct val="50000"/>
              </a:spcBef>
            </a:pPr>
            <a:r>
              <a:rPr lang="de-DE" altLang="de-DE">
                <a:latin typeface="Times New Roman" panose="02020603050405020304" pitchFamily="18" charset="0"/>
              </a:rPr>
              <a:t>k=v</a:t>
            </a:r>
            <a:r>
              <a:rPr lang="de-DE" altLang="de-DE" baseline="-25000">
                <a:latin typeface="Times New Roman" panose="02020603050405020304" pitchFamily="18" charset="0"/>
              </a:rPr>
              <a:t>x</a:t>
            </a:r>
            <a:r>
              <a:rPr lang="de-DE" altLang="de-DE">
                <a:latin typeface="Times New Roman" panose="02020603050405020304" pitchFamily="18" charset="0"/>
              </a:rPr>
              <a:t> /  v</a:t>
            </a:r>
            <a:r>
              <a:rPr lang="de-DE" altLang="de-DE" baseline="-25000">
                <a:latin typeface="Times New Roman" panose="02020603050405020304" pitchFamily="18" charset="0"/>
              </a:rPr>
              <a:t>y</a:t>
            </a:r>
            <a:endParaRPr lang="de-DE" altLang="de-DE">
              <a:latin typeface="Times New Roman" panose="02020603050405020304" pitchFamily="18" charset="0"/>
            </a:endParaRPr>
          </a:p>
          <a:p>
            <a:pPr>
              <a:spcBef>
                <a:spcPct val="50000"/>
              </a:spcBef>
            </a:pPr>
            <a:r>
              <a:rPr lang="de-DE" altLang="de-DE">
                <a:latin typeface="Times New Roman" panose="02020603050405020304" pitchFamily="18" charset="0"/>
              </a:rPr>
              <a:t>k=1 ===&gt; Rollbewegung</a:t>
            </a:r>
          </a:p>
          <a:p>
            <a:pPr>
              <a:spcBef>
                <a:spcPct val="50000"/>
              </a:spcBef>
            </a:pPr>
            <a:r>
              <a:rPr lang="de-DE" altLang="de-DE">
                <a:latin typeface="Times New Roman" panose="02020603050405020304" pitchFamily="18" charset="0"/>
              </a:rPr>
              <a:t>k&lt;1 ===&gt; verschlungene Zykloide</a:t>
            </a:r>
          </a:p>
          <a:p>
            <a:pPr>
              <a:spcBef>
                <a:spcPct val="50000"/>
              </a:spcBef>
            </a:pPr>
            <a:r>
              <a:rPr lang="de-DE" altLang="de-DE">
                <a:latin typeface="Times New Roman" panose="02020603050405020304" pitchFamily="18" charset="0"/>
              </a:rPr>
              <a:t>k&gt;1 ===&gt; gestreckte Zykloide</a:t>
            </a:r>
          </a:p>
          <a:p>
            <a:pPr>
              <a:spcBef>
                <a:spcPct val="50000"/>
              </a:spcBef>
            </a:pPr>
            <a:r>
              <a:rPr lang="de-DE" altLang="de-DE">
                <a:latin typeface="Times New Roman" panose="02020603050405020304" pitchFamily="18" charset="0"/>
              </a:rPr>
              <a:t>k=0 ===&gt; nur Rotation</a:t>
            </a:r>
          </a:p>
          <a:p>
            <a:pPr>
              <a:spcBef>
                <a:spcPct val="50000"/>
              </a:spcBef>
            </a:pPr>
            <a:r>
              <a:rPr lang="de-DE" altLang="de-DE">
                <a:latin typeface="Times New Roman" panose="02020603050405020304" pitchFamily="18" charset="0"/>
              </a:rPr>
              <a:t>k=</a:t>
            </a:r>
            <a:r>
              <a:rPr lang="de-DE" altLang="de-DE">
                <a:latin typeface="Math B"/>
              </a:rPr>
              <a:t>} </a:t>
            </a:r>
            <a:r>
              <a:rPr lang="de-DE" altLang="de-DE">
                <a:latin typeface="Times New Roman" panose="02020603050405020304" pitchFamily="18" charset="0"/>
              </a:rPr>
              <a:t>===&gt; nur Translation</a:t>
            </a:r>
          </a:p>
        </p:txBody>
      </p:sp>
      <p:sp>
        <p:nvSpPr>
          <p:cNvPr id="26628" name="Rechteck 26627">
            <a:extLst>
              <a:ext uri="{FF2B5EF4-FFF2-40B4-BE49-F238E27FC236}">
                <a16:creationId xmlns:a16="http://schemas.microsoft.com/office/drawing/2014/main" id="{57B12138-32A9-483D-9B60-35E72038C953}"/>
              </a:ext>
            </a:extLst>
          </p:cNvPr>
          <p:cNvSpPr>
            <a:spLocks noChangeArrowheads="1"/>
          </p:cNvSpPr>
          <p:nvPr/>
        </p:nvSpPr>
        <p:spPr bwMode="auto">
          <a:xfrm>
            <a:off x="3200400" y="3352800"/>
            <a:ext cx="1219200" cy="332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2000">
                <a:latin typeface="Times New Roman" panose="02020603050405020304" pitchFamily="18" charset="0"/>
              </a:rPr>
              <a:t>k&lt;1</a:t>
            </a:r>
          </a:p>
          <a:p>
            <a:pPr>
              <a:spcBef>
                <a:spcPct val="50000"/>
              </a:spcBef>
            </a:pPr>
            <a:endParaRPr lang="de-DE" altLang="de-DE" sz="2000">
              <a:latin typeface="Times New Roman" panose="02020603050405020304" pitchFamily="18" charset="0"/>
            </a:endParaRPr>
          </a:p>
          <a:p>
            <a:pPr>
              <a:spcBef>
                <a:spcPct val="50000"/>
              </a:spcBef>
            </a:pPr>
            <a:r>
              <a:rPr lang="de-DE" altLang="de-DE" sz="2000">
                <a:latin typeface="Times New Roman" panose="02020603050405020304" pitchFamily="18" charset="0"/>
              </a:rPr>
              <a:t>k&gt;1</a:t>
            </a:r>
          </a:p>
          <a:p>
            <a:pPr>
              <a:spcBef>
                <a:spcPct val="50000"/>
              </a:spcBef>
            </a:pPr>
            <a:endParaRPr lang="de-DE" altLang="de-DE" sz="2000">
              <a:latin typeface="Times New Roman" panose="02020603050405020304" pitchFamily="18" charset="0"/>
            </a:endParaRPr>
          </a:p>
          <a:p>
            <a:pPr>
              <a:spcBef>
                <a:spcPct val="50000"/>
              </a:spcBef>
            </a:pPr>
            <a:r>
              <a:rPr lang="de-DE" altLang="de-DE" sz="2000">
                <a:latin typeface="Times New Roman" panose="02020603050405020304" pitchFamily="18" charset="0"/>
              </a:rPr>
              <a:t>k=</a:t>
            </a:r>
            <a:r>
              <a:rPr lang="de-DE" altLang="de-DE" sz="2400">
                <a:latin typeface="Math B"/>
              </a:rPr>
              <a:t>}</a:t>
            </a:r>
          </a:p>
          <a:p>
            <a:pPr>
              <a:spcBef>
                <a:spcPct val="50000"/>
              </a:spcBef>
            </a:pPr>
            <a:endParaRPr lang="de-DE" altLang="de-DE" sz="2400">
              <a:latin typeface="Math B"/>
            </a:endParaRPr>
          </a:p>
          <a:p>
            <a:pPr>
              <a:spcBef>
                <a:spcPct val="50000"/>
              </a:spcBef>
            </a:pPr>
            <a:r>
              <a:rPr lang="de-DE" altLang="de-DE" sz="2000">
                <a:latin typeface="Times New Roman" panose="02020603050405020304" pitchFamily="18" charset="0"/>
              </a:rPr>
              <a:t>k=1</a:t>
            </a:r>
          </a:p>
        </p:txBody>
      </p:sp>
      <p:sp>
        <p:nvSpPr>
          <p:cNvPr id="26629" name="Gerade Verbindung 26628">
            <a:extLst>
              <a:ext uri="{FF2B5EF4-FFF2-40B4-BE49-F238E27FC236}">
                <a16:creationId xmlns:a16="http://schemas.microsoft.com/office/drawing/2014/main" id="{A1B4995A-9E04-4F1A-BD86-B55AE78DD6AC}"/>
              </a:ext>
            </a:extLst>
          </p:cNvPr>
          <p:cNvSpPr>
            <a:spLocks noChangeShapeType="1"/>
          </p:cNvSpPr>
          <p:nvPr/>
        </p:nvSpPr>
        <p:spPr bwMode="auto">
          <a:xfrm>
            <a:off x="4267200" y="3048000"/>
            <a:ext cx="0" cy="3657600"/>
          </a:xfrm>
          <a:prstGeom prst="line">
            <a:avLst/>
          </a:prstGeom>
          <a:noFill/>
          <a:ln w="12700" algn="ctr">
            <a:solidFill>
              <a:schemeClr val="tx1"/>
            </a:solidFill>
            <a:round/>
            <a:headEnd type="stealth" w="med" len="lg"/>
            <a:tailEnd type="none" w="sm" len="sm"/>
          </a:ln>
          <a:extLst>
            <a:ext uri="{909E8E84-426E-40DD-AFC4-6F175D3DCCD1}">
              <a14:hiddenFill xmlns:a14="http://schemas.microsoft.com/office/drawing/2010/main">
                <a:noFill/>
              </a14:hiddenFill>
            </a:ext>
          </a:extLst>
        </p:spPr>
        <p:txBody>
          <a:bodyPr/>
          <a:lstStyle/>
          <a:p>
            <a:endParaRPr lang="de-DE"/>
          </a:p>
        </p:txBody>
      </p:sp>
      <p:sp>
        <p:nvSpPr>
          <p:cNvPr id="26630" name="Gerade Verbindung 26629">
            <a:extLst>
              <a:ext uri="{FF2B5EF4-FFF2-40B4-BE49-F238E27FC236}">
                <a16:creationId xmlns:a16="http://schemas.microsoft.com/office/drawing/2014/main" id="{C82076C5-A008-4DD6-A5DA-D4CAA08B5004}"/>
              </a:ext>
            </a:extLst>
          </p:cNvPr>
          <p:cNvSpPr>
            <a:spLocks noChangeShapeType="1"/>
          </p:cNvSpPr>
          <p:nvPr/>
        </p:nvSpPr>
        <p:spPr bwMode="auto">
          <a:xfrm>
            <a:off x="4267200" y="3581400"/>
            <a:ext cx="3352800" cy="0"/>
          </a:xfrm>
          <a:prstGeom prst="line">
            <a:avLst/>
          </a:prstGeom>
          <a:noFill/>
          <a:ln w="12700" algn="ctr">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a:lstStyle/>
          <a:p>
            <a:endParaRPr lang="de-DE"/>
          </a:p>
        </p:txBody>
      </p:sp>
      <p:sp>
        <p:nvSpPr>
          <p:cNvPr id="26631" name="Gerade Verbindung 26630">
            <a:extLst>
              <a:ext uri="{FF2B5EF4-FFF2-40B4-BE49-F238E27FC236}">
                <a16:creationId xmlns:a16="http://schemas.microsoft.com/office/drawing/2014/main" id="{C707F092-C313-4126-9550-268F0377D526}"/>
              </a:ext>
            </a:extLst>
          </p:cNvPr>
          <p:cNvSpPr>
            <a:spLocks noChangeShapeType="1"/>
          </p:cNvSpPr>
          <p:nvPr/>
        </p:nvSpPr>
        <p:spPr bwMode="auto">
          <a:xfrm>
            <a:off x="4267200" y="4495800"/>
            <a:ext cx="3352800" cy="0"/>
          </a:xfrm>
          <a:prstGeom prst="line">
            <a:avLst/>
          </a:prstGeom>
          <a:noFill/>
          <a:ln w="12700" algn="ctr">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a:lstStyle/>
          <a:p>
            <a:endParaRPr lang="de-DE"/>
          </a:p>
        </p:txBody>
      </p:sp>
      <p:sp>
        <p:nvSpPr>
          <p:cNvPr id="26632" name="Gerade Verbindung 26631">
            <a:extLst>
              <a:ext uri="{FF2B5EF4-FFF2-40B4-BE49-F238E27FC236}">
                <a16:creationId xmlns:a16="http://schemas.microsoft.com/office/drawing/2014/main" id="{FED3C01B-5942-4029-BBAA-AE29C6868B48}"/>
              </a:ext>
            </a:extLst>
          </p:cNvPr>
          <p:cNvSpPr>
            <a:spLocks noChangeShapeType="1"/>
          </p:cNvSpPr>
          <p:nvPr/>
        </p:nvSpPr>
        <p:spPr bwMode="auto">
          <a:xfrm>
            <a:off x="4267200" y="5486400"/>
            <a:ext cx="3352800" cy="0"/>
          </a:xfrm>
          <a:prstGeom prst="line">
            <a:avLst/>
          </a:prstGeom>
          <a:noFill/>
          <a:ln w="12700" algn="ctr">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a:lstStyle/>
          <a:p>
            <a:endParaRPr lang="de-DE"/>
          </a:p>
        </p:txBody>
      </p:sp>
      <p:sp>
        <p:nvSpPr>
          <p:cNvPr id="26633" name="Gerade Verbindung 26632">
            <a:extLst>
              <a:ext uri="{FF2B5EF4-FFF2-40B4-BE49-F238E27FC236}">
                <a16:creationId xmlns:a16="http://schemas.microsoft.com/office/drawing/2014/main" id="{2FC9898C-EBC1-4A85-B55C-A2B6832ADC2E}"/>
              </a:ext>
            </a:extLst>
          </p:cNvPr>
          <p:cNvSpPr>
            <a:spLocks noChangeShapeType="1"/>
          </p:cNvSpPr>
          <p:nvPr/>
        </p:nvSpPr>
        <p:spPr bwMode="auto">
          <a:xfrm>
            <a:off x="4267200" y="6477000"/>
            <a:ext cx="3352800" cy="0"/>
          </a:xfrm>
          <a:prstGeom prst="line">
            <a:avLst/>
          </a:prstGeom>
          <a:noFill/>
          <a:ln w="12700" algn="ctr">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a:lstStyle/>
          <a:p>
            <a:endParaRPr lang="de-DE"/>
          </a:p>
        </p:txBody>
      </p:sp>
      <p:sp>
        <p:nvSpPr>
          <p:cNvPr id="26634" name="Form 26633">
            <a:extLst>
              <a:ext uri="{FF2B5EF4-FFF2-40B4-BE49-F238E27FC236}">
                <a16:creationId xmlns:a16="http://schemas.microsoft.com/office/drawing/2014/main" id="{C7BAF2B0-ED22-407B-B0A3-4D25E5934EE9}"/>
              </a:ext>
            </a:extLst>
          </p:cNvPr>
          <p:cNvSpPr>
            <a:spLocks/>
          </p:cNvSpPr>
          <p:nvPr/>
        </p:nvSpPr>
        <p:spPr bwMode="auto">
          <a:xfrm>
            <a:off x="4267200" y="3309938"/>
            <a:ext cx="3278188" cy="614362"/>
          </a:xfrm>
          <a:custGeom>
            <a:avLst/>
            <a:gdLst>
              <a:gd name="T0" fmla="*/ 42 w 2065"/>
              <a:gd name="T1" fmla="*/ 118 h 387"/>
              <a:gd name="T2" fmla="*/ 74 w 2065"/>
              <a:gd name="T3" fmla="*/ 75 h 387"/>
              <a:gd name="T4" fmla="*/ 106 w 2065"/>
              <a:gd name="T5" fmla="*/ 32 h 387"/>
              <a:gd name="T6" fmla="*/ 160 w 2065"/>
              <a:gd name="T7" fmla="*/ 11 h 387"/>
              <a:gd name="T8" fmla="*/ 256 w 2065"/>
              <a:gd name="T9" fmla="*/ 0 h 387"/>
              <a:gd name="T10" fmla="*/ 321 w 2065"/>
              <a:gd name="T11" fmla="*/ 0 h 387"/>
              <a:gd name="T12" fmla="*/ 438 w 2065"/>
              <a:gd name="T13" fmla="*/ 86 h 387"/>
              <a:gd name="T14" fmla="*/ 449 w 2065"/>
              <a:gd name="T15" fmla="*/ 182 h 387"/>
              <a:gd name="T16" fmla="*/ 449 w 2065"/>
              <a:gd name="T17" fmla="*/ 246 h 387"/>
              <a:gd name="T18" fmla="*/ 428 w 2065"/>
              <a:gd name="T19" fmla="*/ 300 h 387"/>
              <a:gd name="T20" fmla="*/ 374 w 2065"/>
              <a:gd name="T21" fmla="*/ 353 h 387"/>
              <a:gd name="T22" fmla="*/ 310 w 2065"/>
              <a:gd name="T23" fmla="*/ 332 h 387"/>
              <a:gd name="T24" fmla="*/ 288 w 2065"/>
              <a:gd name="T25" fmla="*/ 236 h 387"/>
              <a:gd name="T26" fmla="*/ 299 w 2065"/>
              <a:gd name="T27" fmla="*/ 182 h 387"/>
              <a:gd name="T28" fmla="*/ 353 w 2065"/>
              <a:gd name="T29" fmla="*/ 150 h 387"/>
              <a:gd name="T30" fmla="*/ 460 w 2065"/>
              <a:gd name="T31" fmla="*/ 118 h 387"/>
              <a:gd name="T32" fmla="*/ 546 w 2065"/>
              <a:gd name="T33" fmla="*/ 75 h 387"/>
              <a:gd name="T34" fmla="*/ 599 w 2065"/>
              <a:gd name="T35" fmla="*/ 32 h 387"/>
              <a:gd name="T36" fmla="*/ 685 w 2065"/>
              <a:gd name="T37" fmla="*/ 11 h 387"/>
              <a:gd name="T38" fmla="*/ 813 w 2065"/>
              <a:gd name="T39" fmla="*/ 0 h 387"/>
              <a:gd name="T40" fmla="*/ 878 w 2065"/>
              <a:gd name="T41" fmla="*/ 75 h 387"/>
              <a:gd name="T42" fmla="*/ 899 w 2065"/>
              <a:gd name="T43" fmla="*/ 129 h 387"/>
              <a:gd name="T44" fmla="*/ 910 w 2065"/>
              <a:gd name="T45" fmla="*/ 204 h 387"/>
              <a:gd name="T46" fmla="*/ 910 w 2065"/>
              <a:gd name="T47" fmla="*/ 353 h 387"/>
              <a:gd name="T48" fmla="*/ 781 w 2065"/>
              <a:gd name="T49" fmla="*/ 386 h 387"/>
              <a:gd name="T50" fmla="*/ 749 w 2065"/>
              <a:gd name="T51" fmla="*/ 257 h 387"/>
              <a:gd name="T52" fmla="*/ 770 w 2065"/>
              <a:gd name="T53" fmla="*/ 193 h 387"/>
              <a:gd name="T54" fmla="*/ 803 w 2065"/>
              <a:gd name="T55" fmla="*/ 171 h 387"/>
              <a:gd name="T56" fmla="*/ 867 w 2065"/>
              <a:gd name="T57" fmla="*/ 129 h 387"/>
              <a:gd name="T58" fmla="*/ 942 w 2065"/>
              <a:gd name="T59" fmla="*/ 86 h 387"/>
              <a:gd name="T60" fmla="*/ 1049 w 2065"/>
              <a:gd name="T61" fmla="*/ 43 h 387"/>
              <a:gd name="T62" fmla="*/ 1167 w 2065"/>
              <a:gd name="T63" fmla="*/ 21 h 387"/>
              <a:gd name="T64" fmla="*/ 1317 w 2065"/>
              <a:gd name="T65" fmla="*/ 21 h 387"/>
              <a:gd name="T66" fmla="*/ 1338 w 2065"/>
              <a:gd name="T67" fmla="*/ 161 h 387"/>
              <a:gd name="T68" fmla="*/ 1338 w 2065"/>
              <a:gd name="T69" fmla="*/ 332 h 387"/>
              <a:gd name="T70" fmla="*/ 1263 w 2065"/>
              <a:gd name="T71" fmla="*/ 386 h 387"/>
              <a:gd name="T72" fmla="*/ 1199 w 2065"/>
              <a:gd name="T73" fmla="*/ 332 h 387"/>
              <a:gd name="T74" fmla="*/ 1188 w 2065"/>
              <a:gd name="T75" fmla="*/ 193 h 387"/>
              <a:gd name="T76" fmla="*/ 1231 w 2065"/>
              <a:gd name="T77" fmla="*/ 150 h 387"/>
              <a:gd name="T78" fmla="*/ 1274 w 2065"/>
              <a:gd name="T79" fmla="*/ 107 h 387"/>
              <a:gd name="T80" fmla="*/ 1381 w 2065"/>
              <a:gd name="T81" fmla="*/ 75 h 387"/>
              <a:gd name="T82" fmla="*/ 1531 w 2065"/>
              <a:gd name="T83" fmla="*/ 54 h 387"/>
              <a:gd name="T84" fmla="*/ 1617 w 2065"/>
              <a:gd name="T85" fmla="*/ 43 h 387"/>
              <a:gd name="T86" fmla="*/ 1735 w 2065"/>
              <a:gd name="T87" fmla="*/ 21 h 387"/>
              <a:gd name="T88" fmla="*/ 1778 w 2065"/>
              <a:gd name="T89" fmla="*/ 129 h 387"/>
              <a:gd name="T90" fmla="*/ 1778 w 2065"/>
              <a:gd name="T91" fmla="*/ 204 h 387"/>
              <a:gd name="T92" fmla="*/ 1756 w 2065"/>
              <a:gd name="T93" fmla="*/ 257 h 387"/>
              <a:gd name="T94" fmla="*/ 1703 w 2065"/>
              <a:gd name="T95" fmla="*/ 321 h 387"/>
              <a:gd name="T96" fmla="*/ 1649 w 2065"/>
              <a:gd name="T97" fmla="*/ 332 h 387"/>
              <a:gd name="T98" fmla="*/ 1628 w 2065"/>
              <a:gd name="T99" fmla="*/ 182 h 387"/>
              <a:gd name="T100" fmla="*/ 1649 w 2065"/>
              <a:gd name="T101" fmla="*/ 96 h 387"/>
              <a:gd name="T102" fmla="*/ 1820 w 2065"/>
              <a:gd name="T103" fmla="*/ 75 h 387"/>
              <a:gd name="T104" fmla="*/ 1917 w 2065"/>
              <a:gd name="T105" fmla="*/ 64 h 387"/>
              <a:gd name="T106" fmla="*/ 2016 w 2065"/>
              <a:gd name="T107" fmla="*/ 75 h 38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065"/>
              <a:gd name="T163" fmla="*/ 0 h 387"/>
              <a:gd name="T164" fmla="*/ 0 w 2065"/>
              <a:gd name="T165" fmla="*/ 0 h 38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065" h="387">
                <a:moveTo>
                  <a:pt x="0" y="171"/>
                </a:moveTo>
                <a:lnTo>
                  <a:pt x="42" y="118"/>
                </a:lnTo>
                <a:lnTo>
                  <a:pt x="42" y="96"/>
                </a:lnTo>
                <a:lnTo>
                  <a:pt x="74" y="75"/>
                </a:lnTo>
                <a:lnTo>
                  <a:pt x="96" y="54"/>
                </a:lnTo>
                <a:lnTo>
                  <a:pt x="106" y="32"/>
                </a:lnTo>
                <a:lnTo>
                  <a:pt x="138" y="32"/>
                </a:lnTo>
                <a:lnTo>
                  <a:pt x="160" y="11"/>
                </a:lnTo>
                <a:lnTo>
                  <a:pt x="192" y="0"/>
                </a:lnTo>
                <a:lnTo>
                  <a:pt x="256" y="0"/>
                </a:lnTo>
                <a:lnTo>
                  <a:pt x="278" y="0"/>
                </a:lnTo>
                <a:lnTo>
                  <a:pt x="321" y="0"/>
                </a:lnTo>
                <a:lnTo>
                  <a:pt x="417" y="0"/>
                </a:lnTo>
                <a:lnTo>
                  <a:pt x="438" y="86"/>
                </a:lnTo>
                <a:lnTo>
                  <a:pt x="438" y="150"/>
                </a:lnTo>
                <a:lnTo>
                  <a:pt x="449" y="182"/>
                </a:lnTo>
                <a:lnTo>
                  <a:pt x="449" y="204"/>
                </a:lnTo>
                <a:lnTo>
                  <a:pt x="449" y="246"/>
                </a:lnTo>
                <a:lnTo>
                  <a:pt x="449" y="268"/>
                </a:lnTo>
                <a:lnTo>
                  <a:pt x="428" y="300"/>
                </a:lnTo>
                <a:lnTo>
                  <a:pt x="396" y="332"/>
                </a:lnTo>
                <a:lnTo>
                  <a:pt x="374" y="353"/>
                </a:lnTo>
                <a:lnTo>
                  <a:pt x="342" y="353"/>
                </a:lnTo>
                <a:lnTo>
                  <a:pt x="310" y="332"/>
                </a:lnTo>
                <a:lnTo>
                  <a:pt x="288" y="268"/>
                </a:lnTo>
                <a:lnTo>
                  <a:pt x="288" y="236"/>
                </a:lnTo>
                <a:lnTo>
                  <a:pt x="288" y="214"/>
                </a:lnTo>
                <a:lnTo>
                  <a:pt x="299" y="182"/>
                </a:lnTo>
                <a:lnTo>
                  <a:pt x="331" y="161"/>
                </a:lnTo>
                <a:lnTo>
                  <a:pt x="353" y="150"/>
                </a:lnTo>
                <a:lnTo>
                  <a:pt x="438" y="129"/>
                </a:lnTo>
                <a:lnTo>
                  <a:pt x="460" y="118"/>
                </a:lnTo>
                <a:lnTo>
                  <a:pt x="524" y="107"/>
                </a:lnTo>
                <a:lnTo>
                  <a:pt x="546" y="75"/>
                </a:lnTo>
                <a:lnTo>
                  <a:pt x="578" y="54"/>
                </a:lnTo>
                <a:lnTo>
                  <a:pt x="599" y="32"/>
                </a:lnTo>
                <a:lnTo>
                  <a:pt x="621" y="21"/>
                </a:lnTo>
                <a:lnTo>
                  <a:pt x="685" y="11"/>
                </a:lnTo>
                <a:lnTo>
                  <a:pt x="728" y="11"/>
                </a:lnTo>
                <a:lnTo>
                  <a:pt x="813" y="0"/>
                </a:lnTo>
                <a:lnTo>
                  <a:pt x="835" y="0"/>
                </a:lnTo>
                <a:lnTo>
                  <a:pt x="878" y="75"/>
                </a:lnTo>
                <a:lnTo>
                  <a:pt x="899" y="107"/>
                </a:lnTo>
                <a:lnTo>
                  <a:pt x="899" y="129"/>
                </a:lnTo>
                <a:lnTo>
                  <a:pt x="910" y="161"/>
                </a:lnTo>
                <a:lnTo>
                  <a:pt x="910" y="204"/>
                </a:lnTo>
                <a:lnTo>
                  <a:pt x="910" y="311"/>
                </a:lnTo>
                <a:lnTo>
                  <a:pt x="910" y="353"/>
                </a:lnTo>
                <a:lnTo>
                  <a:pt x="878" y="386"/>
                </a:lnTo>
                <a:lnTo>
                  <a:pt x="781" y="386"/>
                </a:lnTo>
                <a:lnTo>
                  <a:pt x="760" y="321"/>
                </a:lnTo>
                <a:lnTo>
                  <a:pt x="749" y="257"/>
                </a:lnTo>
                <a:lnTo>
                  <a:pt x="749" y="225"/>
                </a:lnTo>
                <a:lnTo>
                  <a:pt x="770" y="193"/>
                </a:lnTo>
                <a:lnTo>
                  <a:pt x="781" y="171"/>
                </a:lnTo>
                <a:lnTo>
                  <a:pt x="803" y="171"/>
                </a:lnTo>
                <a:lnTo>
                  <a:pt x="845" y="139"/>
                </a:lnTo>
                <a:lnTo>
                  <a:pt x="867" y="129"/>
                </a:lnTo>
                <a:lnTo>
                  <a:pt x="899" y="107"/>
                </a:lnTo>
                <a:lnTo>
                  <a:pt x="942" y="86"/>
                </a:lnTo>
                <a:lnTo>
                  <a:pt x="985" y="54"/>
                </a:lnTo>
                <a:lnTo>
                  <a:pt x="1049" y="43"/>
                </a:lnTo>
                <a:lnTo>
                  <a:pt x="1135" y="21"/>
                </a:lnTo>
                <a:lnTo>
                  <a:pt x="1167" y="21"/>
                </a:lnTo>
                <a:lnTo>
                  <a:pt x="1295" y="21"/>
                </a:lnTo>
                <a:lnTo>
                  <a:pt x="1317" y="21"/>
                </a:lnTo>
                <a:lnTo>
                  <a:pt x="1338" y="96"/>
                </a:lnTo>
                <a:lnTo>
                  <a:pt x="1338" y="161"/>
                </a:lnTo>
                <a:lnTo>
                  <a:pt x="1338" y="257"/>
                </a:lnTo>
                <a:lnTo>
                  <a:pt x="1338" y="332"/>
                </a:lnTo>
                <a:lnTo>
                  <a:pt x="1338" y="375"/>
                </a:lnTo>
                <a:lnTo>
                  <a:pt x="1263" y="386"/>
                </a:lnTo>
                <a:lnTo>
                  <a:pt x="1199" y="364"/>
                </a:lnTo>
                <a:lnTo>
                  <a:pt x="1199" y="332"/>
                </a:lnTo>
                <a:lnTo>
                  <a:pt x="1188" y="268"/>
                </a:lnTo>
                <a:lnTo>
                  <a:pt x="1188" y="193"/>
                </a:lnTo>
                <a:lnTo>
                  <a:pt x="1210" y="182"/>
                </a:lnTo>
                <a:lnTo>
                  <a:pt x="1231" y="150"/>
                </a:lnTo>
                <a:lnTo>
                  <a:pt x="1253" y="129"/>
                </a:lnTo>
                <a:lnTo>
                  <a:pt x="1274" y="107"/>
                </a:lnTo>
                <a:lnTo>
                  <a:pt x="1317" y="86"/>
                </a:lnTo>
                <a:lnTo>
                  <a:pt x="1381" y="75"/>
                </a:lnTo>
                <a:lnTo>
                  <a:pt x="1445" y="64"/>
                </a:lnTo>
                <a:lnTo>
                  <a:pt x="1531" y="54"/>
                </a:lnTo>
                <a:lnTo>
                  <a:pt x="1595" y="43"/>
                </a:lnTo>
                <a:lnTo>
                  <a:pt x="1617" y="43"/>
                </a:lnTo>
                <a:lnTo>
                  <a:pt x="1713" y="32"/>
                </a:lnTo>
                <a:lnTo>
                  <a:pt x="1735" y="21"/>
                </a:lnTo>
                <a:lnTo>
                  <a:pt x="1756" y="86"/>
                </a:lnTo>
                <a:lnTo>
                  <a:pt x="1778" y="129"/>
                </a:lnTo>
                <a:lnTo>
                  <a:pt x="1778" y="161"/>
                </a:lnTo>
                <a:lnTo>
                  <a:pt x="1778" y="204"/>
                </a:lnTo>
                <a:lnTo>
                  <a:pt x="1778" y="236"/>
                </a:lnTo>
                <a:lnTo>
                  <a:pt x="1756" y="257"/>
                </a:lnTo>
                <a:lnTo>
                  <a:pt x="1745" y="279"/>
                </a:lnTo>
                <a:lnTo>
                  <a:pt x="1703" y="321"/>
                </a:lnTo>
                <a:lnTo>
                  <a:pt x="1681" y="332"/>
                </a:lnTo>
                <a:lnTo>
                  <a:pt x="1649" y="332"/>
                </a:lnTo>
                <a:lnTo>
                  <a:pt x="1628" y="268"/>
                </a:lnTo>
                <a:lnTo>
                  <a:pt x="1628" y="182"/>
                </a:lnTo>
                <a:lnTo>
                  <a:pt x="1628" y="139"/>
                </a:lnTo>
                <a:lnTo>
                  <a:pt x="1649" y="96"/>
                </a:lnTo>
                <a:lnTo>
                  <a:pt x="1713" y="86"/>
                </a:lnTo>
                <a:lnTo>
                  <a:pt x="1820" y="75"/>
                </a:lnTo>
                <a:lnTo>
                  <a:pt x="1885" y="64"/>
                </a:lnTo>
                <a:lnTo>
                  <a:pt x="1917" y="64"/>
                </a:lnTo>
                <a:lnTo>
                  <a:pt x="1981" y="64"/>
                </a:lnTo>
                <a:lnTo>
                  <a:pt x="2016" y="75"/>
                </a:lnTo>
                <a:lnTo>
                  <a:pt x="2064" y="75"/>
                </a:lnTo>
              </a:path>
            </a:pathLst>
          </a:custGeom>
          <a:noFill/>
          <a:ln w="12700" cap="rnd" algn="ctr">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26635" name="Form 26634">
            <a:extLst>
              <a:ext uri="{FF2B5EF4-FFF2-40B4-BE49-F238E27FC236}">
                <a16:creationId xmlns:a16="http://schemas.microsoft.com/office/drawing/2014/main" id="{D2160895-3B6C-4C85-B461-C5F904F64A87}"/>
              </a:ext>
            </a:extLst>
          </p:cNvPr>
          <p:cNvSpPr>
            <a:spLocks/>
          </p:cNvSpPr>
          <p:nvPr/>
        </p:nvSpPr>
        <p:spPr bwMode="auto">
          <a:xfrm>
            <a:off x="4267200" y="4125913"/>
            <a:ext cx="3282950" cy="936625"/>
          </a:xfrm>
          <a:custGeom>
            <a:avLst/>
            <a:gdLst>
              <a:gd name="T0" fmla="*/ 0 w 2068"/>
              <a:gd name="T1" fmla="*/ 233 h 590"/>
              <a:gd name="T2" fmla="*/ 42 w 2068"/>
              <a:gd name="T3" fmla="*/ 129 h 590"/>
              <a:gd name="T4" fmla="*/ 63 w 2068"/>
              <a:gd name="T5" fmla="*/ 64 h 590"/>
              <a:gd name="T6" fmla="*/ 138 w 2068"/>
              <a:gd name="T7" fmla="*/ 32 h 590"/>
              <a:gd name="T8" fmla="*/ 213 w 2068"/>
              <a:gd name="T9" fmla="*/ 11 h 590"/>
              <a:gd name="T10" fmla="*/ 246 w 2068"/>
              <a:gd name="T11" fmla="*/ 0 h 590"/>
              <a:gd name="T12" fmla="*/ 331 w 2068"/>
              <a:gd name="T13" fmla="*/ 0 h 590"/>
              <a:gd name="T14" fmla="*/ 353 w 2068"/>
              <a:gd name="T15" fmla="*/ 0 h 590"/>
              <a:gd name="T16" fmla="*/ 385 w 2068"/>
              <a:gd name="T17" fmla="*/ 0 h 590"/>
              <a:gd name="T18" fmla="*/ 471 w 2068"/>
              <a:gd name="T19" fmla="*/ 22 h 590"/>
              <a:gd name="T20" fmla="*/ 535 w 2068"/>
              <a:gd name="T21" fmla="*/ 43 h 590"/>
              <a:gd name="T22" fmla="*/ 578 w 2068"/>
              <a:gd name="T23" fmla="*/ 129 h 590"/>
              <a:gd name="T24" fmla="*/ 610 w 2068"/>
              <a:gd name="T25" fmla="*/ 214 h 590"/>
              <a:gd name="T26" fmla="*/ 621 w 2068"/>
              <a:gd name="T27" fmla="*/ 300 h 590"/>
              <a:gd name="T28" fmla="*/ 631 w 2068"/>
              <a:gd name="T29" fmla="*/ 364 h 590"/>
              <a:gd name="T30" fmla="*/ 653 w 2068"/>
              <a:gd name="T31" fmla="*/ 429 h 590"/>
              <a:gd name="T32" fmla="*/ 674 w 2068"/>
              <a:gd name="T33" fmla="*/ 514 h 590"/>
              <a:gd name="T34" fmla="*/ 738 w 2068"/>
              <a:gd name="T35" fmla="*/ 579 h 590"/>
              <a:gd name="T36" fmla="*/ 760 w 2068"/>
              <a:gd name="T37" fmla="*/ 579 h 590"/>
              <a:gd name="T38" fmla="*/ 867 w 2068"/>
              <a:gd name="T39" fmla="*/ 589 h 590"/>
              <a:gd name="T40" fmla="*/ 953 w 2068"/>
              <a:gd name="T41" fmla="*/ 589 h 590"/>
              <a:gd name="T42" fmla="*/ 995 w 2068"/>
              <a:gd name="T43" fmla="*/ 589 h 590"/>
              <a:gd name="T44" fmla="*/ 1028 w 2068"/>
              <a:gd name="T45" fmla="*/ 546 h 590"/>
              <a:gd name="T46" fmla="*/ 1049 w 2068"/>
              <a:gd name="T47" fmla="*/ 471 h 590"/>
              <a:gd name="T48" fmla="*/ 1081 w 2068"/>
              <a:gd name="T49" fmla="*/ 386 h 590"/>
              <a:gd name="T50" fmla="*/ 1092 w 2068"/>
              <a:gd name="T51" fmla="*/ 321 h 590"/>
              <a:gd name="T52" fmla="*/ 1103 w 2068"/>
              <a:gd name="T53" fmla="*/ 257 h 590"/>
              <a:gd name="T54" fmla="*/ 1113 w 2068"/>
              <a:gd name="T55" fmla="*/ 193 h 590"/>
              <a:gd name="T56" fmla="*/ 1124 w 2068"/>
              <a:gd name="T57" fmla="*/ 129 h 590"/>
              <a:gd name="T58" fmla="*/ 1135 w 2068"/>
              <a:gd name="T59" fmla="*/ 107 h 590"/>
              <a:gd name="T60" fmla="*/ 1145 w 2068"/>
              <a:gd name="T61" fmla="*/ 64 h 590"/>
              <a:gd name="T62" fmla="*/ 1167 w 2068"/>
              <a:gd name="T63" fmla="*/ 32 h 590"/>
              <a:gd name="T64" fmla="*/ 1210 w 2068"/>
              <a:gd name="T65" fmla="*/ 22 h 590"/>
              <a:gd name="T66" fmla="*/ 1338 w 2068"/>
              <a:gd name="T67" fmla="*/ 86 h 590"/>
              <a:gd name="T68" fmla="*/ 1360 w 2068"/>
              <a:gd name="T69" fmla="*/ 107 h 590"/>
              <a:gd name="T70" fmla="*/ 1381 w 2068"/>
              <a:gd name="T71" fmla="*/ 172 h 590"/>
              <a:gd name="T72" fmla="*/ 1467 w 2068"/>
              <a:gd name="T73" fmla="*/ 311 h 590"/>
              <a:gd name="T74" fmla="*/ 1478 w 2068"/>
              <a:gd name="T75" fmla="*/ 343 h 590"/>
              <a:gd name="T76" fmla="*/ 1499 w 2068"/>
              <a:gd name="T77" fmla="*/ 407 h 590"/>
              <a:gd name="T78" fmla="*/ 1510 w 2068"/>
              <a:gd name="T79" fmla="*/ 429 h 590"/>
              <a:gd name="T80" fmla="*/ 1531 w 2068"/>
              <a:gd name="T81" fmla="*/ 461 h 590"/>
              <a:gd name="T82" fmla="*/ 1553 w 2068"/>
              <a:gd name="T83" fmla="*/ 471 h 590"/>
              <a:gd name="T84" fmla="*/ 1585 w 2068"/>
              <a:gd name="T85" fmla="*/ 493 h 590"/>
              <a:gd name="T86" fmla="*/ 1703 w 2068"/>
              <a:gd name="T87" fmla="*/ 482 h 590"/>
              <a:gd name="T88" fmla="*/ 1724 w 2068"/>
              <a:gd name="T89" fmla="*/ 450 h 590"/>
              <a:gd name="T90" fmla="*/ 1767 w 2068"/>
              <a:gd name="T91" fmla="*/ 375 h 590"/>
              <a:gd name="T92" fmla="*/ 1810 w 2068"/>
              <a:gd name="T93" fmla="*/ 289 h 590"/>
              <a:gd name="T94" fmla="*/ 1831 w 2068"/>
              <a:gd name="T95" fmla="*/ 225 h 590"/>
              <a:gd name="T96" fmla="*/ 1842 w 2068"/>
              <a:gd name="T97" fmla="*/ 193 h 590"/>
              <a:gd name="T98" fmla="*/ 1863 w 2068"/>
              <a:gd name="T99" fmla="*/ 129 h 590"/>
              <a:gd name="T100" fmla="*/ 1874 w 2068"/>
              <a:gd name="T101" fmla="*/ 107 h 590"/>
              <a:gd name="T102" fmla="*/ 1885 w 2068"/>
              <a:gd name="T103" fmla="*/ 64 h 590"/>
              <a:gd name="T104" fmla="*/ 1917 w 2068"/>
              <a:gd name="T105" fmla="*/ 54 h 590"/>
              <a:gd name="T106" fmla="*/ 2067 w 2068"/>
              <a:gd name="T107" fmla="*/ 118 h 590"/>
              <a:gd name="T108" fmla="*/ 2064 w 2068"/>
              <a:gd name="T109" fmla="*/ 89 h 59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068"/>
              <a:gd name="T166" fmla="*/ 0 h 590"/>
              <a:gd name="T167" fmla="*/ 0 w 2068"/>
              <a:gd name="T168" fmla="*/ 0 h 59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068" h="590">
                <a:moveTo>
                  <a:pt x="0" y="233"/>
                </a:moveTo>
                <a:lnTo>
                  <a:pt x="42" y="129"/>
                </a:lnTo>
                <a:lnTo>
                  <a:pt x="63" y="64"/>
                </a:lnTo>
                <a:lnTo>
                  <a:pt x="138" y="32"/>
                </a:lnTo>
                <a:lnTo>
                  <a:pt x="213" y="11"/>
                </a:lnTo>
                <a:lnTo>
                  <a:pt x="246" y="0"/>
                </a:lnTo>
                <a:lnTo>
                  <a:pt x="331" y="0"/>
                </a:lnTo>
                <a:lnTo>
                  <a:pt x="353" y="0"/>
                </a:lnTo>
                <a:lnTo>
                  <a:pt x="385" y="0"/>
                </a:lnTo>
                <a:lnTo>
                  <a:pt x="471" y="22"/>
                </a:lnTo>
                <a:lnTo>
                  <a:pt x="535" y="43"/>
                </a:lnTo>
                <a:lnTo>
                  <a:pt x="578" y="129"/>
                </a:lnTo>
                <a:lnTo>
                  <a:pt x="610" y="214"/>
                </a:lnTo>
                <a:lnTo>
                  <a:pt x="621" y="300"/>
                </a:lnTo>
                <a:lnTo>
                  <a:pt x="631" y="364"/>
                </a:lnTo>
                <a:lnTo>
                  <a:pt x="653" y="429"/>
                </a:lnTo>
                <a:lnTo>
                  <a:pt x="674" y="514"/>
                </a:lnTo>
                <a:lnTo>
                  <a:pt x="738" y="579"/>
                </a:lnTo>
                <a:lnTo>
                  <a:pt x="760" y="579"/>
                </a:lnTo>
                <a:lnTo>
                  <a:pt x="867" y="589"/>
                </a:lnTo>
                <a:lnTo>
                  <a:pt x="953" y="589"/>
                </a:lnTo>
                <a:lnTo>
                  <a:pt x="995" y="589"/>
                </a:lnTo>
                <a:lnTo>
                  <a:pt x="1028" y="546"/>
                </a:lnTo>
                <a:lnTo>
                  <a:pt x="1049" y="471"/>
                </a:lnTo>
                <a:lnTo>
                  <a:pt x="1081" y="386"/>
                </a:lnTo>
                <a:lnTo>
                  <a:pt x="1092" y="321"/>
                </a:lnTo>
                <a:lnTo>
                  <a:pt x="1103" y="257"/>
                </a:lnTo>
                <a:lnTo>
                  <a:pt x="1113" y="193"/>
                </a:lnTo>
                <a:lnTo>
                  <a:pt x="1124" y="129"/>
                </a:lnTo>
                <a:lnTo>
                  <a:pt x="1135" y="107"/>
                </a:lnTo>
                <a:lnTo>
                  <a:pt x="1145" y="64"/>
                </a:lnTo>
                <a:lnTo>
                  <a:pt x="1167" y="32"/>
                </a:lnTo>
                <a:lnTo>
                  <a:pt x="1210" y="22"/>
                </a:lnTo>
                <a:lnTo>
                  <a:pt x="1338" y="86"/>
                </a:lnTo>
                <a:lnTo>
                  <a:pt x="1360" y="107"/>
                </a:lnTo>
                <a:lnTo>
                  <a:pt x="1381" y="172"/>
                </a:lnTo>
                <a:lnTo>
                  <a:pt x="1467" y="311"/>
                </a:lnTo>
                <a:lnTo>
                  <a:pt x="1478" y="343"/>
                </a:lnTo>
                <a:lnTo>
                  <a:pt x="1499" y="407"/>
                </a:lnTo>
                <a:lnTo>
                  <a:pt x="1510" y="429"/>
                </a:lnTo>
                <a:lnTo>
                  <a:pt x="1531" y="461"/>
                </a:lnTo>
                <a:lnTo>
                  <a:pt x="1553" y="471"/>
                </a:lnTo>
                <a:lnTo>
                  <a:pt x="1585" y="493"/>
                </a:lnTo>
                <a:lnTo>
                  <a:pt x="1703" y="482"/>
                </a:lnTo>
                <a:lnTo>
                  <a:pt x="1724" y="450"/>
                </a:lnTo>
                <a:lnTo>
                  <a:pt x="1767" y="375"/>
                </a:lnTo>
                <a:lnTo>
                  <a:pt x="1810" y="289"/>
                </a:lnTo>
                <a:lnTo>
                  <a:pt x="1831" y="225"/>
                </a:lnTo>
                <a:lnTo>
                  <a:pt x="1842" y="193"/>
                </a:lnTo>
                <a:lnTo>
                  <a:pt x="1863" y="129"/>
                </a:lnTo>
                <a:lnTo>
                  <a:pt x="1874" y="107"/>
                </a:lnTo>
                <a:lnTo>
                  <a:pt x="1885" y="64"/>
                </a:lnTo>
                <a:lnTo>
                  <a:pt x="1917" y="54"/>
                </a:lnTo>
                <a:lnTo>
                  <a:pt x="2067" y="118"/>
                </a:lnTo>
                <a:lnTo>
                  <a:pt x="2064" y="89"/>
                </a:lnTo>
              </a:path>
            </a:pathLst>
          </a:custGeom>
          <a:noFill/>
          <a:ln w="12700" cap="rnd" algn="ctr">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26636" name="Form 26635">
            <a:extLst>
              <a:ext uri="{FF2B5EF4-FFF2-40B4-BE49-F238E27FC236}">
                <a16:creationId xmlns:a16="http://schemas.microsoft.com/office/drawing/2014/main" id="{F34B7907-E21B-4C78-A13D-78BF14671205}"/>
              </a:ext>
            </a:extLst>
          </p:cNvPr>
          <p:cNvSpPr>
            <a:spLocks/>
          </p:cNvSpPr>
          <p:nvPr/>
        </p:nvSpPr>
        <p:spPr bwMode="auto">
          <a:xfrm>
            <a:off x="4267200" y="5995988"/>
            <a:ext cx="3811588" cy="787400"/>
          </a:xfrm>
          <a:custGeom>
            <a:avLst/>
            <a:gdLst>
              <a:gd name="T0" fmla="*/ 96 w 2401"/>
              <a:gd name="T1" fmla="*/ 279 h 496"/>
              <a:gd name="T2" fmla="*/ 181 w 2401"/>
              <a:gd name="T3" fmla="*/ 225 h 496"/>
              <a:gd name="T4" fmla="*/ 235 w 2401"/>
              <a:gd name="T5" fmla="*/ 172 h 496"/>
              <a:gd name="T6" fmla="*/ 331 w 2401"/>
              <a:gd name="T7" fmla="*/ 75 h 496"/>
              <a:gd name="T8" fmla="*/ 363 w 2401"/>
              <a:gd name="T9" fmla="*/ 32 h 496"/>
              <a:gd name="T10" fmla="*/ 385 w 2401"/>
              <a:gd name="T11" fmla="*/ 54 h 496"/>
              <a:gd name="T12" fmla="*/ 374 w 2401"/>
              <a:gd name="T13" fmla="*/ 182 h 496"/>
              <a:gd name="T14" fmla="*/ 396 w 2401"/>
              <a:gd name="T15" fmla="*/ 343 h 496"/>
              <a:gd name="T16" fmla="*/ 449 w 2401"/>
              <a:gd name="T17" fmla="*/ 418 h 496"/>
              <a:gd name="T18" fmla="*/ 578 w 2401"/>
              <a:gd name="T19" fmla="*/ 472 h 496"/>
              <a:gd name="T20" fmla="*/ 728 w 2401"/>
              <a:gd name="T21" fmla="*/ 472 h 496"/>
              <a:gd name="T22" fmla="*/ 845 w 2401"/>
              <a:gd name="T23" fmla="*/ 364 h 496"/>
              <a:gd name="T24" fmla="*/ 878 w 2401"/>
              <a:gd name="T25" fmla="*/ 279 h 496"/>
              <a:gd name="T26" fmla="*/ 910 w 2401"/>
              <a:gd name="T27" fmla="*/ 172 h 496"/>
              <a:gd name="T28" fmla="*/ 931 w 2401"/>
              <a:gd name="T29" fmla="*/ 107 h 496"/>
              <a:gd name="T30" fmla="*/ 974 w 2401"/>
              <a:gd name="T31" fmla="*/ 161 h 496"/>
              <a:gd name="T32" fmla="*/ 995 w 2401"/>
              <a:gd name="T33" fmla="*/ 332 h 496"/>
              <a:gd name="T34" fmla="*/ 1124 w 2401"/>
              <a:gd name="T35" fmla="*/ 429 h 496"/>
              <a:gd name="T36" fmla="*/ 1210 w 2401"/>
              <a:gd name="T37" fmla="*/ 461 h 496"/>
              <a:gd name="T38" fmla="*/ 1360 w 2401"/>
              <a:gd name="T39" fmla="*/ 482 h 496"/>
              <a:gd name="T40" fmla="*/ 1499 w 2401"/>
              <a:gd name="T41" fmla="*/ 482 h 496"/>
              <a:gd name="T42" fmla="*/ 1563 w 2401"/>
              <a:gd name="T43" fmla="*/ 450 h 496"/>
              <a:gd name="T44" fmla="*/ 1617 w 2401"/>
              <a:gd name="T45" fmla="*/ 407 h 496"/>
              <a:gd name="T46" fmla="*/ 1692 w 2401"/>
              <a:gd name="T47" fmla="*/ 290 h 496"/>
              <a:gd name="T48" fmla="*/ 1735 w 2401"/>
              <a:gd name="T49" fmla="*/ 236 h 496"/>
              <a:gd name="T50" fmla="*/ 1778 w 2401"/>
              <a:gd name="T51" fmla="*/ 172 h 496"/>
              <a:gd name="T52" fmla="*/ 1810 w 2401"/>
              <a:gd name="T53" fmla="*/ 118 h 496"/>
              <a:gd name="T54" fmla="*/ 1820 w 2401"/>
              <a:gd name="T55" fmla="*/ 290 h 496"/>
              <a:gd name="T56" fmla="*/ 1831 w 2401"/>
              <a:gd name="T57" fmla="*/ 386 h 496"/>
              <a:gd name="T58" fmla="*/ 1885 w 2401"/>
              <a:gd name="T59" fmla="*/ 472 h 496"/>
              <a:gd name="T60" fmla="*/ 2077 w 2401"/>
              <a:gd name="T61" fmla="*/ 493 h 496"/>
              <a:gd name="T62" fmla="*/ 2400 w 2401"/>
              <a:gd name="T63" fmla="*/ 303 h 496"/>
              <a:gd name="T64" fmla="*/ 2256 w 2401"/>
              <a:gd name="T65" fmla="*/ 399 h 496"/>
              <a:gd name="T66" fmla="*/ 2281 w 2401"/>
              <a:gd name="T67" fmla="*/ 450 h 496"/>
              <a:gd name="T68" fmla="*/ 2281 w 2401"/>
              <a:gd name="T69" fmla="*/ 439 h 496"/>
              <a:gd name="T70" fmla="*/ 2304 w 2401"/>
              <a:gd name="T71" fmla="*/ 399 h 496"/>
              <a:gd name="T72" fmla="*/ 2256 w 2401"/>
              <a:gd name="T73" fmla="*/ 399 h 496"/>
              <a:gd name="T74" fmla="*/ 2292 w 2401"/>
              <a:gd name="T75" fmla="*/ 429 h 496"/>
              <a:gd name="T76" fmla="*/ 2304 w 2401"/>
              <a:gd name="T77" fmla="*/ 495 h 496"/>
              <a:gd name="T78" fmla="*/ 2304 w 2401"/>
              <a:gd name="T79" fmla="*/ 399 h 49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401"/>
              <a:gd name="T121" fmla="*/ 0 h 496"/>
              <a:gd name="T122" fmla="*/ 0 w 2401"/>
              <a:gd name="T123" fmla="*/ 0 h 49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401" h="496">
                <a:moveTo>
                  <a:pt x="0" y="303"/>
                </a:moveTo>
                <a:lnTo>
                  <a:pt x="96" y="279"/>
                </a:lnTo>
                <a:lnTo>
                  <a:pt x="160" y="257"/>
                </a:lnTo>
                <a:lnTo>
                  <a:pt x="181" y="225"/>
                </a:lnTo>
                <a:lnTo>
                  <a:pt x="213" y="193"/>
                </a:lnTo>
                <a:lnTo>
                  <a:pt x="235" y="172"/>
                </a:lnTo>
                <a:lnTo>
                  <a:pt x="299" y="107"/>
                </a:lnTo>
                <a:lnTo>
                  <a:pt x="331" y="75"/>
                </a:lnTo>
                <a:lnTo>
                  <a:pt x="353" y="54"/>
                </a:lnTo>
                <a:lnTo>
                  <a:pt x="363" y="32"/>
                </a:lnTo>
                <a:lnTo>
                  <a:pt x="385" y="0"/>
                </a:lnTo>
                <a:lnTo>
                  <a:pt x="385" y="54"/>
                </a:lnTo>
                <a:lnTo>
                  <a:pt x="374" y="118"/>
                </a:lnTo>
                <a:lnTo>
                  <a:pt x="374" y="182"/>
                </a:lnTo>
                <a:lnTo>
                  <a:pt x="374" y="279"/>
                </a:lnTo>
                <a:lnTo>
                  <a:pt x="396" y="343"/>
                </a:lnTo>
                <a:lnTo>
                  <a:pt x="417" y="386"/>
                </a:lnTo>
                <a:lnTo>
                  <a:pt x="449" y="418"/>
                </a:lnTo>
                <a:lnTo>
                  <a:pt x="471" y="439"/>
                </a:lnTo>
                <a:lnTo>
                  <a:pt x="578" y="472"/>
                </a:lnTo>
                <a:lnTo>
                  <a:pt x="642" y="472"/>
                </a:lnTo>
                <a:lnTo>
                  <a:pt x="728" y="472"/>
                </a:lnTo>
                <a:lnTo>
                  <a:pt x="760" y="461"/>
                </a:lnTo>
                <a:lnTo>
                  <a:pt x="845" y="364"/>
                </a:lnTo>
                <a:lnTo>
                  <a:pt x="867" y="343"/>
                </a:lnTo>
                <a:lnTo>
                  <a:pt x="878" y="279"/>
                </a:lnTo>
                <a:lnTo>
                  <a:pt x="888" y="257"/>
                </a:lnTo>
                <a:lnTo>
                  <a:pt x="910" y="172"/>
                </a:lnTo>
                <a:lnTo>
                  <a:pt x="920" y="150"/>
                </a:lnTo>
                <a:lnTo>
                  <a:pt x="931" y="107"/>
                </a:lnTo>
                <a:lnTo>
                  <a:pt x="953" y="86"/>
                </a:lnTo>
                <a:lnTo>
                  <a:pt x="974" y="161"/>
                </a:lnTo>
                <a:lnTo>
                  <a:pt x="974" y="247"/>
                </a:lnTo>
                <a:lnTo>
                  <a:pt x="995" y="332"/>
                </a:lnTo>
                <a:lnTo>
                  <a:pt x="1006" y="354"/>
                </a:lnTo>
                <a:lnTo>
                  <a:pt x="1124" y="429"/>
                </a:lnTo>
                <a:lnTo>
                  <a:pt x="1188" y="439"/>
                </a:lnTo>
                <a:lnTo>
                  <a:pt x="1210" y="461"/>
                </a:lnTo>
                <a:lnTo>
                  <a:pt x="1295" y="472"/>
                </a:lnTo>
                <a:lnTo>
                  <a:pt x="1360" y="482"/>
                </a:lnTo>
                <a:lnTo>
                  <a:pt x="1435" y="482"/>
                </a:lnTo>
                <a:lnTo>
                  <a:pt x="1499" y="482"/>
                </a:lnTo>
                <a:lnTo>
                  <a:pt x="1542" y="472"/>
                </a:lnTo>
                <a:lnTo>
                  <a:pt x="1563" y="450"/>
                </a:lnTo>
                <a:lnTo>
                  <a:pt x="1585" y="450"/>
                </a:lnTo>
                <a:lnTo>
                  <a:pt x="1617" y="407"/>
                </a:lnTo>
                <a:lnTo>
                  <a:pt x="1660" y="332"/>
                </a:lnTo>
                <a:lnTo>
                  <a:pt x="1692" y="290"/>
                </a:lnTo>
                <a:lnTo>
                  <a:pt x="1703" y="268"/>
                </a:lnTo>
                <a:lnTo>
                  <a:pt x="1735" y="236"/>
                </a:lnTo>
                <a:lnTo>
                  <a:pt x="1745" y="204"/>
                </a:lnTo>
                <a:lnTo>
                  <a:pt x="1778" y="172"/>
                </a:lnTo>
                <a:lnTo>
                  <a:pt x="1788" y="150"/>
                </a:lnTo>
                <a:lnTo>
                  <a:pt x="1810" y="118"/>
                </a:lnTo>
                <a:lnTo>
                  <a:pt x="1820" y="225"/>
                </a:lnTo>
                <a:lnTo>
                  <a:pt x="1820" y="290"/>
                </a:lnTo>
                <a:lnTo>
                  <a:pt x="1820" y="322"/>
                </a:lnTo>
                <a:lnTo>
                  <a:pt x="1831" y="386"/>
                </a:lnTo>
                <a:lnTo>
                  <a:pt x="1842" y="429"/>
                </a:lnTo>
                <a:lnTo>
                  <a:pt x="1885" y="472"/>
                </a:lnTo>
                <a:lnTo>
                  <a:pt x="1992" y="493"/>
                </a:lnTo>
                <a:lnTo>
                  <a:pt x="2077" y="493"/>
                </a:lnTo>
                <a:lnTo>
                  <a:pt x="2142" y="493"/>
                </a:lnTo>
                <a:lnTo>
                  <a:pt x="2400" y="303"/>
                </a:lnTo>
                <a:lnTo>
                  <a:pt x="2208" y="447"/>
                </a:lnTo>
                <a:lnTo>
                  <a:pt x="2256" y="399"/>
                </a:lnTo>
                <a:lnTo>
                  <a:pt x="2256" y="447"/>
                </a:lnTo>
                <a:lnTo>
                  <a:pt x="2281" y="450"/>
                </a:lnTo>
                <a:lnTo>
                  <a:pt x="2256" y="447"/>
                </a:lnTo>
                <a:lnTo>
                  <a:pt x="2281" y="439"/>
                </a:lnTo>
                <a:lnTo>
                  <a:pt x="2304" y="447"/>
                </a:lnTo>
                <a:lnTo>
                  <a:pt x="2304" y="399"/>
                </a:lnTo>
                <a:lnTo>
                  <a:pt x="2324" y="429"/>
                </a:lnTo>
                <a:lnTo>
                  <a:pt x="2256" y="399"/>
                </a:lnTo>
                <a:lnTo>
                  <a:pt x="2304" y="399"/>
                </a:lnTo>
                <a:lnTo>
                  <a:pt x="2292" y="429"/>
                </a:lnTo>
                <a:lnTo>
                  <a:pt x="2304" y="399"/>
                </a:lnTo>
                <a:lnTo>
                  <a:pt x="2304" y="495"/>
                </a:lnTo>
                <a:lnTo>
                  <a:pt x="2313" y="472"/>
                </a:lnTo>
                <a:lnTo>
                  <a:pt x="2304" y="399"/>
                </a:lnTo>
              </a:path>
            </a:pathLst>
          </a:custGeom>
          <a:noFill/>
          <a:ln w="12700" cap="rnd" algn="ctr">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25613" name="Rechteck 26636">
            <a:extLst>
              <a:ext uri="{FF2B5EF4-FFF2-40B4-BE49-F238E27FC236}">
                <a16:creationId xmlns:a16="http://schemas.microsoft.com/office/drawing/2014/main" id="{7BD7473A-2431-4CDF-A13C-9041549A808B}"/>
              </a:ext>
            </a:extLst>
          </p:cNvPr>
          <p:cNvSpPr>
            <a:spLocks noChangeArrowheads="1"/>
          </p:cNvSpPr>
          <p:nvPr/>
        </p:nvSpPr>
        <p:spPr bwMode="auto">
          <a:xfrm>
            <a:off x="6254750" y="6350"/>
            <a:ext cx="2576513" cy="2654300"/>
          </a:xfrm>
          <a:prstGeom prst="rect">
            <a:avLst/>
          </a:prstGeom>
          <a:solidFill>
            <a:schemeClr val="accent1"/>
          </a:solidFill>
          <a:ln w="12700" algn="ctr">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25614" name="Rechteck 26637">
            <a:extLst>
              <a:ext uri="{FF2B5EF4-FFF2-40B4-BE49-F238E27FC236}">
                <a16:creationId xmlns:a16="http://schemas.microsoft.com/office/drawing/2014/main" id="{4D649AF1-914D-4E80-862A-9C5403C0E736}"/>
              </a:ext>
            </a:extLst>
          </p:cNvPr>
          <p:cNvSpPr>
            <a:spLocks noChangeArrowheads="1"/>
          </p:cNvSpPr>
          <p:nvPr/>
        </p:nvSpPr>
        <p:spPr bwMode="auto">
          <a:xfrm>
            <a:off x="6254750" y="6350"/>
            <a:ext cx="2576513" cy="520700"/>
          </a:xfrm>
          <a:prstGeom prst="rect">
            <a:avLst/>
          </a:prstGeom>
          <a:solidFill>
            <a:schemeClr val="accent1"/>
          </a:solidFill>
          <a:ln w="12700" algn="ctr">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25615" name="Rechteck 26638">
            <a:extLst>
              <a:ext uri="{FF2B5EF4-FFF2-40B4-BE49-F238E27FC236}">
                <a16:creationId xmlns:a16="http://schemas.microsoft.com/office/drawing/2014/main" id="{2361503E-9B5E-411E-9D53-96C19B0AAABD}"/>
              </a:ext>
            </a:extLst>
          </p:cNvPr>
          <p:cNvSpPr>
            <a:spLocks noChangeArrowheads="1"/>
          </p:cNvSpPr>
          <p:nvPr/>
        </p:nvSpPr>
        <p:spPr bwMode="auto">
          <a:xfrm>
            <a:off x="6254750" y="539750"/>
            <a:ext cx="2576513" cy="292100"/>
          </a:xfrm>
          <a:prstGeom prst="rect">
            <a:avLst/>
          </a:prstGeom>
          <a:solidFill>
            <a:schemeClr val="accent1"/>
          </a:solidFill>
          <a:ln w="12700" algn="ctr">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25616" name="Rechteck 26639">
            <a:extLst>
              <a:ext uri="{FF2B5EF4-FFF2-40B4-BE49-F238E27FC236}">
                <a16:creationId xmlns:a16="http://schemas.microsoft.com/office/drawing/2014/main" id="{39E9C573-266F-4135-A005-5FDE73754A30}"/>
              </a:ext>
            </a:extLst>
          </p:cNvPr>
          <p:cNvSpPr>
            <a:spLocks noChangeArrowheads="1"/>
          </p:cNvSpPr>
          <p:nvPr/>
        </p:nvSpPr>
        <p:spPr bwMode="auto">
          <a:xfrm>
            <a:off x="6254750" y="844550"/>
            <a:ext cx="2576513" cy="292100"/>
          </a:xfrm>
          <a:prstGeom prst="rect">
            <a:avLst/>
          </a:prstGeom>
          <a:solidFill>
            <a:schemeClr val="accent1"/>
          </a:solidFill>
          <a:ln w="12700" algn="ctr">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25617" name="Rechteck 26640">
            <a:extLst>
              <a:ext uri="{FF2B5EF4-FFF2-40B4-BE49-F238E27FC236}">
                <a16:creationId xmlns:a16="http://schemas.microsoft.com/office/drawing/2014/main" id="{3B50D120-BAE7-4DD7-B84E-897A04FDF6A6}"/>
              </a:ext>
            </a:extLst>
          </p:cNvPr>
          <p:cNvSpPr>
            <a:spLocks noChangeArrowheads="1"/>
          </p:cNvSpPr>
          <p:nvPr/>
        </p:nvSpPr>
        <p:spPr bwMode="auto">
          <a:xfrm>
            <a:off x="6254750" y="1149350"/>
            <a:ext cx="2576513" cy="292100"/>
          </a:xfrm>
          <a:prstGeom prst="rect">
            <a:avLst/>
          </a:prstGeom>
          <a:solidFill>
            <a:schemeClr val="accent1"/>
          </a:solidFill>
          <a:ln w="12700" algn="ctr">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25618" name="Rechteck 26641">
            <a:extLst>
              <a:ext uri="{FF2B5EF4-FFF2-40B4-BE49-F238E27FC236}">
                <a16:creationId xmlns:a16="http://schemas.microsoft.com/office/drawing/2014/main" id="{B4636343-0893-4A3F-A77B-56CA435B6A1C}"/>
              </a:ext>
            </a:extLst>
          </p:cNvPr>
          <p:cNvSpPr>
            <a:spLocks noChangeArrowheads="1"/>
          </p:cNvSpPr>
          <p:nvPr/>
        </p:nvSpPr>
        <p:spPr bwMode="auto">
          <a:xfrm>
            <a:off x="6254750" y="1454150"/>
            <a:ext cx="2576513" cy="292100"/>
          </a:xfrm>
          <a:prstGeom prst="rect">
            <a:avLst/>
          </a:prstGeom>
          <a:solidFill>
            <a:schemeClr val="accent1"/>
          </a:solidFill>
          <a:ln w="12700" algn="ctr">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25619" name="Rechteck 26642">
            <a:extLst>
              <a:ext uri="{FF2B5EF4-FFF2-40B4-BE49-F238E27FC236}">
                <a16:creationId xmlns:a16="http://schemas.microsoft.com/office/drawing/2014/main" id="{AA9A268C-FFFD-4E0C-AA97-9393D4D29E8C}"/>
              </a:ext>
            </a:extLst>
          </p:cNvPr>
          <p:cNvSpPr>
            <a:spLocks noChangeArrowheads="1"/>
          </p:cNvSpPr>
          <p:nvPr/>
        </p:nvSpPr>
        <p:spPr bwMode="auto">
          <a:xfrm>
            <a:off x="6254750" y="1758950"/>
            <a:ext cx="2576513" cy="292100"/>
          </a:xfrm>
          <a:prstGeom prst="rect">
            <a:avLst/>
          </a:prstGeom>
          <a:solidFill>
            <a:schemeClr val="accent1"/>
          </a:solidFill>
          <a:ln w="12700" algn="ctr">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25620" name="Rechteck 26643">
            <a:extLst>
              <a:ext uri="{FF2B5EF4-FFF2-40B4-BE49-F238E27FC236}">
                <a16:creationId xmlns:a16="http://schemas.microsoft.com/office/drawing/2014/main" id="{9C3BE53D-30A7-4241-BC18-816963609170}"/>
              </a:ext>
            </a:extLst>
          </p:cNvPr>
          <p:cNvSpPr>
            <a:spLocks noChangeArrowheads="1"/>
          </p:cNvSpPr>
          <p:nvPr/>
        </p:nvSpPr>
        <p:spPr bwMode="auto">
          <a:xfrm>
            <a:off x="6254750" y="2063750"/>
            <a:ext cx="2576513" cy="292100"/>
          </a:xfrm>
          <a:prstGeom prst="rect">
            <a:avLst/>
          </a:prstGeom>
          <a:solidFill>
            <a:schemeClr val="accent1"/>
          </a:solidFill>
          <a:ln w="12700" algn="ctr">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25621" name="Rechteck 26644">
            <a:extLst>
              <a:ext uri="{FF2B5EF4-FFF2-40B4-BE49-F238E27FC236}">
                <a16:creationId xmlns:a16="http://schemas.microsoft.com/office/drawing/2014/main" id="{37E7105F-2E40-43FC-975B-EDB47C08D197}"/>
              </a:ext>
            </a:extLst>
          </p:cNvPr>
          <p:cNvSpPr>
            <a:spLocks noChangeArrowheads="1"/>
          </p:cNvSpPr>
          <p:nvPr/>
        </p:nvSpPr>
        <p:spPr bwMode="auto">
          <a:xfrm>
            <a:off x="6254750" y="2368550"/>
            <a:ext cx="2576513" cy="292100"/>
          </a:xfrm>
          <a:prstGeom prst="rect">
            <a:avLst/>
          </a:prstGeom>
          <a:solidFill>
            <a:schemeClr val="accent1"/>
          </a:solidFill>
          <a:ln w="12700" algn="ctr">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25622" name="Gerade Verbindung 26645">
            <a:extLst>
              <a:ext uri="{FF2B5EF4-FFF2-40B4-BE49-F238E27FC236}">
                <a16:creationId xmlns:a16="http://schemas.microsoft.com/office/drawing/2014/main" id="{B2CBEFF7-521A-4A5E-B205-F24F0879C8D9}"/>
              </a:ext>
            </a:extLst>
          </p:cNvPr>
          <p:cNvSpPr>
            <a:spLocks noChangeShapeType="1"/>
          </p:cNvSpPr>
          <p:nvPr/>
        </p:nvSpPr>
        <p:spPr bwMode="auto">
          <a:xfrm>
            <a:off x="7620000" y="0"/>
            <a:ext cx="0" cy="2667000"/>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26647" name="Rechteck 26646">
            <a:extLst>
              <a:ext uri="{FF2B5EF4-FFF2-40B4-BE49-F238E27FC236}">
                <a16:creationId xmlns:a16="http://schemas.microsoft.com/office/drawing/2014/main" id="{C93CDCD5-D8C0-450D-8292-936793C156D0}"/>
              </a:ext>
            </a:extLst>
          </p:cNvPr>
          <p:cNvSpPr>
            <a:spLocks noChangeArrowheads="1"/>
          </p:cNvSpPr>
          <p:nvPr/>
        </p:nvSpPr>
        <p:spPr bwMode="auto">
          <a:xfrm>
            <a:off x="6324600" y="228600"/>
            <a:ext cx="2817813" cy="265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Translation	           Rotation</a:t>
            </a:r>
          </a:p>
          <a:p>
            <a:pPr>
              <a:spcBef>
                <a:spcPct val="50000"/>
              </a:spcBef>
            </a:pPr>
            <a:r>
              <a:rPr lang="de-DE" altLang="de-DE">
                <a:latin typeface="Times New Roman" panose="02020603050405020304" pitchFamily="18" charset="0"/>
              </a:rPr>
              <a:t>                                                                          s		</a:t>
            </a:r>
            <a:r>
              <a:rPr lang="de-DE" altLang="de-DE">
                <a:latin typeface="Symbol" panose="05050102010706020507" pitchFamily="18" charset="2"/>
              </a:rPr>
              <a:t>f</a:t>
            </a:r>
            <a:endParaRPr lang="de-DE" altLang="de-DE">
              <a:latin typeface="Times New Roman" panose="02020603050405020304" pitchFamily="18" charset="0"/>
            </a:endParaRPr>
          </a:p>
          <a:p>
            <a:pPr>
              <a:spcBef>
                <a:spcPct val="50000"/>
              </a:spcBef>
            </a:pPr>
            <a:r>
              <a:rPr lang="de-DE" altLang="de-DE">
                <a:latin typeface="Times New Roman" panose="02020603050405020304" pitchFamily="18" charset="0"/>
              </a:rPr>
              <a:t>v=</a:t>
            </a:r>
            <a:r>
              <a:rPr lang="de-DE" altLang="de-DE">
                <a:latin typeface="Symbol" panose="05050102010706020507" pitchFamily="18" charset="2"/>
              </a:rPr>
              <a:t>D</a:t>
            </a:r>
            <a:r>
              <a:rPr lang="de-DE" altLang="de-DE">
                <a:latin typeface="Times New Roman" panose="02020603050405020304" pitchFamily="18" charset="0"/>
              </a:rPr>
              <a:t>s/</a:t>
            </a:r>
            <a:r>
              <a:rPr lang="de-DE" altLang="de-DE">
                <a:latin typeface="Symbol" panose="05050102010706020507" pitchFamily="18" charset="2"/>
              </a:rPr>
              <a:t>D</a:t>
            </a:r>
            <a:r>
              <a:rPr lang="de-DE" altLang="de-DE">
                <a:latin typeface="Times New Roman" panose="02020603050405020304" pitchFamily="18" charset="0"/>
              </a:rPr>
              <a:t>t	         v=</a:t>
            </a:r>
            <a:r>
              <a:rPr lang="de-DE" altLang="de-DE">
                <a:latin typeface="Symbol" panose="05050102010706020507" pitchFamily="18" charset="2"/>
              </a:rPr>
              <a:t>w</a:t>
            </a:r>
            <a:r>
              <a:rPr lang="de-DE" altLang="de-DE">
                <a:latin typeface="Times New Roman" panose="02020603050405020304" pitchFamily="18" charset="0"/>
              </a:rPr>
              <a:t>*r   </a:t>
            </a:r>
            <a:r>
              <a:rPr lang="de-DE" altLang="de-DE">
                <a:latin typeface="Symbol" panose="05050102010706020507" pitchFamily="18" charset="2"/>
              </a:rPr>
              <a:t>w</a:t>
            </a:r>
            <a:r>
              <a:rPr lang="de-DE" altLang="de-DE">
                <a:latin typeface="Times New Roman" panose="02020603050405020304" pitchFamily="18" charset="0"/>
              </a:rPr>
              <a:t>=</a:t>
            </a:r>
            <a:r>
              <a:rPr lang="de-DE" altLang="de-DE">
                <a:latin typeface="Symbol" panose="05050102010706020507" pitchFamily="18" charset="2"/>
              </a:rPr>
              <a:t>Df</a:t>
            </a:r>
            <a:r>
              <a:rPr lang="de-DE" altLang="de-DE">
                <a:latin typeface="Times New Roman" panose="02020603050405020304" pitchFamily="18" charset="0"/>
              </a:rPr>
              <a:t>/</a:t>
            </a:r>
            <a:r>
              <a:rPr lang="de-DE" altLang="de-DE">
                <a:latin typeface="Symbol" panose="05050102010706020507" pitchFamily="18" charset="2"/>
              </a:rPr>
              <a:t>D</a:t>
            </a:r>
            <a:r>
              <a:rPr lang="de-DE" altLang="de-DE">
                <a:latin typeface="Times New Roman" panose="02020603050405020304" pitchFamily="18" charset="0"/>
              </a:rPr>
              <a:t>t</a:t>
            </a:r>
          </a:p>
          <a:p>
            <a:pPr>
              <a:spcBef>
                <a:spcPct val="50000"/>
              </a:spcBef>
            </a:pPr>
            <a:r>
              <a:rPr lang="de-DE" altLang="de-DE">
                <a:latin typeface="Times New Roman" panose="02020603050405020304" pitchFamily="18" charset="0"/>
              </a:rPr>
              <a:t>a=</a:t>
            </a:r>
            <a:r>
              <a:rPr lang="de-DE" altLang="de-DE">
                <a:latin typeface="Symbol" panose="05050102010706020507" pitchFamily="18" charset="2"/>
              </a:rPr>
              <a:t>D</a:t>
            </a:r>
            <a:r>
              <a:rPr lang="de-DE" altLang="de-DE">
                <a:latin typeface="Times New Roman" panose="02020603050405020304" pitchFamily="18" charset="0"/>
              </a:rPr>
              <a:t>v/</a:t>
            </a:r>
            <a:r>
              <a:rPr lang="de-DE" altLang="de-DE">
                <a:latin typeface="Symbol" panose="05050102010706020507" pitchFamily="18" charset="2"/>
              </a:rPr>
              <a:t>D</a:t>
            </a:r>
            <a:r>
              <a:rPr lang="de-DE" altLang="de-DE">
                <a:latin typeface="Times New Roman" panose="02020603050405020304" pitchFamily="18" charset="0"/>
              </a:rPr>
              <a:t>t                a=</a:t>
            </a:r>
            <a:r>
              <a:rPr lang="de-DE" altLang="de-DE">
                <a:latin typeface="Symbol" panose="05050102010706020507" pitchFamily="18" charset="2"/>
              </a:rPr>
              <a:t>a</a:t>
            </a:r>
            <a:r>
              <a:rPr lang="de-DE" altLang="de-DE">
                <a:latin typeface="Times New Roman" panose="02020603050405020304" pitchFamily="18" charset="0"/>
              </a:rPr>
              <a:t>*v  </a:t>
            </a:r>
            <a:r>
              <a:rPr lang="de-DE" altLang="de-DE">
                <a:latin typeface="Symbol" panose="05050102010706020507" pitchFamily="18" charset="2"/>
              </a:rPr>
              <a:t>a</a:t>
            </a:r>
            <a:r>
              <a:rPr lang="de-DE" altLang="de-DE">
                <a:latin typeface="Times New Roman" panose="02020603050405020304" pitchFamily="18" charset="0"/>
              </a:rPr>
              <a:t>=</a:t>
            </a:r>
            <a:r>
              <a:rPr lang="de-DE" altLang="de-DE">
                <a:latin typeface="Symbol" panose="05050102010706020507" pitchFamily="18" charset="2"/>
              </a:rPr>
              <a:t>Dw/D</a:t>
            </a:r>
            <a:r>
              <a:rPr lang="de-DE" altLang="de-DE">
                <a:latin typeface="Times New Roman" panose="02020603050405020304" pitchFamily="18" charset="0"/>
              </a:rPr>
              <a:t>t</a:t>
            </a:r>
          </a:p>
          <a:p>
            <a:pPr>
              <a:spcBef>
                <a:spcPct val="50000"/>
              </a:spcBef>
            </a:pPr>
            <a:r>
              <a:rPr lang="de-DE" altLang="de-DE">
                <a:latin typeface="Times New Roman" panose="02020603050405020304" pitchFamily="18" charset="0"/>
              </a:rPr>
              <a:t>m=</a:t>
            </a:r>
            <a:r>
              <a:rPr lang="de-DE" altLang="de-DE">
                <a:latin typeface="Symbol" panose="05050102010706020507" pitchFamily="18" charset="2"/>
              </a:rPr>
              <a:t>S</a:t>
            </a:r>
            <a:r>
              <a:rPr lang="de-DE" altLang="de-DE">
                <a:latin typeface="Times New Roman" panose="02020603050405020304" pitchFamily="18" charset="0"/>
              </a:rPr>
              <a:t>m</a:t>
            </a:r>
            <a:r>
              <a:rPr lang="de-DE" altLang="de-DE" baseline="-25000">
                <a:latin typeface="Times New Roman" panose="02020603050405020304" pitchFamily="18" charset="0"/>
              </a:rPr>
              <a:t>i</a:t>
            </a:r>
            <a:r>
              <a:rPr lang="de-DE" altLang="de-DE">
                <a:latin typeface="Times New Roman" panose="02020603050405020304" pitchFamily="18" charset="0"/>
              </a:rPr>
              <a:t>	         J=</a:t>
            </a:r>
            <a:r>
              <a:rPr lang="de-DE" altLang="de-DE">
                <a:latin typeface="Symbol" panose="05050102010706020507" pitchFamily="18" charset="2"/>
              </a:rPr>
              <a:t>S</a:t>
            </a:r>
            <a:r>
              <a:rPr lang="de-DE" altLang="de-DE">
                <a:latin typeface="Times New Roman" panose="02020603050405020304" pitchFamily="18" charset="0"/>
              </a:rPr>
              <a:t>m</a:t>
            </a:r>
            <a:r>
              <a:rPr lang="de-DE" altLang="de-DE" baseline="-25000">
                <a:latin typeface="Times New Roman" panose="02020603050405020304" pitchFamily="18" charset="0"/>
              </a:rPr>
              <a:t>i</a:t>
            </a:r>
            <a:r>
              <a:rPr lang="de-DE" altLang="de-DE">
                <a:latin typeface="Times New Roman" panose="02020603050405020304" pitchFamily="18" charset="0"/>
              </a:rPr>
              <a:t>* r</a:t>
            </a:r>
            <a:r>
              <a:rPr lang="de-DE" altLang="de-DE" baseline="-25000">
                <a:latin typeface="Times New Roman" panose="02020603050405020304" pitchFamily="18" charset="0"/>
              </a:rPr>
              <a:t>i</a:t>
            </a:r>
            <a:r>
              <a:rPr lang="de-DE" altLang="de-DE">
                <a:latin typeface="Times New Roman" panose="02020603050405020304" pitchFamily="18" charset="0"/>
              </a:rPr>
              <a:t> U=2</a:t>
            </a:r>
            <a:r>
              <a:rPr lang="de-DE" altLang="de-DE">
                <a:latin typeface="Symbol" panose="05050102010706020507" pitchFamily="18" charset="2"/>
              </a:rPr>
              <a:t>p</a:t>
            </a:r>
            <a:r>
              <a:rPr lang="de-DE" altLang="de-DE">
                <a:latin typeface="Times New Roman" panose="02020603050405020304" pitchFamily="18" charset="0"/>
              </a:rPr>
              <a:t>*r</a:t>
            </a:r>
          </a:p>
          <a:p>
            <a:pPr>
              <a:spcBef>
                <a:spcPct val="50000"/>
              </a:spcBef>
            </a:pPr>
            <a:r>
              <a:rPr lang="de-DE" altLang="de-DE">
                <a:latin typeface="Times New Roman" panose="02020603050405020304" pitchFamily="18" charset="0"/>
              </a:rPr>
              <a:t>F=m*a	         M=r xF M=J*</a:t>
            </a:r>
            <a:r>
              <a:rPr lang="de-DE" altLang="de-DE">
                <a:latin typeface="Symbol" panose="05050102010706020507" pitchFamily="18" charset="2"/>
              </a:rPr>
              <a:t>a</a:t>
            </a:r>
            <a:endParaRPr lang="de-DE" altLang="de-DE">
              <a:latin typeface="Times New Roman" panose="02020603050405020304" pitchFamily="18" charset="0"/>
            </a:endParaRPr>
          </a:p>
          <a:p>
            <a:pPr>
              <a:spcBef>
                <a:spcPct val="50000"/>
              </a:spcBef>
            </a:pPr>
            <a:r>
              <a:rPr lang="de-DE" altLang="de-DE">
                <a:latin typeface="Times New Roman" panose="02020603050405020304" pitchFamily="18" charset="0"/>
              </a:rPr>
              <a:t>E</a:t>
            </a:r>
            <a:r>
              <a:rPr lang="de-DE" altLang="de-DE" baseline="-25000">
                <a:latin typeface="Times New Roman" panose="02020603050405020304" pitchFamily="18" charset="0"/>
              </a:rPr>
              <a:t> kin</a:t>
            </a:r>
            <a:r>
              <a:rPr lang="de-DE" altLang="de-DE">
                <a:latin typeface="Times New Roman" panose="02020603050405020304" pitchFamily="18" charset="0"/>
              </a:rPr>
              <a:t>=1/2 mv^2         E</a:t>
            </a:r>
            <a:r>
              <a:rPr lang="de-DE" altLang="de-DE" baseline="-25000">
                <a:latin typeface="Times New Roman" panose="02020603050405020304" pitchFamily="18" charset="0"/>
              </a:rPr>
              <a:t> rot</a:t>
            </a:r>
            <a:r>
              <a:rPr lang="de-DE" altLang="de-DE">
                <a:latin typeface="Times New Roman" panose="02020603050405020304" pitchFamily="18" charset="0"/>
              </a:rPr>
              <a:t> =1/2 J</a:t>
            </a:r>
            <a:r>
              <a:rPr lang="de-DE" altLang="de-DE">
                <a:latin typeface="Symbol" panose="05050102010706020507" pitchFamily="18" charset="2"/>
              </a:rPr>
              <a:t>w</a:t>
            </a:r>
            <a:r>
              <a:rPr lang="de-DE" altLang="de-DE">
                <a:latin typeface="Times New Roman" panose="02020603050405020304" pitchFamily="18" charset="0"/>
              </a:rPr>
              <a:t>^2</a:t>
            </a:r>
          </a:p>
          <a:p>
            <a:pPr>
              <a:spcBef>
                <a:spcPct val="50000"/>
              </a:spcBef>
            </a:pPr>
            <a:r>
              <a:rPr lang="de-DE" altLang="de-DE">
                <a:latin typeface="Times New Roman" panose="02020603050405020304" pitchFamily="18" charset="0"/>
              </a:rPr>
              <a:t>P=m*v	        L= J*</a:t>
            </a:r>
            <a:r>
              <a:rPr lang="de-DE" altLang="de-DE">
                <a:latin typeface="Symbol" panose="05050102010706020507" pitchFamily="18" charset="2"/>
              </a:rPr>
              <a:t>w</a:t>
            </a:r>
            <a:endParaRPr lang="de-DE" altLang="de-DE">
              <a:latin typeface="Times New Roman" panose="02020603050405020304" pitchFamily="18" charset="0"/>
            </a:endParaRPr>
          </a:p>
          <a:p>
            <a:pPr>
              <a:spcBef>
                <a:spcPct val="50000"/>
              </a:spcBef>
            </a:pPr>
            <a:endParaRPr lang="de-DE" altLang="de-DE">
              <a:latin typeface="Times New Roman" panose="02020603050405020304" pitchFamily="18" charset="0"/>
            </a:endParaRPr>
          </a:p>
        </p:txBody>
      </p:sp>
      <p:grpSp>
        <p:nvGrpSpPr>
          <p:cNvPr id="748" name="Group 41">
            <a:extLst>
              <a:ext uri="{FF2B5EF4-FFF2-40B4-BE49-F238E27FC236}">
                <a16:creationId xmlns:a16="http://schemas.microsoft.com/office/drawing/2014/main" id="{699D1AD6-0B95-41A8-A926-1B19E76F5032}"/>
              </a:ext>
            </a:extLst>
          </p:cNvPr>
          <p:cNvGrpSpPr>
            <a:grpSpLocks/>
          </p:cNvGrpSpPr>
          <p:nvPr/>
        </p:nvGrpSpPr>
        <p:grpSpPr bwMode="auto">
          <a:xfrm>
            <a:off x="6324600" y="609600"/>
            <a:ext cx="2209800" cy="1752600"/>
            <a:chOff x="3984" y="384"/>
            <a:chExt cx="1392" cy="1104"/>
          </a:xfrm>
        </p:grpSpPr>
        <p:sp>
          <p:nvSpPr>
            <p:cNvPr id="25625" name="Gerade Verbindung 26647">
              <a:extLst>
                <a:ext uri="{FF2B5EF4-FFF2-40B4-BE49-F238E27FC236}">
                  <a16:creationId xmlns:a16="http://schemas.microsoft.com/office/drawing/2014/main" id="{CC9F8930-ECEC-47F1-A914-A5F79247EA1B}"/>
                </a:ext>
              </a:extLst>
            </p:cNvPr>
            <p:cNvSpPr>
              <a:spLocks noChangeShapeType="1"/>
            </p:cNvSpPr>
            <p:nvPr/>
          </p:nvSpPr>
          <p:spPr bwMode="auto">
            <a:xfrm>
              <a:off x="4032" y="384"/>
              <a:ext cx="48" cy="0"/>
            </a:xfrm>
            <a:prstGeom prst="line">
              <a:avLst/>
            </a:prstGeom>
            <a:noFill/>
            <a:ln w="12700" algn="ctr">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a:lstStyle/>
            <a:p>
              <a:endParaRPr lang="de-DE"/>
            </a:p>
          </p:txBody>
        </p:sp>
        <p:sp>
          <p:nvSpPr>
            <p:cNvPr id="25626" name="Gerade Verbindung 26648">
              <a:extLst>
                <a:ext uri="{FF2B5EF4-FFF2-40B4-BE49-F238E27FC236}">
                  <a16:creationId xmlns:a16="http://schemas.microsoft.com/office/drawing/2014/main" id="{FF2181D6-221F-498A-903B-2E109ECF83AC}"/>
                </a:ext>
              </a:extLst>
            </p:cNvPr>
            <p:cNvSpPr>
              <a:spLocks noChangeShapeType="1"/>
            </p:cNvSpPr>
            <p:nvPr/>
          </p:nvSpPr>
          <p:spPr bwMode="auto">
            <a:xfrm>
              <a:off x="4032" y="576"/>
              <a:ext cx="48" cy="0"/>
            </a:xfrm>
            <a:prstGeom prst="line">
              <a:avLst/>
            </a:prstGeom>
            <a:noFill/>
            <a:ln w="12700" algn="ctr">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a:lstStyle/>
            <a:p>
              <a:endParaRPr lang="de-DE"/>
            </a:p>
          </p:txBody>
        </p:sp>
        <p:sp>
          <p:nvSpPr>
            <p:cNvPr id="25627" name="Gerade Verbindung 26649">
              <a:extLst>
                <a:ext uri="{FF2B5EF4-FFF2-40B4-BE49-F238E27FC236}">
                  <a16:creationId xmlns:a16="http://schemas.microsoft.com/office/drawing/2014/main" id="{920CF28C-854E-469F-A7D3-293A93C3B1F3}"/>
                </a:ext>
              </a:extLst>
            </p:cNvPr>
            <p:cNvSpPr>
              <a:spLocks noChangeShapeType="1"/>
            </p:cNvSpPr>
            <p:nvPr/>
          </p:nvSpPr>
          <p:spPr bwMode="auto">
            <a:xfrm>
              <a:off x="4176" y="576"/>
              <a:ext cx="48" cy="0"/>
            </a:xfrm>
            <a:prstGeom prst="line">
              <a:avLst/>
            </a:prstGeom>
            <a:noFill/>
            <a:ln w="12700" algn="ctr">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a:lstStyle/>
            <a:p>
              <a:endParaRPr lang="de-DE"/>
            </a:p>
          </p:txBody>
        </p:sp>
        <p:sp>
          <p:nvSpPr>
            <p:cNvPr id="25628" name="Gerade Verbindung 26650">
              <a:extLst>
                <a:ext uri="{FF2B5EF4-FFF2-40B4-BE49-F238E27FC236}">
                  <a16:creationId xmlns:a16="http://schemas.microsoft.com/office/drawing/2014/main" id="{675987D9-42CF-4FC4-8EBB-0C07EAC7126C}"/>
                </a:ext>
              </a:extLst>
            </p:cNvPr>
            <p:cNvSpPr>
              <a:spLocks noChangeShapeType="1"/>
            </p:cNvSpPr>
            <p:nvPr/>
          </p:nvSpPr>
          <p:spPr bwMode="auto">
            <a:xfrm>
              <a:off x="5136" y="576"/>
              <a:ext cx="144" cy="0"/>
            </a:xfrm>
            <a:prstGeom prst="line">
              <a:avLst/>
            </a:prstGeom>
            <a:noFill/>
            <a:ln w="12700" algn="ctr">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a:lstStyle/>
            <a:p>
              <a:endParaRPr lang="de-DE"/>
            </a:p>
          </p:txBody>
        </p:sp>
        <p:sp>
          <p:nvSpPr>
            <p:cNvPr id="25629" name="Gerade Verbindung 26651">
              <a:extLst>
                <a:ext uri="{FF2B5EF4-FFF2-40B4-BE49-F238E27FC236}">
                  <a16:creationId xmlns:a16="http://schemas.microsoft.com/office/drawing/2014/main" id="{3B0B1B6E-3E20-4CAA-A356-C0683BEE1007}"/>
                </a:ext>
              </a:extLst>
            </p:cNvPr>
            <p:cNvSpPr>
              <a:spLocks noChangeShapeType="1"/>
            </p:cNvSpPr>
            <p:nvPr/>
          </p:nvSpPr>
          <p:spPr bwMode="auto">
            <a:xfrm>
              <a:off x="5328" y="576"/>
              <a:ext cx="48" cy="0"/>
            </a:xfrm>
            <a:prstGeom prst="line">
              <a:avLst/>
            </a:prstGeom>
            <a:noFill/>
            <a:ln w="12700" algn="ctr">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a:lstStyle/>
            <a:p>
              <a:endParaRPr lang="de-DE"/>
            </a:p>
          </p:txBody>
        </p:sp>
        <p:sp>
          <p:nvSpPr>
            <p:cNvPr id="25630" name="Gerade Verbindung 26652">
              <a:extLst>
                <a:ext uri="{FF2B5EF4-FFF2-40B4-BE49-F238E27FC236}">
                  <a16:creationId xmlns:a16="http://schemas.microsoft.com/office/drawing/2014/main" id="{3671DD1B-170E-4BFE-9840-C77D29F68210}"/>
                </a:ext>
              </a:extLst>
            </p:cNvPr>
            <p:cNvSpPr>
              <a:spLocks noChangeShapeType="1"/>
            </p:cNvSpPr>
            <p:nvPr/>
          </p:nvSpPr>
          <p:spPr bwMode="auto">
            <a:xfrm>
              <a:off x="3984" y="768"/>
              <a:ext cx="144" cy="0"/>
            </a:xfrm>
            <a:prstGeom prst="line">
              <a:avLst/>
            </a:prstGeom>
            <a:noFill/>
            <a:ln w="12700" algn="ctr">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a:lstStyle/>
            <a:p>
              <a:endParaRPr lang="de-DE"/>
            </a:p>
          </p:txBody>
        </p:sp>
        <p:sp>
          <p:nvSpPr>
            <p:cNvPr id="25631" name="Gerade Verbindung 26653">
              <a:extLst>
                <a:ext uri="{FF2B5EF4-FFF2-40B4-BE49-F238E27FC236}">
                  <a16:creationId xmlns:a16="http://schemas.microsoft.com/office/drawing/2014/main" id="{9F056950-9227-434B-8C9D-465E0435F542}"/>
                </a:ext>
              </a:extLst>
            </p:cNvPr>
            <p:cNvSpPr>
              <a:spLocks noChangeShapeType="1"/>
            </p:cNvSpPr>
            <p:nvPr/>
          </p:nvSpPr>
          <p:spPr bwMode="auto">
            <a:xfrm>
              <a:off x="4176" y="768"/>
              <a:ext cx="96" cy="0"/>
            </a:xfrm>
            <a:prstGeom prst="line">
              <a:avLst/>
            </a:prstGeom>
            <a:noFill/>
            <a:ln w="12700" algn="ctr">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a:lstStyle/>
            <a:p>
              <a:endParaRPr lang="de-DE"/>
            </a:p>
          </p:txBody>
        </p:sp>
        <p:sp>
          <p:nvSpPr>
            <p:cNvPr id="25632" name="Gerade Verbindung 26654">
              <a:extLst>
                <a:ext uri="{FF2B5EF4-FFF2-40B4-BE49-F238E27FC236}">
                  <a16:creationId xmlns:a16="http://schemas.microsoft.com/office/drawing/2014/main" id="{729EF868-F515-484B-A285-C3E4239BC770}"/>
                </a:ext>
              </a:extLst>
            </p:cNvPr>
            <p:cNvSpPr>
              <a:spLocks noChangeShapeType="1"/>
            </p:cNvSpPr>
            <p:nvPr/>
          </p:nvSpPr>
          <p:spPr bwMode="auto">
            <a:xfrm>
              <a:off x="5184" y="768"/>
              <a:ext cx="96" cy="0"/>
            </a:xfrm>
            <a:prstGeom prst="line">
              <a:avLst/>
            </a:prstGeom>
            <a:noFill/>
            <a:ln w="12700" algn="ctr">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a:lstStyle/>
            <a:p>
              <a:endParaRPr lang="de-DE"/>
            </a:p>
          </p:txBody>
        </p:sp>
        <p:sp>
          <p:nvSpPr>
            <p:cNvPr id="25633" name="Gerade Verbindung 26655">
              <a:extLst>
                <a:ext uri="{FF2B5EF4-FFF2-40B4-BE49-F238E27FC236}">
                  <a16:creationId xmlns:a16="http://schemas.microsoft.com/office/drawing/2014/main" id="{162E8696-7492-45CB-9B37-B2C749B9B0FF}"/>
                </a:ext>
              </a:extLst>
            </p:cNvPr>
            <p:cNvSpPr>
              <a:spLocks noChangeShapeType="1"/>
            </p:cNvSpPr>
            <p:nvPr/>
          </p:nvSpPr>
          <p:spPr bwMode="auto">
            <a:xfrm>
              <a:off x="4032" y="1104"/>
              <a:ext cx="48" cy="0"/>
            </a:xfrm>
            <a:prstGeom prst="line">
              <a:avLst/>
            </a:prstGeom>
            <a:noFill/>
            <a:ln w="12700" algn="ctr">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a:lstStyle/>
            <a:p>
              <a:endParaRPr lang="de-DE"/>
            </a:p>
          </p:txBody>
        </p:sp>
        <p:sp>
          <p:nvSpPr>
            <p:cNvPr id="25634" name="Gerade Verbindung 26656">
              <a:extLst>
                <a:ext uri="{FF2B5EF4-FFF2-40B4-BE49-F238E27FC236}">
                  <a16:creationId xmlns:a16="http://schemas.microsoft.com/office/drawing/2014/main" id="{BBFCE0B4-5FF1-4AD5-B867-8C5F10CE76B6}"/>
                </a:ext>
              </a:extLst>
            </p:cNvPr>
            <p:cNvSpPr>
              <a:spLocks noChangeShapeType="1"/>
            </p:cNvSpPr>
            <p:nvPr/>
          </p:nvSpPr>
          <p:spPr bwMode="auto">
            <a:xfrm flipH="1">
              <a:off x="4176" y="1104"/>
              <a:ext cx="96" cy="0"/>
            </a:xfrm>
            <a:prstGeom prst="line">
              <a:avLst/>
            </a:prstGeom>
            <a:noFill/>
            <a:ln w="12700" algn="ctr">
              <a:solidFill>
                <a:schemeClr val="tx1"/>
              </a:solidFill>
              <a:round/>
              <a:headEnd type="stealth" w="med" len="med"/>
              <a:tailEnd type="none" w="sm" len="sm"/>
            </a:ln>
            <a:extLst>
              <a:ext uri="{909E8E84-426E-40DD-AFC4-6F175D3DCCD1}">
                <a14:hiddenFill xmlns:a14="http://schemas.microsoft.com/office/drawing/2010/main">
                  <a:noFill/>
                </a14:hiddenFill>
              </a:ext>
            </a:extLst>
          </p:spPr>
          <p:txBody>
            <a:bodyPr/>
            <a:lstStyle/>
            <a:p>
              <a:endParaRPr lang="de-DE"/>
            </a:p>
          </p:txBody>
        </p:sp>
        <p:sp>
          <p:nvSpPr>
            <p:cNvPr id="25635" name="Gerade Verbindung 26657">
              <a:extLst>
                <a:ext uri="{FF2B5EF4-FFF2-40B4-BE49-F238E27FC236}">
                  <a16:creationId xmlns:a16="http://schemas.microsoft.com/office/drawing/2014/main" id="{C35AA94C-714F-48C4-BD93-45918D52C398}"/>
                </a:ext>
              </a:extLst>
            </p:cNvPr>
            <p:cNvSpPr>
              <a:spLocks noChangeShapeType="1"/>
            </p:cNvSpPr>
            <p:nvPr/>
          </p:nvSpPr>
          <p:spPr bwMode="auto">
            <a:xfrm>
              <a:off x="4944" y="1152"/>
              <a:ext cx="96" cy="0"/>
            </a:xfrm>
            <a:prstGeom prst="line">
              <a:avLst/>
            </a:prstGeom>
            <a:noFill/>
            <a:ln w="12700" algn="ctr">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a:lstStyle/>
            <a:p>
              <a:endParaRPr lang="de-DE"/>
            </a:p>
          </p:txBody>
        </p:sp>
        <p:sp>
          <p:nvSpPr>
            <p:cNvPr id="25636" name="Gerade Verbindung 26658">
              <a:extLst>
                <a:ext uri="{FF2B5EF4-FFF2-40B4-BE49-F238E27FC236}">
                  <a16:creationId xmlns:a16="http://schemas.microsoft.com/office/drawing/2014/main" id="{0D17BBAC-A5B1-4F94-B372-F8BB8CAEB5A1}"/>
                </a:ext>
              </a:extLst>
            </p:cNvPr>
            <p:cNvSpPr>
              <a:spLocks noChangeShapeType="1"/>
            </p:cNvSpPr>
            <p:nvPr/>
          </p:nvSpPr>
          <p:spPr bwMode="auto">
            <a:xfrm>
              <a:off x="4800" y="1152"/>
              <a:ext cx="96" cy="0"/>
            </a:xfrm>
            <a:prstGeom prst="line">
              <a:avLst/>
            </a:prstGeom>
            <a:noFill/>
            <a:ln w="12700" algn="ctr">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a:lstStyle/>
            <a:p>
              <a:endParaRPr lang="de-DE"/>
            </a:p>
          </p:txBody>
        </p:sp>
        <p:sp>
          <p:nvSpPr>
            <p:cNvPr id="25637" name="Gerade Verbindung 26659">
              <a:extLst>
                <a:ext uri="{FF2B5EF4-FFF2-40B4-BE49-F238E27FC236}">
                  <a16:creationId xmlns:a16="http://schemas.microsoft.com/office/drawing/2014/main" id="{83314D73-9CC1-4ABB-AA45-752A4DD90817}"/>
                </a:ext>
              </a:extLst>
            </p:cNvPr>
            <p:cNvSpPr>
              <a:spLocks noChangeShapeType="1"/>
            </p:cNvSpPr>
            <p:nvPr/>
          </p:nvSpPr>
          <p:spPr bwMode="auto">
            <a:xfrm>
              <a:off x="5088" y="1152"/>
              <a:ext cx="48" cy="0"/>
            </a:xfrm>
            <a:prstGeom prst="line">
              <a:avLst/>
            </a:prstGeom>
            <a:noFill/>
            <a:ln w="12700" algn="ctr">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a:lstStyle/>
            <a:p>
              <a:endParaRPr lang="de-DE"/>
            </a:p>
          </p:txBody>
        </p:sp>
        <p:sp>
          <p:nvSpPr>
            <p:cNvPr id="25638" name="Gerade Verbindung 26660">
              <a:extLst>
                <a:ext uri="{FF2B5EF4-FFF2-40B4-BE49-F238E27FC236}">
                  <a16:creationId xmlns:a16="http://schemas.microsoft.com/office/drawing/2014/main" id="{4DFA6AE3-81CA-4BAB-B464-59F78FF89E6E}"/>
                </a:ext>
              </a:extLst>
            </p:cNvPr>
            <p:cNvSpPr>
              <a:spLocks noChangeShapeType="1"/>
            </p:cNvSpPr>
            <p:nvPr/>
          </p:nvSpPr>
          <p:spPr bwMode="auto">
            <a:xfrm>
              <a:off x="4032" y="1488"/>
              <a:ext cx="96" cy="0"/>
            </a:xfrm>
            <a:prstGeom prst="line">
              <a:avLst/>
            </a:prstGeom>
            <a:noFill/>
            <a:ln w="12700" algn="ctr">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a:lstStyle/>
            <a:p>
              <a:endParaRPr lang="de-DE"/>
            </a:p>
          </p:txBody>
        </p:sp>
        <p:sp>
          <p:nvSpPr>
            <p:cNvPr id="25639" name="Gerade Verbindung 26661">
              <a:extLst>
                <a:ext uri="{FF2B5EF4-FFF2-40B4-BE49-F238E27FC236}">
                  <a16:creationId xmlns:a16="http://schemas.microsoft.com/office/drawing/2014/main" id="{DACFC6CF-74C9-47F5-9B1C-3159BBC416EF}"/>
                </a:ext>
              </a:extLst>
            </p:cNvPr>
            <p:cNvSpPr>
              <a:spLocks noChangeShapeType="1"/>
            </p:cNvSpPr>
            <p:nvPr/>
          </p:nvSpPr>
          <p:spPr bwMode="auto">
            <a:xfrm>
              <a:off x="4272" y="1488"/>
              <a:ext cx="48" cy="0"/>
            </a:xfrm>
            <a:prstGeom prst="line">
              <a:avLst/>
            </a:prstGeom>
            <a:noFill/>
            <a:ln w="12700" algn="ctr">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a:lstStyle/>
            <a:p>
              <a:endParaRPr lang="de-DE"/>
            </a:p>
          </p:txBody>
        </p:sp>
        <p:sp>
          <p:nvSpPr>
            <p:cNvPr id="25640" name="Gerade Verbindung 26662">
              <a:extLst>
                <a:ext uri="{FF2B5EF4-FFF2-40B4-BE49-F238E27FC236}">
                  <a16:creationId xmlns:a16="http://schemas.microsoft.com/office/drawing/2014/main" id="{680CFA95-1AD4-4033-9FDE-34B378F3CE00}"/>
                </a:ext>
              </a:extLst>
            </p:cNvPr>
            <p:cNvSpPr>
              <a:spLocks noChangeShapeType="1"/>
            </p:cNvSpPr>
            <p:nvPr/>
          </p:nvSpPr>
          <p:spPr bwMode="auto">
            <a:xfrm>
              <a:off x="4800" y="1488"/>
              <a:ext cx="48" cy="0"/>
            </a:xfrm>
            <a:prstGeom prst="line">
              <a:avLst/>
            </a:prstGeom>
            <a:noFill/>
            <a:ln w="12700" algn="ctr">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a:lstStyle/>
            <a:p>
              <a:endParaRPr lang="de-DE"/>
            </a:p>
          </p:txBody>
        </p:sp>
        <p:sp>
          <p:nvSpPr>
            <p:cNvPr id="25641" name="Gerade Verbindung 26663">
              <a:extLst>
                <a:ext uri="{FF2B5EF4-FFF2-40B4-BE49-F238E27FC236}">
                  <a16:creationId xmlns:a16="http://schemas.microsoft.com/office/drawing/2014/main" id="{9EE27798-7D5E-4EA0-95D0-BF6F144BC6E1}"/>
                </a:ext>
              </a:extLst>
            </p:cNvPr>
            <p:cNvSpPr>
              <a:spLocks noChangeShapeType="1"/>
            </p:cNvSpPr>
            <p:nvPr/>
          </p:nvSpPr>
          <p:spPr bwMode="auto">
            <a:xfrm>
              <a:off x="5040" y="1488"/>
              <a:ext cx="48" cy="0"/>
            </a:xfrm>
            <a:prstGeom prst="line">
              <a:avLst/>
            </a:prstGeom>
            <a:noFill/>
            <a:ln w="12700" algn="ctr">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a:lstStyle/>
            <a:p>
              <a:endParaRPr lang="de-DE"/>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6625"/>
                                        </p:tgtEl>
                                        <p:attrNameLst>
                                          <p:attrName>style.visibility</p:attrName>
                                        </p:attrNameLst>
                                      </p:cBhvr>
                                      <p:to>
                                        <p:strVal val="visible"/>
                                      </p:to>
                                    </p:set>
                                    <p:anim calcmode="lin" valueType="num">
                                      <p:cBhvr additive="base">
                                        <p:cTn id="7" dur="500" fill="hold"/>
                                        <p:tgtEl>
                                          <p:spTgt spid="26625"/>
                                        </p:tgtEl>
                                        <p:attrNameLst>
                                          <p:attrName>ppt_x</p:attrName>
                                        </p:attrNameLst>
                                      </p:cBhvr>
                                      <p:tavLst>
                                        <p:tav tm="0">
                                          <p:val>
                                            <p:strVal val="#ppt_x"/>
                                          </p:val>
                                        </p:tav>
                                        <p:tav tm="100000">
                                          <p:val>
                                            <p:strVal val="#ppt_x"/>
                                          </p:val>
                                        </p:tav>
                                      </p:tavLst>
                                    </p:anim>
                                    <p:anim calcmode="lin" valueType="num">
                                      <p:cBhvr additive="base">
                                        <p:cTn id="8" dur="500" fill="hold"/>
                                        <p:tgtEl>
                                          <p:spTgt spid="26625"/>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gitsolo.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26626"/>
                                        </p:tgtEl>
                                        <p:attrNameLst>
                                          <p:attrName>style.visibility</p:attrName>
                                        </p:attrNameLst>
                                      </p:cBhvr>
                                      <p:to>
                                        <p:strVal val="visible"/>
                                      </p:to>
                                    </p:set>
                                    <p:anim calcmode="lin" valueType="num">
                                      <p:cBhvr additive="base">
                                        <p:cTn id="13" dur="500" fill="hold"/>
                                        <p:tgtEl>
                                          <p:spTgt spid="26626"/>
                                        </p:tgtEl>
                                        <p:attrNameLst>
                                          <p:attrName>ppt_x</p:attrName>
                                        </p:attrNameLst>
                                      </p:cBhvr>
                                      <p:tavLst>
                                        <p:tav tm="0">
                                          <p:val>
                                            <p:strVal val="#ppt_x"/>
                                          </p:val>
                                        </p:tav>
                                        <p:tav tm="100000">
                                          <p:val>
                                            <p:strVal val="#ppt_x"/>
                                          </p:val>
                                        </p:tav>
                                      </p:tavLst>
                                    </p:anim>
                                    <p:anim calcmode="lin" valueType="num">
                                      <p:cBhvr additive="base">
                                        <p:cTn id="14" dur="500" fill="hold"/>
                                        <p:tgtEl>
                                          <p:spTgt spid="26626"/>
                                        </p:tgtEl>
                                        <p:attrNameLst>
                                          <p:attrName>ppt_y</p:attrName>
                                        </p:attrNameLst>
                                      </p:cBhvr>
                                      <p:tavLst>
                                        <p:tav tm="0">
                                          <p:val>
                                            <p:strVal val="0-#ppt_h/2"/>
                                          </p:val>
                                        </p:tav>
                                        <p:tav tm="100000">
                                          <p:val>
                                            <p:strVal val="#ppt_y"/>
                                          </p:val>
                                        </p:tav>
                                      </p:tavLst>
                                    </p:anim>
                                  </p:childTnLst>
                                  <p:subTnLst>
                                    <p:animClr clrSpc="rgb" dir="cw">
                                      <p:cBhvr override="childStyle">
                                        <p:cTn dur="1" fill="hold" display="0" masterRel="nextClick" afterEffect="1"/>
                                        <p:tgtEl>
                                          <p:spTgt spid="26626"/>
                                        </p:tgtEl>
                                        <p:attrNameLst>
                                          <p:attrName>ppt_c</p:attrName>
                                        </p:attrNameLst>
                                      </p:cBhvr>
                                      <p:to>
                                        <a:srgbClr val="FF9933"/>
                                      </p:to>
                                    </p:animClr>
                                    <p:audio>
                                      <p:cMediaNode>
                                        <p:cTn display="0" masterRel="sameClick">
                                          <p:stCondLst>
                                            <p:cond evt="begin" delay="0">
                                              <p:tn val="11"/>
                                            </p:cond>
                                          </p:stCondLst>
                                          <p:endCondLst>
                                            <p:cond evt="onStopAudio" delay="0">
                                              <p:tgtEl>
                                                <p:sldTgt/>
                                              </p:tgtEl>
                                            </p:cond>
                                          </p:endCondLst>
                                        </p:cTn>
                                        <p:tgtEl>
                                          <p:sndTgt r:embed="rId3" name="Glöckchen"/>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6627">
                                            <p:txEl>
                                              <p:pRg st="0" end="0"/>
                                            </p:txEl>
                                          </p:spTgt>
                                        </p:tgtEl>
                                        <p:attrNameLst>
                                          <p:attrName>style.visibility</p:attrName>
                                        </p:attrNameLst>
                                      </p:cBhvr>
                                      <p:to>
                                        <p:strVal val="visible"/>
                                      </p:to>
                                    </p:set>
                                    <p:anim calcmode="lin" valueType="num">
                                      <p:cBhvr additive="base">
                                        <p:cTn id="19" dur="500" fill="hold"/>
                                        <p:tgtEl>
                                          <p:spTgt spid="26627">
                                            <p:txEl>
                                              <p:pRg st="0" end="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6627">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Trommelwirbel"/>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6627">
                                            <p:txEl>
                                              <p:pRg st="1" end="1"/>
                                            </p:txEl>
                                          </p:spTgt>
                                        </p:tgtEl>
                                        <p:attrNameLst>
                                          <p:attrName>style.visibility</p:attrName>
                                        </p:attrNameLst>
                                      </p:cBhvr>
                                      <p:to>
                                        <p:strVal val="visible"/>
                                      </p:to>
                                    </p:set>
                                    <p:anim calcmode="lin" valueType="num">
                                      <p:cBhvr additive="base">
                                        <p:cTn id="25" dur="500" fill="hold"/>
                                        <p:tgtEl>
                                          <p:spTgt spid="26627">
                                            <p:txEl>
                                              <p:pRg st="1" end="1"/>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6627">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Trommelwirbel"/>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6627">
                                            <p:txEl>
                                              <p:pRg st="2" end="2"/>
                                            </p:txEl>
                                          </p:spTgt>
                                        </p:tgtEl>
                                        <p:attrNameLst>
                                          <p:attrName>style.visibility</p:attrName>
                                        </p:attrNameLst>
                                      </p:cBhvr>
                                      <p:to>
                                        <p:strVal val="visible"/>
                                      </p:to>
                                    </p:set>
                                    <p:anim calcmode="lin" valueType="num">
                                      <p:cBhvr additive="base">
                                        <p:cTn id="31" dur="500" fill="hold"/>
                                        <p:tgtEl>
                                          <p:spTgt spid="26627">
                                            <p:txEl>
                                              <p:pRg st="2" end="2"/>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6627">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Trommelwirbel"/>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26627">
                                            <p:txEl>
                                              <p:pRg st="3" end="3"/>
                                            </p:txEl>
                                          </p:spTgt>
                                        </p:tgtEl>
                                        <p:attrNameLst>
                                          <p:attrName>style.visibility</p:attrName>
                                        </p:attrNameLst>
                                      </p:cBhvr>
                                      <p:to>
                                        <p:strVal val="visible"/>
                                      </p:to>
                                    </p:set>
                                    <p:anim calcmode="lin" valueType="num">
                                      <p:cBhvr additive="base">
                                        <p:cTn id="37" dur="500" fill="hold"/>
                                        <p:tgtEl>
                                          <p:spTgt spid="26627">
                                            <p:txEl>
                                              <p:pRg st="3" end="3"/>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6627">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Trommelwirbel"/>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26627">
                                            <p:txEl>
                                              <p:pRg st="4" end="4"/>
                                            </p:txEl>
                                          </p:spTgt>
                                        </p:tgtEl>
                                        <p:attrNameLst>
                                          <p:attrName>style.visibility</p:attrName>
                                        </p:attrNameLst>
                                      </p:cBhvr>
                                      <p:to>
                                        <p:strVal val="visible"/>
                                      </p:to>
                                    </p:set>
                                    <p:anim calcmode="lin" valueType="num">
                                      <p:cBhvr additive="base">
                                        <p:cTn id="43" dur="500" fill="hold"/>
                                        <p:tgtEl>
                                          <p:spTgt spid="26627">
                                            <p:txEl>
                                              <p:pRg st="4" end="4"/>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26627">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Trommelwirbel"/>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26627">
                                            <p:txEl>
                                              <p:pRg st="5" end="5"/>
                                            </p:txEl>
                                          </p:spTgt>
                                        </p:tgtEl>
                                        <p:attrNameLst>
                                          <p:attrName>style.visibility</p:attrName>
                                        </p:attrNameLst>
                                      </p:cBhvr>
                                      <p:to>
                                        <p:strVal val="visible"/>
                                      </p:to>
                                    </p:set>
                                    <p:anim calcmode="lin" valueType="num">
                                      <p:cBhvr additive="base">
                                        <p:cTn id="49" dur="500" fill="hold"/>
                                        <p:tgtEl>
                                          <p:spTgt spid="26627">
                                            <p:txEl>
                                              <p:pRg st="5" end="5"/>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26627">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Trommelwirbel"/>
                                        </p:tgtEl>
                                      </p:cMediaNode>
                                    </p:audio>
                                  </p:sub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26627">
                                            <p:txEl>
                                              <p:pRg st="6" end="6"/>
                                            </p:txEl>
                                          </p:spTgt>
                                        </p:tgtEl>
                                        <p:attrNameLst>
                                          <p:attrName>style.visibility</p:attrName>
                                        </p:attrNameLst>
                                      </p:cBhvr>
                                      <p:to>
                                        <p:strVal val="visible"/>
                                      </p:to>
                                    </p:set>
                                    <p:anim calcmode="lin" valueType="num">
                                      <p:cBhvr additive="base">
                                        <p:cTn id="55" dur="500" fill="hold"/>
                                        <p:tgtEl>
                                          <p:spTgt spid="26627">
                                            <p:txEl>
                                              <p:pRg st="6" end="6"/>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26627">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4" name="Trommelwirbel"/>
                                        </p:tgtEl>
                                      </p:cMediaNode>
                                    </p:audio>
                                  </p:sub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26627">
                                            <p:txEl>
                                              <p:pRg st="7" end="7"/>
                                            </p:txEl>
                                          </p:spTgt>
                                        </p:tgtEl>
                                        <p:attrNameLst>
                                          <p:attrName>style.visibility</p:attrName>
                                        </p:attrNameLst>
                                      </p:cBhvr>
                                      <p:to>
                                        <p:strVal val="visible"/>
                                      </p:to>
                                    </p:set>
                                    <p:anim calcmode="lin" valueType="num">
                                      <p:cBhvr additive="base">
                                        <p:cTn id="61" dur="500" fill="hold"/>
                                        <p:tgtEl>
                                          <p:spTgt spid="26627">
                                            <p:txEl>
                                              <p:pRg st="7" end="7"/>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26627">
                                            <p:txEl>
                                              <p:pRg st="7" end="7"/>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4" name="Trommelwirbel"/>
                                        </p:tgtEl>
                                      </p:cMediaNode>
                                    </p:audio>
                                  </p:sub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26627">
                                            <p:txEl>
                                              <p:pRg st="8" end="8"/>
                                            </p:txEl>
                                          </p:spTgt>
                                        </p:tgtEl>
                                        <p:attrNameLst>
                                          <p:attrName>style.visibility</p:attrName>
                                        </p:attrNameLst>
                                      </p:cBhvr>
                                      <p:to>
                                        <p:strVal val="visible"/>
                                      </p:to>
                                    </p:set>
                                    <p:anim calcmode="lin" valueType="num">
                                      <p:cBhvr additive="base">
                                        <p:cTn id="67" dur="500" fill="hold"/>
                                        <p:tgtEl>
                                          <p:spTgt spid="26627">
                                            <p:txEl>
                                              <p:pRg st="8" end="8"/>
                                            </p:txEl>
                                          </p:spTgt>
                                        </p:tgtEl>
                                        <p:attrNameLst>
                                          <p:attrName>ppt_x</p:attrName>
                                        </p:attrNameLst>
                                      </p:cBhvr>
                                      <p:tavLst>
                                        <p:tav tm="0">
                                          <p:val>
                                            <p:strVal val="0-#ppt_w/2"/>
                                          </p:val>
                                        </p:tav>
                                        <p:tav tm="100000">
                                          <p:val>
                                            <p:strVal val="#ppt_x"/>
                                          </p:val>
                                        </p:tav>
                                      </p:tavLst>
                                    </p:anim>
                                    <p:anim calcmode="lin" valueType="num">
                                      <p:cBhvr additive="base">
                                        <p:cTn id="68" dur="500" fill="hold"/>
                                        <p:tgtEl>
                                          <p:spTgt spid="26627">
                                            <p:txEl>
                                              <p:pRg st="8" end="8"/>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5"/>
                                            </p:cond>
                                          </p:stCondLst>
                                          <p:endCondLst>
                                            <p:cond evt="onStopAudio" delay="0">
                                              <p:tgtEl>
                                                <p:sldTgt/>
                                              </p:tgtEl>
                                            </p:cond>
                                          </p:endCondLst>
                                        </p:cTn>
                                        <p:tgtEl>
                                          <p:sndTgt r:embed="rId4" name="Trommelwirbel"/>
                                        </p:tgtEl>
                                      </p:cMediaNode>
                                    </p:audio>
                                  </p:sub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8" fill="hold" grpId="0" nodeType="clickEffect">
                                  <p:stCondLst>
                                    <p:cond delay="0"/>
                                  </p:stCondLst>
                                  <p:childTnLst>
                                    <p:set>
                                      <p:cBhvr>
                                        <p:cTn id="72" dur="1" fill="hold">
                                          <p:stCondLst>
                                            <p:cond delay="0"/>
                                          </p:stCondLst>
                                        </p:cTn>
                                        <p:tgtEl>
                                          <p:spTgt spid="26627">
                                            <p:txEl>
                                              <p:pRg st="9" end="9"/>
                                            </p:txEl>
                                          </p:spTgt>
                                        </p:tgtEl>
                                        <p:attrNameLst>
                                          <p:attrName>style.visibility</p:attrName>
                                        </p:attrNameLst>
                                      </p:cBhvr>
                                      <p:to>
                                        <p:strVal val="visible"/>
                                      </p:to>
                                    </p:set>
                                    <p:anim calcmode="lin" valueType="num">
                                      <p:cBhvr additive="base">
                                        <p:cTn id="73" dur="500" fill="hold"/>
                                        <p:tgtEl>
                                          <p:spTgt spid="26627">
                                            <p:txEl>
                                              <p:pRg st="9" end="9"/>
                                            </p:txEl>
                                          </p:spTgt>
                                        </p:tgtEl>
                                        <p:attrNameLst>
                                          <p:attrName>ppt_x</p:attrName>
                                        </p:attrNameLst>
                                      </p:cBhvr>
                                      <p:tavLst>
                                        <p:tav tm="0">
                                          <p:val>
                                            <p:strVal val="0-#ppt_w/2"/>
                                          </p:val>
                                        </p:tav>
                                        <p:tav tm="100000">
                                          <p:val>
                                            <p:strVal val="#ppt_x"/>
                                          </p:val>
                                        </p:tav>
                                      </p:tavLst>
                                    </p:anim>
                                    <p:anim calcmode="lin" valueType="num">
                                      <p:cBhvr additive="base">
                                        <p:cTn id="74" dur="500" fill="hold"/>
                                        <p:tgtEl>
                                          <p:spTgt spid="26627">
                                            <p:txEl>
                                              <p:pRg st="9" end="9"/>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1"/>
                                            </p:cond>
                                          </p:stCondLst>
                                          <p:endCondLst>
                                            <p:cond evt="onStopAudio" delay="0">
                                              <p:tgtEl>
                                                <p:sldTgt/>
                                              </p:tgtEl>
                                            </p:cond>
                                          </p:endCondLst>
                                        </p:cTn>
                                        <p:tgtEl>
                                          <p:sndTgt r:embed="rId4" name="Trommelwirbel"/>
                                        </p:tgtEl>
                                      </p:cMediaNode>
                                    </p:audio>
                                  </p:subTnLst>
                                </p:cTn>
                              </p:par>
                            </p:childTnLst>
                          </p:cTn>
                        </p:par>
                      </p:childTnLst>
                    </p:cTn>
                  </p:par>
                  <p:par>
                    <p:cTn id="75" fill="hold" nodeType="clickPar">
                      <p:stCondLst>
                        <p:cond delay="indefinite"/>
                      </p:stCondLst>
                      <p:childTnLst>
                        <p:par>
                          <p:cTn id="76" fill="hold" nodeType="withGroup">
                            <p:stCondLst>
                              <p:cond delay="0"/>
                            </p:stCondLst>
                            <p:childTnLst>
                              <p:par>
                                <p:cTn id="77" presetID="2" presetClass="entr" presetSubtype="8" fill="hold" grpId="0" nodeType="clickEffect">
                                  <p:stCondLst>
                                    <p:cond delay="0"/>
                                  </p:stCondLst>
                                  <p:childTnLst>
                                    <p:set>
                                      <p:cBhvr>
                                        <p:cTn id="78" dur="1" fill="hold">
                                          <p:stCondLst>
                                            <p:cond delay="0"/>
                                          </p:stCondLst>
                                        </p:cTn>
                                        <p:tgtEl>
                                          <p:spTgt spid="26627">
                                            <p:txEl>
                                              <p:pRg st="10" end="10"/>
                                            </p:txEl>
                                          </p:spTgt>
                                        </p:tgtEl>
                                        <p:attrNameLst>
                                          <p:attrName>style.visibility</p:attrName>
                                        </p:attrNameLst>
                                      </p:cBhvr>
                                      <p:to>
                                        <p:strVal val="visible"/>
                                      </p:to>
                                    </p:set>
                                    <p:anim calcmode="lin" valueType="num">
                                      <p:cBhvr additive="base">
                                        <p:cTn id="79" dur="500" fill="hold"/>
                                        <p:tgtEl>
                                          <p:spTgt spid="26627">
                                            <p:txEl>
                                              <p:pRg st="10" end="10"/>
                                            </p:txEl>
                                          </p:spTgt>
                                        </p:tgtEl>
                                        <p:attrNameLst>
                                          <p:attrName>ppt_x</p:attrName>
                                        </p:attrNameLst>
                                      </p:cBhvr>
                                      <p:tavLst>
                                        <p:tav tm="0">
                                          <p:val>
                                            <p:strVal val="0-#ppt_w/2"/>
                                          </p:val>
                                        </p:tav>
                                        <p:tav tm="100000">
                                          <p:val>
                                            <p:strVal val="#ppt_x"/>
                                          </p:val>
                                        </p:tav>
                                      </p:tavLst>
                                    </p:anim>
                                    <p:anim calcmode="lin" valueType="num">
                                      <p:cBhvr additive="base">
                                        <p:cTn id="80" dur="500" fill="hold"/>
                                        <p:tgtEl>
                                          <p:spTgt spid="26627">
                                            <p:txEl>
                                              <p:pRg st="10" end="1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7"/>
                                            </p:cond>
                                          </p:stCondLst>
                                          <p:endCondLst>
                                            <p:cond evt="onStopAudio" delay="0">
                                              <p:tgtEl>
                                                <p:sldTgt/>
                                              </p:tgtEl>
                                            </p:cond>
                                          </p:endCondLst>
                                        </p:cTn>
                                        <p:tgtEl>
                                          <p:sndTgt r:embed="rId4" name="Trommelwirbel"/>
                                        </p:tgtEl>
                                      </p:cMediaNode>
                                    </p:audio>
                                  </p:subTnLst>
                                </p:cTn>
                              </p:par>
                            </p:childTnLst>
                          </p:cTn>
                        </p:par>
                      </p:childTnLst>
                    </p:cTn>
                  </p:par>
                  <p:par>
                    <p:cTn id="81" fill="hold" nodeType="clickPar">
                      <p:stCondLst>
                        <p:cond delay="indefinite"/>
                      </p:stCondLst>
                      <p:childTnLst>
                        <p:par>
                          <p:cTn id="82" fill="hold" nodeType="withGroup">
                            <p:stCondLst>
                              <p:cond delay="0"/>
                            </p:stCondLst>
                            <p:childTnLst>
                              <p:par>
                                <p:cTn id="83" presetID="2" presetClass="entr" presetSubtype="8" fill="hold" grpId="0" nodeType="clickEffect">
                                  <p:stCondLst>
                                    <p:cond delay="0"/>
                                  </p:stCondLst>
                                  <p:childTnLst>
                                    <p:set>
                                      <p:cBhvr>
                                        <p:cTn id="84" dur="1" fill="hold">
                                          <p:stCondLst>
                                            <p:cond delay="0"/>
                                          </p:stCondLst>
                                        </p:cTn>
                                        <p:tgtEl>
                                          <p:spTgt spid="26627">
                                            <p:txEl>
                                              <p:pRg st="11" end="11"/>
                                            </p:txEl>
                                          </p:spTgt>
                                        </p:tgtEl>
                                        <p:attrNameLst>
                                          <p:attrName>style.visibility</p:attrName>
                                        </p:attrNameLst>
                                      </p:cBhvr>
                                      <p:to>
                                        <p:strVal val="visible"/>
                                      </p:to>
                                    </p:set>
                                    <p:anim calcmode="lin" valueType="num">
                                      <p:cBhvr additive="base">
                                        <p:cTn id="85" dur="500" fill="hold"/>
                                        <p:tgtEl>
                                          <p:spTgt spid="26627">
                                            <p:txEl>
                                              <p:pRg st="11" end="11"/>
                                            </p:txEl>
                                          </p:spTgt>
                                        </p:tgtEl>
                                        <p:attrNameLst>
                                          <p:attrName>ppt_x</p:attrName>
                                        </p:attrNameLst>
                                      </p:cBhvr>
                                      <p:tavLst>
                                        <p:tav tm="0">
                                          <p:val>
                                            <p:strVal val="0-#ppt_w/2"/>
                                          </p:val>
                                        </p:tav>
                                        <p:tav tm="100000">
                                          <p:val>
                                            <p:strVal val="#ppt_x"/>
                                          </p:val>
                                        </p:tav>
                                      </p:tavLst>
                                    </p:anim>
                                    <p:anim calcmode="lin" valueType="num">
                                      <p:cBhvr additive="base">
                                        <p:cTn id="86" dur="500" fill="hold"/>
                                        <p:tgtEl>
                                          <p:spTgt spid="26627">
                                            <p:txEl>
                                              <p:pRg st="11" end="1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83"/>
                                            </p:cond>
                                          </p:stCondLst>
                                          <p:endCondLst>
                                            <p:cond evt="onStopAudio" delay="0">
                                              <p:tgtEl>
                                                <p:sldTgt/>
                                              </p:tgtEl>
                                            </p:cond>
                                          </p:endCondLst>
                                        </p:cTn>
                                        <p:tgtEl>
                                          <p:sndTgt r:embed="rId4" name="Trommelwirbel"/>
                                        </p:tgtEl>
                                      </p:cMediaNode>
                                    </p:audio>
                                  </p:subTnLst>
                                </p:cTn>
                              </p:par>
                            </p:childTnLst>
                          </p:cTn>
                        </p:par>
                      </p:childTnLst>
                    </p:cTn>
                  </p:par>
                  <p:par>
                    <p:cTn id="87" fill="hold" nodeType="clickPar">
                      <p:stCondLst>
                        <p:cond delay="indefinite"/>
                      </p:stCondLst>
                      <p:childTnLst>
                        <p:par>
                          <p:cTn id="88" fill="hold" nodeType="withGroup">
                            <p:stCondLst>
                              <p:cond delay="0"/>
                            </p:stCondLst>
                            <p:childTnLst>
                              <p:par>
                                <p:cTn id="89" presetID="2" presetClass="entr" presetSubtype="8" fill="hold" grpId="0" nodeType="clickEffect">
                                  <p:stCondLst>
                                    <p:cond delay="0"/>
                                  </p:stCondLst>
                                  <p:childTnLst>
                                    <p:set>
                                      <p:cBhvr>
                                        <p:cTn id="90" dur="1" fill="hold">
                                          <p:stCondLst>
                                            <p:cond delay="0"/>
                                          </p:stCondLst>
                                        </p:cTn>
                                        <p:tgtEl>
                                          <p:spTgt spid="26628">
                                            <p:txEl>
                                              <p:pRg st="0" end="0"/>
                                            </p:txEl>
                                          </p:spTgt>
                                        </p:tgtEl>
                                        <p:attrNameLst>
                                          <p:attrName>style.visibility</p:attrName>
                                        </p:attrNameLst>
                                      </p:cBhvr>
                                      <p:to>
                                        <p:strVal val="visible"/>
                                      </p:to>
                                    </p:set>
                                    <p:anim calcmode="lin" valueType="num">
                                      <p:cBhvr additive="base">
                                        <p:cTn id="91" dur="500" fill="hold"/>
                                        <p:tgtEl>
                                          <p:spTgt spid="26628">
                                            <p:txEl>
                                              <p:pRg st="0" end="0"/>
                                            </p:txEl>
                                          </p:spTgt>
                                        </p:tgtEl>
                                        <p:attrNameLst>
                                          <p:attrName>ppt_x</p:attrName>
                                        </p:attrNameLst>
                                      </p:cBhvr>
                                      <p:tavLst>
                                        <p:tav tm="0">
                                          <p:val>
                                            <p:strVal val="0-#ppt_w/2"/>
                                          </p:val>
                                        </p:tav>
                                        <p:tav tm="100000">
                                          <p:val>
                                            <p:strVal val="#ppt_x"/>
                                          </p:val>
                                        </p:tav>
                                      </p:tavLst>
                                    </p:anim>
                                    <p:anim calcmode="lin" valueType="num">
                                      <p:cBhvr additive="base">
                                        <p:cTn id="92" dur="500" fill="hold"/>
                                        <p:tgtEl>
                                          <p:spTgt spid="26628">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89"/>
                                            </p:cond>
                                          </p:stCondLst>
                                          <p:endCondLst>
                                            <p:cond evt="onStopAudio" delay="0">
                                              <p:tgtEl>
                                                <p:sldTgt/>
                                              </p:tgtEl>
                                            </p:cond>
                                          </p:endCondLst>
                                        </p:cTn>
                                        <p:tgtEl>
                                          <p:sndTgt r:embed="rId5" name="Quietschende Bremsen"/>
                                        </p:tgtEl>
                                      </p:cMediaNode>
                                    </p:audio>
                                  </p:subTnLst>
                                </p:cTn>
                              </p:par>
                            </p:childTnLst>
                          </p:cTn>
                        </p:par>
                      </p:childTnLst>
                    </p:cTn>
                  </p:par>
                  <p:par>
                    <p:cTn id="93" fill="hold" nodeType="clickPar">
                      <p:stCondLst>
                        <p:cond delay="indefinite"/>
                      </p:stCondLst>
                      <p:childTnLst>
                        <p:par>
                          <p:cTn id="94" fill="hold" nodeType="withGroup">
                            <p:stCondLst>
                              <p:cond delay="0"/>
                            </p:stCondLst>
                            <p:childTnLst>
                              <p:par>
                                <p:cTn id="95" presetID="2" presetClass="entr" presetSubtype="8" fill="hold" grpId="0" nodeType="clickEffect">
                                  <p:stCondLst>
                                    <p:cond delay="0"/>
                                  </p:stCondLst>
                                  <p:childTnLst>
                                    <p:set>
                                      <p:cBhvr>
                                        <p:cTn id="96" dur="1" fill="hold">
                                          <p:stCondLst>
                                            <p:cond delay="0"/>
                                          </p:stCondLst>
                                        </p:cTn>
                                        <p:tgtEl>
                                          <p:spTgt spid="26628">
                                            <p:txEl>
                                              <p:pRg st="2" end="2"/>
                                            </p:txEl>
                                          </p:spTgt>
                                        </p:tgtEl>
                                        <p:attrNameLst>
                                          <p:attrName>style.visibility</p:attrName>
                                        </p:attrNameLst>
                                      </p:cBhvr>
                                      <p:to>
                                        <p:strVal val="visible"/>
                                      </p:to>
                                    </p:set>
                                    <p:anim calcmode="lin" valueType="num">
                                      <p:cBhvr additive="base">
                                        <p:cTn id="97" dur="500" fill="hold"/>
                                        <p:tgtEl>
                                          <p:spTgt spid="26628">
                                            <p:txEl>
                                              <p:pRg st="2" end="2"/>
                                            </p:txEl>
                                          </p:spTgt>
                                        </p:tgtEl>
                                        <p:attrNameLst>
                                          <p:attrName>ppt_x</p:attrName>
                                        </p:attrNameLst>
                                      </p:cBhvr>
                                      <p:tavLst>
                                        <p:tav tm="0">
                                          <p:val>
                                            <p:strVal val="0-#ppt_w/2"/>
                                          </p:val>
                                        </p:tav>
                                        <p:tav tm="100000">
                                          <p:val>
                                            <p:strVal val="#ppt_x"/>
                                          </p:val>
                                        </p:tav>
                                      </p:tavLst>
                                    </p:anim>
                                    <p:anim calcmode="lin" valueType="num">
                                      <p:cBhvr additive="base">
                                        <p:cTn id="98" dur="500" fill="hold"/>
                                        <p:tgtEl>
                                          <p:spTgt spid="26628">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95"/>
                                            </p:cond>
                                          </p:stCondLst>
                                          <p:endCondLst>
                                            <p:cond evt="onStopAudio" delay="0">
                                              <p:tgtEl>
                                                <p:sldTgt/>
                                              </p:tgtEl>
                                            </p:cond>
                                          </p:endCondLst>
                                        </p:cTn>
                                        <p:tgtEl>
                                          <p:sndTgt r:embed="rId5" name="Quietschende Bremsen"/>
                                        </p:tgtEl>
                                      </p:cMediaNode>
                                    </p:audio>
                                  </p:subTnLst>
                                </p:cTn>
                              </p:par>
                            </p:childTnLst>
                          </p:cTn>
                        </p:par>
                      </p:childTnLst>
                    </p:cTn>
                  </p:par>
                  <p:par>
                    <p:cTn id="99" fill="hold" nodeType="clickPar">
                      <p:stCondLst>
                        <p:cond delay="indefinite"/>
                      </p:stCondLst>
                      <p:childTnLst>
                        <p:par>
                          <p:cTn id="100" fill="hold" nodeType="withGroup">
                            <p:stCondLst>
                              <p:cond delay="0"/>
                            </p:stCondLst>
                            <p:childTnLst>
                              <p:par>
                                <p:cTn id="101" presetID="2" presetClass="entr" presetSubtype="8" fill="hold" grpId="0" nodeType="clickEffect">
                                  <p:stCondLst>
                                    <p:cond delay="0"/>
                                  </p:stCondLst>
                                  <p:childTnLst>
                                    <p:set>
                                      <p:cBhvr>
                                        <p:cTn id="102" dur="1" fill="hold">
                                          <p:stCondLst>
                                            <p:cond delay="0"/>
                                          </p:stCondLst>
                                        </p:cTn>
                                        <p:tgtEl>
                                          <p:spTgt spid="26628">
                                            <p:txEl>
                                              <p:pRg st="4" end="4"/>
                                            </p:txEl>
                                          </p:spTgt>
                                        </p:tgtEl>
                                        <p:attrNameLst>
                                          <p:attrName>style.visibility</p:attrName>
                                        </p:attrNameLst>
                                      </p:cBhvr>
                                      <p:to>
                                        <p:strVal val="visible"/>
                                      </p:to>
                                    </p:set>
                                    <p:anim calcmode="lin" valueType="num">
                                      <p:cBhvr additive="base">
                                        <p:cTn id="103" dur="500" fill="hold"/>
                                        <p:tgtEl>
                                          <p:spTgt spid="26628">
                                            <p:txEl>
                                              <p:pRg st="4" end="4"/>
                                            </p:txEl>
                                          </p:spTgt>
                                        </p:tgtEl>
                                        <p:attrNameLst>
                                          <p:attrName>ppt_x</p:attrName>
                                        </p:attrNameLst>
                                      </p:cBhvr>
                                      <p:tavLst>
                                        <p:tav tm="0">
                                          <p:val>
                                            <p:strVal val="0-#ppt_w/2"/>
                                          </p:val>
                                        </p:tav>
                                        <p:tav tm="100000">
                                          <p:val>
                                            <p:strVal val="#ppt_x"/>
                                          </p:val>
                                        </p:tav>
                                      </p:tavLst>
                                    </p:anim>
                                    <p:anim calcmode="lin" valueType="num">
                                      <p:cBhvr additive="base">
                                        <p:cTn id="104" dur="500" fill="hold"/>
                                        <p:tgtEl>
                                          <p:spTgt spid="26628">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1"/>
                                            </p:cond>
                                          </p:stCondLst>
                                          <p:endCondLst>
                                            <p:cond evt="onStopAudio" delay="0">
                                              <p:tgtEl>
                                                <p:sldTgt/>
                                              </p:tgtEl>
                                            </p:cond>
                                          </p:endCondLst>
                                        </p:cTn>
                                        <p:tgtEl>
                                          <p:sndTgt r:embed="rId5" name="Quietschende Bremsen"/>
                                        </p:tgtEl>
                                      </p:cMediaNode>
                                    </p:audio>
                                  </p:subTnLst>
                                </p:cTn>
                              </p:par>
                            </p:childTnLst>
                          </p:cTn>
                        </p:par>
                      </p:childTnLst>
                    </p:cTn>
                  </p:par>
                  <p:par>
                    <p:cTn id="105" fill="hold" nodeType="clickPar">
                      <p:stCondLst>
                        <p:cond delay="indefinite"/>
                      </p:stCondLst>
                      <p:childTnLst>
                        <p:par>
                          <p:cTn id="106" fill="hold" nodeType="withGroup">
                            <p:stCondLst>
                              <p:cond delay="0"/>
                            </p:stCondLst>
                            <p:childTnLst>
                              <p:par>
                                <p:cTn id="107" presetID="2" presetClass="entr" presetSubtype="8" fill="hold" grpId="0" nodeType="clickEffect">
                                  <p:stCondLst>
                                    <p:cond delay="0"/>
                                  </p:stCondLst>
                                  <p:childTnLst>
                                    <p:set>
                                      <p:cBhvr>
                                        <p:cTn id="108" dur="1" fill="hold">
                                          <p:stCondLst>
                                            <p:cond delay="0"/>
                                          </p:stCondLst>
                                        </p:cTn>
                                        <p:tgtEl>
                                          <p:spTgt spid="26628">
                                            <p:txEl>
                                              <p:pRg st="6" end="6"/>
                                            </p:txEl>
                                          </p:spTgt>
                                        </p:tgtEl>
                                        <p:attrNameLst>
                                          <p:attrName>style.visibility</p:attrName>
                                        </p:attrNameLst>
                                      </p:cBhvr>
                                      <p:to>
                                        <p:strVal val="visible"/>
                                      </p:to>
                                    </p:set>
                                    <p:anim calcmode="lin" valueType="num">
                                      <p:cBhvr additive="base">
                                        <p:cTn id="109" dur="500" fill="hold"/>
                                        <p:tgtEl>
                                          <p:spTgt spid="26628">
                                            <p:txEl>
                                              <p:pRg st="6" end="6"/>
                                            </p:txEl>
                                          </p:spTgt>
                                        </p:tgtEl>
                                        <p:attrNameLst>
                                          <p:attrName>ppt_x</p:attrName>
                                        </p:attrNameLst>
                                      </p:cBhvr>
                                      <p:tavLst>
                                        <p:tav tm="0">
                                          <p:val>
                                            <p:strVal val="0-#ppt_w/2"/>
                                          </p:val>
                                        </p:tav>
                                        <p:tav tm="100000">
                                          <p:val>
                                            <p:strVal val="#ppt_x"/>
                                          </p:val>
                                        </p:tav>
                                      </p:tavLst>
                                    </p:anim>
                                    <p:anim calcmode="lin" valueType="num">
                                      <p:cBhvr additive="base">
                                        <p:cTn id="110" dur="500" fill="hold"/>
                                        <p:tgtEl>
                                          <p:spTgt spid="26628">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7"/>
                                            </p:cond>
                                          </p:stCondLst>
                                          <p:endCondLst>
                                            <p:cond evt="onStopAudio" delay="0">
                                              <p:tgtEl>
                                                <p:sldTgt/>
                                              </p:tgtEl>
                                            </p:cond>
                                          </p:endCondLst>
                                        </p:cTn>
                                        <p:tgtEl>
                                          <p:sndTgt r:embed="rId5" name="Quietschende Bremsen"/>
                                        </p:tgtEl>
                                      </p:cMediaNode>
                                    </p:audio>
                                  </p:subTnLst>
                                </p:cTn>
                              </p:par>
                            </p:childTnLst>
                          </p:cTn>
                        </p:par>
                      </p:childTnLst>
                    </p:cTn>
                  </p:par>
                  <p:par>
                    <p:cTn id="111" fill="hold" nodeType="clickPar">
                      <p:stCondLst>
                        <p:cond delay="indefinite"/>
                      </p:stCondLst>
                      <p:childTnLst>
                        <p:par>
                          <p:cTn id="112" fill="hold" nodeType="withGroup">
                            <p:stCondLst>
                              <p:cond delay="0"/>
                            </p:stCondLst>
                            <p:childTnLst>
                              <p:par>
                                <p:cTn id="113" presetID="4" presetClass="entr" presetSubtype="32" fill="hold" nodeType="clickEffect">
                                  <p:stCondLst>
                                    <p:cond delay="0"/>
                                  </p:stCondLst>
                                  <p:childTnLst>
                                    <p:set>
                                      <p:cBhvr>
                                        <p:cTn id="114" dur="1" fill="hold">
                                          <p:stCondLst>
                                            <p:cond delay="0"/>
                                          </p:stCondLst>
                                        </p:cTn>
                                        <p:tgtEl>
                                          <p:spTgt spid="26629"/>
                                        </p:tgtEl>
                                        <p:attrNameLst>
                                          <p:attrName>style.visibility</p:attrName>
                                        </p:attrNameLst>
                                      </p:cBhvr>
                                      <p:to>
                                        <p:strVal val="visible"/>
                                      </p:to>
                                    </p:set>
                                    <p:animEffect transition="in" filter="box(out)">
                                      <p:cBhvr>
                                        <p:cTn id="115" dur="500"/>
                                        <p:tgtEl>
                                          <p:spTgt spid="26629"/>
                                        </p:tgtEl>
                                      </p:cBhvr>
                                    </p:animEffect>
                                  </p:childTnLst>
                                  <p:subTnLst>
                                    <p:audio>
                                      <p:cMediaNode>
                                        <p:cTn display="0" masterRel="sameClick">
                                          <p:stCondLst>
                                            <p:cond evt="begin" delay="0">
                                              <p:tn val="113"/>
                                            </p:cond>
                                          </p:stCondLst>
                                          <p:endCondLst>
                                            <p:cond evt="onStopAudio" delay="0">
                                              <p:tgtEl>
                                                <p:sldTgt/>
                                              </p:tgtEl>
                                            </p:cond>
                                          </p:endCondLst>
                                        </p:cTn>
                                        <p:tgtEl>
                                          <p:sndTgt r:embed="rId6" name="Vögel.wav"/>
                                        </p:tgtEl>
                                      </p:cMediaNode>
                                    </p:audio>
                                  </p:subTnLst>
                                </p:cTn>
                              </p:par>
                            </p:childTnLst>
                          </p:cTn>
                        </p:par>
                      </p:childTnLst>
                    </p:cTn>
                  </p:par>
                  <p:par>
                    <p:cTn id="116" fill="hold" nodeType="clickPar">
                      <p:stCondLst>
                        <p:cond delay="indefinite"/>
                      </p:stCondLst>
                      <p:childTnLst>
                        <p:par>
                          <p:cTn id="117" fill="hold" nodeType="withGroup">
                            <p:stCondLst>
                              <p:cond delay="0"/>
                            </p:stCondLst>
                            <p:childTnLst>
                              <p:par>
                                <p:cTn id="118" presetID="4" presetClass="entr" presetSubtype="32" fill="hold" nodeType="clickEffect">
                                  <p:stCondLst>
                                    <p:cond delay="0"/>
                                  </p:stCondLst>
                                  <p:childTnLst>
                                    <p:set>
                                      <p:cBhvr>
                                        <p:cTn id="119" dur="1" fill="hold">
                                          <p:stCondLst>
                                            <p:cond delay="0"/>
                                          </p:stCondLst>
                                        </p:cTn>
                                        <p:tgtEl>
                                          <p:spTgt spid="26630"/>
                                        </p:tgtEl>
                                        <p:attrNameLst>
                                          <p:attrName>style.visibility</p:attrName>
                                        </p:attrNameLst>
                                      </p:cBhvr>
                                      <p:to>
                                        <p:strVal val="visible"/>
                                      </p:to>
                                    </p:set>
                                    <p:animEffect transition="in" filter="box(out)">
                                      <p:cBhvr>
                                        <p:cTn id="120" dur="500"/>
                                        <p:tgtEl>
                                          <p:spTgt spid="26630"/>
                                        </p:tgtEl>
                                      </p:cBhvr>
                                    </p:animEffect>
                                  </p:childTnLst>
                                  <p:subTnLst>
                                    <p:audio>
                                      <p:cMediaNode>
                                        <p:cTn display="0" masterRel="sameClick">
                                          <p:stCondLst>
                                            <p:cond evt="begin" delay="0">
                                              <p:tn val="118"/>
                                            </p:cond>
                                          </p:stCondLst>
                                          <p:endCondLst>
                                            <p:cond evt="onStopAudio" delay="0">
                                              <p:tgtEl>
                                                <p:sldTgt/>
                                              </p:tgtEl>
                                            </p:cond>
                                          </p:endCondLst>
                                        </p:cTn>
                                        <p:tgtEl>
                                          <p:sndTgt r:embed="rId6" name="Vögel.wav"/>
                                        </p:tgtEl>
                                      </p:cMediaNode>
                                    </p:audio>
                                  </p:subTnLst>
                                </p:cTn>
                              </p:par>
                            </p:childTnLst>
                          </p:cTn>
                        </p:par>
                      </p:childTnLst>
                    </p:cTn>
                  </p:par>
                  <p:par>
                    <p:cTn id="121" fill="hold" nodeType="clickPar">
                      <p:stCondLst>
                        <p:cond delay="indefinite"/>
                      </p:stCondLst>
                      <p:childTnLst>
                        <p:par>
                          <p:cTn id="122" fill="hold" nodeType="withGroup">
                            <p:stCondLst>
                              <p:cond delay="0"/>
                            </p:stCondLst>
                            <p:childTnLst>
                              <p:par>
                                <p:cTn id="123" presetID="4" presetClass="entr" presetSubtype="32" fill="hold" nodeType="clickEffect">
                                  <p:stCondLst>
                                    <p:cond delay="0"/>
                                  </p:stCondLst>
                                  <p:childTnLst>
                                    <p:set>
                                      <p:cBhvr>
                                        <p:cTn id="124" dur="1" fill="hold">
                                          <p:stCondLst>
                                            <p:cond delay="0"/>
                                          </p:stCondLst>
                                        </p:cTn>
                                        <p:tgtEl>
                                          <p:spTgt spid="26631"/>
                                        </p:tgtEl>
                                        <p:attrNameLst>
                                          <p:attrName>style.visibility</p:attrName>
                                        </p:attrNameLst>
                                      </p:cBhvr>
                                      <p:to>
                                        <p:strVal val="visible"/>
                                      </p:to>
                                    </p:set>
                                    <p:animEffect transition="in" filter="box(out)">
                                      <p:cBhvr>
                                        <p:cTn id="125" dur="500"/>
                                        <p:tgtEl>
                                          <p:spTgt spid="26631"/>
                                        </p:tgtEl>
                                      </p:cBhvr>
                                    </p:animEffect>
                                  </p:childTnLst>
                                  <p:subTnLst>
                                    <p:audio>
                                      <p:cMediaNode>
                                        <p:cTn display="0" masterRel="sameClick">
                                          <p:stCondLst>
                                            <p:cond evt="begin" delay="0">
                                              <p:tn val="123"/>
                                            </p:cond>
                                          </p:stCondLst>
                                          <p:endCondLst>
                                            <p:cond evt="onStopAudio" delay="0">
                                              <p:tgtEl>
                                                <p:sldTgt/>
                                              </p:tgtEl>
                                            </p:cond>
                                          </p:endCondLst>
                                        </p:cTn>
                                        <p:tgtEl>
                                          <p:sndTgt r:embed="rId6" name="Vögel.wav"/>
                                        </p:tgtEl>
                                      </p:cMediaNode>
                                    </p:audio>
                                  </p:subTnLst>
                                </p:cTn>
                              </p:par>
                            </p:childTnLst>
                          </p:cTn>
                        </p:par>
                      </p:childTnLst>
                    </p:cTn>
                  </p:par>
                  <p:par>
                    <p:cTn id="126" fill="hold" nodeType="clickPar">
                      <p:stCondLst>
                        <p:cond delay="indefinite"/>
                      </p:stCondLst>
                      <p:childTnLst>
                        <p:par>
                          <p:cTn id="127" fill="hold" nodeType="withGroup">
                            <p:stCondLst>
                              <p:cond delay="0"/>
                            </p:stCondLst>
                            <p:childTnLst>
                              <p:par>
                                <p:cTn id="128" presetID="4" presetClass="entr" presetSubtype="32" fill="hold" nodeType="clickEffect">
                                  <p:stCondLst>
                                    <p:cond delay="0"/>
                                  </p:stCondLst>
                                  <p:childTnLst>
                                    <p:set>
                                      <p:cBhvr>
                                        <p:cTn id="129" dur="1" fill="hold">
                                          <p:stCondLst>
                                            <p:cond delay="0"/>
                                          </p:stCondLst>
                                        </p:cTn>
                                        <p:tgtEl>
                                          <p:spTgt spid="26632"/>
                                        </p:tgtEl>
                                        <p:attrNameLst>
                                          <p:attrName>style.visibility</p:attrName>
                                        </p:attrNameLst>
                                      </p:cBhvr>
                                      <p:to>
                                        <p:strVal val="visible"/>
                                      </p:to>
                                    </p:set>
                                    <p:animEffect transition="in" filter="box(out)">
                                      <p:cBhvr>
                                        <p:cTn id="130" dur="500"/>
                                        <p:tgtEl>
                                          <p:spTgt spid="26632"/>
                                        </p:tgtEl>
                                      </p:cBhvr>
                                    </p:animEffect>
                                  </p:childTnLst>
                                  <p:subTnLst>
                                    <p:audio>
                                      <p:cMediaNode>
                                        <p:cTn display="0" masterRel="sameClick">
                                          <p:stCondLst>
                                            <p:cond evt="begin" delay="0">
                                              <p:tn val="128"/>
                                            </p:cond>
                                          </p:stCondLst>
                                          <p:endCondLst>
                                            <p:cond evt="onStopAudio" delay="0">
                                              <p:tgtEl>
                                                <p:sldTgt/>
                                              </p:tgtEl>
                                            </p:cond>
                                          </p:endCondLst>
                                        </p:cTn>
                                        <p:tgtEl>
                                          <p:sndTgt r:embed="rId6" name="Vögel.wav"/>
                                        </p:tgtEl>
                                      </p:cMediaNode>
                                    </p:audio>
                                  </p:subTnLst>
                                </p:cTn>
                              </p:par>
                            </p:childTnLst>
                          </p:cTn>
                        </p:par>
                      </p:childTnLst>
                    </p:cTn>
                  </p:par>
                  <p:par>
                    <p:cTn id="131" fill="hold" nodeType="clickPar">
                      <p:stCondLst>
                        <p:cond delay="indefinite"/>
                      </p:stCondLst>
                      <p:childTnLst>
                        <p:par>
                          <p:cTn id="132" fill="hold" nodeType="withGroup">
                            <p:stCondLst>
                              <p:cond delay="0"/>
                            </p:stCondLst>
                            <p:childTnLst>
                              <p:par>
                                <p:cTn id="133" presetID="4" presetClass="entr" presetSubtype="32" fill="hold" nodeType="clickEffect">
                                  <p:stCondLst>
                                    <p:cond delay="0"/>
                                  </p:stCondLst>
                                  <p:childTnLst>
                                    <p:set>
                                      <p:cBhvr>
                                        <p:cTn id="134" dur="1" fill="hold">
                                          <p:stCondLst>
                                            <p:cond delay="0"/>
                                          </p:stCondLst>
                                        </p:cTn>
                                        <p:tgtEl>
                                          <p:spTgt spid="26633"/>
                                        </p:tgtEl>
                                        <p:attrNameLst>
                                          <p:attrName>style.visibility</p:attrName>
                                        </p:attrNameLst>
                                      </p:cBhvr>
                                      <p:to>
                                        <p:strVal val="visible"/>
                                      </p:to>
                                    </p:set>
                                    <p:animEffect transition="in" filter="box(out)">
                                      <p:cBhvr>
                                        <p:cTn id="135" dur="500"/>
                                        <p:tgtEl>
                                          <p:spTgt spid="26633"/>
                                        </p:tgtEl>
                                      </p:cBhvr>
                                    </p:animEffect>
                                  </p:childTnLst>
                                  <p:subTnLst>
                                    <p:audio>
                                      <p:cMediaNode>
                                        <p:cTn display="0" masterRel="sameClick">
                                          <p:stCondLst>
                                            <p:cond evt="begin" delay="0">
                                              <p:tn val="133"/>
                                            </p:cond>
                                          </p:stCondLst>
                                          <p:endCondLst>
                                            <p:cond evt="onStopAudio" delay="0">
                                              <p:tgtEl>
                                                <p:sldTgt/>
                                              </p:tgtEl>
                                            </p:cond>
                                          </p:endCondLst>
                                        </p:cTn>
                                        <p:tgtEl>
                                          <p:sndTgt r:embed="rId6" name="Vögel.wav"/>
                                        </p:tgtEl>
                                      </p:cMediaNode>
                                    </p:audio>
                                  </p:subTnLst>
                                </p:cTn>
                              </p:par>
                            </p:childTnLst>
                          </p:cTn>
                        </p:par>
                      </p:childTnLst>
                    </p:cTn>
                  </p:par>
                  <p:par>
                    <p:cTn id="136" fill="hold" nodeType="clickPar">
                      <p:stCondLst>
                        <p:cond delay="indefinite"/>
                      </p:stCondLst>
                      <p:childTnLst>
                        <p:par>
                          <p:cTn id="137" fill="hold" nodeType="withGroup">
                            <p:stCondLst>
                              <p:cond delay="0"/>
                            </p:stCondLst>
                            <p:childTnLst>
                              <p:par>
                                <p:cTn id="138" presetID="22" presetClass="entr" presetSubtype="8" fill="hold" grpId="0" nodeType="clickEffect">
                                  <p:stCondLst>
                                    <p:cond delay="0"/>
                                  </p:stCondLst>
                                  <p:childTnLst>
                                    <p:set>
                                      <p:cBhvr>
                                        <p:cTn id="139" dur="1" fill="hold">
                                          <p:stCondLst>
                                            <p:cond delay="0"/>
                                          </p:stCondLst>
                                        </p:cTn>
                                        <p:tgtEl>
                                          <p:spTgt spid="26634"/>
                                        </p:tgtEl>
                                        <p:attrNameLst>
                                          <p:attrName>style.visibility</p:attrName>
                                        </p:attrNameLst>
                                      </p:cBhvr>
                                      <p:to>
                                        <p:strVal val="visible"/>
                                      </p:to>
                                    </p:set>
                                    <p:animEffect transition="in" filter="wipe(left)">
                                      <p:cBhvr>
                                        <p:cTn id="140" dur="500"/>
                                        <p:tgtEl>
                                          <p:spTgt spid="26634"/>
                                        </p:tgtEl>
                                      </p:cBhvr>
                                    </p:animEffect>
                                  </p:childTnLst>
                                  <p:subTnLst>
                                    <p:audio>
                                      <p:cMediaNode>
                                        <p:cTn display="0" masterRel="sameClick">
                                          <p:stCondLst>
                                            <p:cond evt="begin" delay="0">
                                              <p:tn val="138"/>
                                            </p:cond>
                                          </p:stCondLst>
                                          <p:endCondLst>
                                            <p:cond evt="onStopAudio" delay="0">
                                              <p:tgtEl>
                                                <p:sldTgt/>
                                              </p:tgtEl>
                                            </p:cond>
                                          </p:endCondLst>
                                        </p:cTn>
                                        <p:tgtEl>
                                          <p:sndTgt r:embed="rId5" name="Quietschende Bremsen"/>
                                        </p:tgtEl>
                                      </p:cMediaNode>
                                    </p:audio>
                                  </p:subTnLst>
                                </p:cTn>
                              </p:par>
                            </p:childTnLst>
                          </p:cTn>
                        </p:par>
                      </p:childTnLst>
                    </p:cTn>
                  </p:par>
                  <p:par>
                    <p:cTn id="141" fill="hold" nodeType="clickPar">
                      <p:stCondLst>
                        <p:cond delay="indefinite"/>
                      </p:stCondLst>
                      <p:childTnLst>
                        <p:par>
                          <p:cTn id="142" fill="hold" nodeType="withGroup">
                            <p:stCondLst>
                              <p:cond delay="0"/>
                            </p:stCondLst>
                            <p:childTnLst>
                              <p:par>
                                <p:cTn id="143" presetID="22" presetClass="entr" presetSubtype="8" fill="hold" grpId="0" nodeType="clickEffect">
                                  <p:stCondLst>
                                    <p:cond delay="0"/>
                                  </p:stCondLst>
                                  <p:childTnLst>
                                    <p:set>
                                      <p:cBhvr>
                                        <p:cTn id="144" dur="1" fill="hold">
                                          <p:stCondLst>
                                            <p:cond delay="0"/>
                                          </p:stCondLst>
                                        </p:cTn>
                                        <p:tgtEl>
                                          <p:spTgt spid="26635"/>
                                        </p:tgtEl>
                                        <p:attrNameLst>
                                          <p:attrName>style.visibility</p:attrName>
                                        </p:attrNameLst>
                                      </p:cBhvr>
                                      <p:to>
                                        <p:strVal val="visible"/>
                                      </p:to>
                                    </p:set>
                                    <p:animEffect transition="in" filter="wipe(left)">
                                      <p:cBhvr>
                                        <p:cTn id="145" dur="500"/>
                                        <p:tgtEl>
                                          <p:spTgt spid="26635"/>
                                        </p:tgtEl>
                                      </p:cBhvr>
                                    </p:animEffect>
                                  </p:childTnLst>
                                  <p:subTnLst>
                                    <p:audio>
                                      <p:cMediaNode>
                                        <p:cTn display="0" masterRel="sameClick">
                                          <p:stCondLst>
                                            <p:cond evt="begin" delay="0">
                                              <p:tn val="143"/>
                                            </p:cond>
                                          </p:stCondLst>
                                          <p:endCondLst>
                                            <p:cond evt="onStopAudio" delay="0">
                                              <p:tgtEl>
                                                <p:sldTgt/>
                                              </p:tgtEl>
                                            </p:cond>
                                          </p:endCondLst>
                                        </p:cTn>
                                        <p:tgtEl>
                                          <p:sndTgt r:embed="rId7" name="Rennwagen"/>
                                        </p:tgtEl>
                                      </p:cMediaNode>
                                    </p:audio>
                                  </p:subTnLst>
                                </p:cTn>
                              </p:par>
                            </p:childTnLst>
                          </p:cTn>
                        </p:par>
                      </p:childTnLst>
                    </p:cTn>
                  </p:par>
                  <p:par>
                    <p:cTn id="146" fill="hold" nodeType="clickPar">
                      <p:stCondLst>
                        <p:cond delay="indefinite"/>
                      </p:stCondLst>
                      <p:childTnLst>
                        <p:par>
                          <p:cTn id="147" fill="hold" nodeType="withGroup">
                            <p:stCondLst>
                              <p:cond delay="0"/>
                            </p:stCondLst>
                            <p:childTnLst>
                              <p:par>
                                <p:cTn id="148" presetID="22" presetClass="entr" presetSubtype="8" fill="hold" grpId="0" nodeType="clickEffect">
                                  <p:stCondLst>
                                    <p:cond delay="0"/>
                                  </p:stCondLst>
                                  <p:childTnLst>
                                    <p:set>
                                      <p:cBhvr>
                                        <p:cTn id="149" dur="1" fill="hold">
                                          <p:stCondLst>
                                            <p:cond delay="0"/>
                                          </p:stCondLst>
                                        </p:cTn>
                                        <p:tgtEl>
                                          <p:spTgt spid="26636"/>
                                        </p:tgtEl>
                                        <p:attrNameLst>
                                          <p:attrName>style.visibility</p:attrName>
                                        </p:attrNameLst>
                                      </p:cBhvr>
                                      <p:to>
                                        <p:strVal val="visible"/>
                                      </p:to>
                                    </p:set>
                                    <p:animEffect transition="in" filter="wipe(left)">
                                      <p:cBhvr>
                                        <p:cTn id="150" dur="500"/>
                                        <p:tgtEl>
                                          <p:spTgt spid="26636"/>
                                        </p:tgtEl>
                                      </p:cBhvr>
                                    </p:animEffect>
                                  </p:childTnLst>
                                  <p:subTnLst>
                                    <p:audio>
                                      <p:cMediaNode>
                                        <p:cTn display="0" masterRel="sameClick">
                                          <p:stCondLst>
                                            <p:cond evt="begin" delay="0">
                                              <p:tn val="148"/>
                                            </p:cond>
                                          </p:stCondLst>
                                          <p:endCondLst>
                                            <p:cond evt="onStopAudio" delay="0">
                                              <p:tgtEl>
                                                <p:sldTgt/>
                                              </p:tgtEl>
                                            </p:cond>
                                          </p:endCondLst>
                                        </p:cTn>
                                        <p:tgtEl>
                                          <p:sndTgt r:embed="rId8" name="Basspluc.wav"/>
                                        </p:tgtEl>
                                      </p:cMediaNode>
                                    </p:audio>
                                  </p:subTnLst>
                                </p:cTn>
                              </p:par>
                            </p:childTnLst>
                          </p:cTn>
                        </p:par>
                      </p:childTnLst>
                    </p:cTn>
                  </p:par>
                  <p:par>
                    <p:cTn id="151" fill="hold" nodeType="clickPar">
                      <p:stCondLst>
                        <p:cond delay="indefinite"/>
                      </p:stCondLst>
                      <p:childTnLst>
                        <p:par>
                          <p:cTn id="152" fill="hold" nodeType="withGroup">
                            <p:stCondLst>
                              <p:cond delay="0"/>
                            </p:stCondLst>
                            <p:childTnLst>
                              <p:par>
                                <p:cTn id="153" presetID="2" presetClass="entr" presetSubtype="2" fill="hold" grpId="0" nodeType="clickEffect">
                                  <p:stCondLst>
                                    <p:cond delay="0"/>
                                  </p:stCondLst>
                                  <p:childTnLst>
                                    <p:set>
                                      <p:cBhvr>
                                        <p:cTn id="154" dur="1" fill="hold">
                                          <p:stCondLst>
                                            <p:cond delay="0"/>
                                          </p:stCondLst>
                                        </p:cTn>
                                        <p:tgtEl>
                                          <p:spTgt spid="26647"/>
                                        </p:tgtEl>
                                        <p:attrNameLst>
                                          <p:attrName>style.visibility</p:attrName>
                                        </p:attrNameLst>
                                      </p:cBhvr>
                                      <p:to>
                                        <p:strVal val="visible"/>
                                      </p:to>
                                    </p:set>
                                    <p:anim calcmode="lin" valueType="num">
                                      <p:cBhvr additive="base">
                                        <p:cTn id="155" dur="500" fill="hold"/>
                                        <p:tgtEl>
                                          <p:spTgt spid="26647"/>
                                        </p:tgtEl>
                                        <p:attrNameLst>
                                          <p:attrName>ppt_x</p:attrName>
                                        </p:attrNameLst>
                                      </p:cBhvr>
                                      <p:tavLst>
                                        <p:tav tm="0">
                                          <p:val>
                                            <p:strVal val="1+#ppt_w/2"/>
                                          </p:val>
                                        </p:tav>
                                        <p:tav tm="100000">
                                          <p:val>
                                            <p:strVal val="#ppt_x"/>
                                          </p:val>
                                        </p:tav>
                                      </p:tavLst>
                                    </p:anim>
                                    <p:anim calcmode="lin" valueType="num">
                                      <p:cBhvr additive="base">
                                        <p:cTn id="156" dur="500" fill="hold"/>
                                        <p:tgtEl>
                                          <p:spTgt spid="2664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53"/>
                                            </p:cond>
                                          </p:stCondLst>
                                          <p:endCondLst>
                                            <p:cond evt="onStopAudio" delay="0">
                                              <p:tgtEl>
                                                <p:sldTgt/>
                                              </p:tgtEl>
                                            </p:cond>
                                          </p:endCondLst>
                                        </p:cTn>
                                        <p:tgtEl>
                                          <p:sndTgt r:embed="rId8" name="Basspluc.wav"/>
                                        </p:tgtEl>
                                      </p:cMediaNode>
                                    </p:audio>
                                  </p:subTnLst>
                                </p:cTn>
                              </p:par>
                            </p:childTnLst>
                          </p:cTn>
                        </p:par>
                      </p:childTnLst>
                    </p:cTn>
                  </p:par>
                  <p:par>
                    <p:cTn id="157" fill="hold" nodeType="clickPar">
                      <p:stCondLst>
                        <p:cond delay="indefinite"/>
                      </p:stCondLst>
                      <p:childTnLst>
                        <p:par>
                          <p:cTn id="158" fill="hold" nodeType="withGroup">
                            <p:stCondLst>
                              <p:cond delay="0"/>
                            </p:stCondLst>
                            <p:childTnLst>
                              <p:par>
                                <p:cTn id="159" presetID="2" presetClass="entr" presetSubtype="8" fill="hold" nodeType="clickEffect">
                                  <p:stCondLst>
                                    <p:cond delay="0"/>
                                  </p:stCondLst>
                                  <p:childTnLst>
                                    <p:set>
                                      <p:cBhvr>
                                        <p:cTn id="160" dur="1" fill="hold">
                                          <p:stCondLst>
                                            <p:cond delay="0"/>
                                          </p:stCondLst>
                                        </p:cTn>
                                        <p:tgtEl>
                                          <p:spTgt spid="748"/>
                                        </p:tgtEl>
                                        <p:attrNameLst>
                                          <p:attrName>style.visibility</p:attrName>
                                        </p:attrNameLst>
                                      </p:cBhvr>
                                      <p:to>
                                        <p:strVal val="visible"/>
                                      </p:to>
                                    </p:set>
                                    <p:anim calcmode="lin" valueType="num">
                                      <p:cBhvr additive="base">
                                        <p:cTn id="161" dur="500" fill="hold"/>
                                        <p:tgtEl>
                                          <p:spTgt spid="748"/>
                                        </p:tgtEl>
                                        <p:attrNameLst>
                                          <p:attrName>ppt_x</p:attrName>
                                        </p:attrNameLst>
                                      </p:cBhvr>
                                      <p:tavLst>
                                        <p:tav tm="0">
                                          <p:val>
                                            <p:strVal val="0-#ppt_w/2"/>
                                          </p:val>
                                        </p:tav>
                                        <p:tav tm="100000">
                                          <p:val>
                                            <p:strVal val="#ppt_x"/>
                                          </p:val>
                                        </p:tav>
                                      </p:tavLst>
                                    </p:anim>
                                    <p:anim calcmode="lin" valueType="num">
                                      <p:cBhvr additive="base">
                                        <p:cTn id="162" dur="500" fill="hold"/>
                                        <p:tgtEl>
                                          <p:spTgt spid="74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59"/>
                                            </p:cond>
                                          </p:stCondLst>
                                          <p:endCondLst>
                                            <p:cond evt="onStopAudio" delay="0">
                                              <p:tgtEl>
                                                <p:sldTgt/>
                                              </p:tgtEl>
                                            </p:cond>
                                          </p:endCondLst>
                                        </p:cTn>
                                        <p:tgtEl>
                                          <p:sndTgt r:embed="rId9" name="jazz.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5" grpId="0" autoUpdateAnimBg="0"/>
      <p:bldP spid="26626" grpId="0" autoUpdateAnimBg="0"/>
      <p:bldP spid="26627" grpId="0" build="p" autoUpdateAnimBg="0"/>
      <p:bldP spid="26628" grpId="0" build="p" autoUpdateAnimBg="0"/>
      <p:bldP spid="26634" grpId="0" animBg="1"/>
      <p:bldP spid="26635" grpId="0" animBg="1"/>
      <p:bldP spid="26636" grpId="0" animBg="1"/>
      <p:bldP spid="26647"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49" name="Form 27648">
            <a:extLst>
              <a:ext uri="{FF2B5EF4-FFF2-40B4-BE49-F238E27FC236}">
                <a16:creationId xmlns:a16="http://schemas.microsoft.com/office/drawing/2014/main" id="{D93ABB4A-4980-44F7-9189-79FD854F69A9}"/>
              </a:ext>
            </a:extLst>
          </p:cNvPr>
          <p:cNvSpPr>
            <a:spLocks noGrp="1" noChangeArrowheads="1"/>
          </p:cNvSpPr>
          <p:nvPr>
            <p:ph type="title"/>
          </p:nvPr>
        </p:nvSpPr>
        <p:spPr>
          <a:noFill/>
        </p:spPr>
        <p:txBody>
          <a:bodyPr/>
          <a:lstStyle/>
          <a:p>
            <a:pPr marL="0" indent="0" defTabSz="914400"/>
            <a:r>
              <a:rPr lang="de-DE" altLang="de-DE">
                <a:solidFill>
                  <a:schemeClr val="tx2"/>
                </a:solidFill>
                <a:latin typeface="Times New Roman" panose="02020603050405020304" pitchFamily="18" charset="0"/>
                <a:cs typeface="Arial" panose="020B0604020202020204" pitchFamily="34" charset="0"/>
              </a:rPr>
              <a:t>Getriebe</a:t>
            </a:r>
          </a:p>
        </p:txBody>
      </p:sp>
      <p:sp>
        <p:nvSpPr>
          <p:cNvPr id="27650" name="Rechteck 27649">
            <a:extLst>
              <a:ext uri="{FF2B5EF4-FFF2-40B4-BE49-F238E27FC236}">
                <a16:creationId xmlns:a16="http://schemas.microsoft.com/office/drawing/2014/main" id="{2D02F167-14F9-401E-8886-997FEC4CFB46}"/>
              </a:ext>
            </a:extLst>
          </p:cNvPr>
          <p:cNvSpPr>
            <a:spLocks noChangeArrowheads="1"/>
          </p:cNvSpPr>
          <p:nvPr/>
        </p:nvSpPr>
        <p:spPr bwMode="auto">
          <a:xfrm>
            <a:off x="228600" y="1295400"/>
            <a:ext cx="8763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Nennen Sie 3 Arten von Getrieben !</a:t>
            </a:r>
          </a:p>
        </p:txBody>
      </p:sp>
      <p:sp>
        <p:nvSpPr>
          <p:cNvPr id="27651" name="Rechteck 27650">
            <a:extLst>
              <a:ext uri="{FF2B5EF4-FFF2-40B4-BE49-F238E27FC236}">
                <a16:creationId xmlns:a16="http://schemas.microsoft.com/office/drawing/2014/main" id="{F5AEC9B5-59C7-4B82-B99E-504228661ADD}"/>
              </a:ext>
            </a:extLst>
          </p:cNvPr>
          <p:cNvSpPr>
            <a:spLocks noChangeArrowheads="1"/>
          </p:cNvSpPr>
          <p:nvPr/>
        </p:nvSpPr>
        <p:spPr bwMode="auto">
          <a:xfrm>
            <a:off x="152400" y="1676400"/>
            <a:ext cx="8686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Riemengetriebe, Zahnradgetriebe,  Schneckenradgetriebe</a:t>
            </a:r>
          </a:p>
        </p:txBody>
      </p:sp>
      <p:sp>
        <p:nvSpPr>
          <p:cNvPr id="27652" name="Rechteck 27651">
            <a:extLst>
              <a:ext uri="{FF2B5EF4-FFF2-40B4-BE49-F238E27FC236}">
                <a16:creationId xmlns:a16="http://schemas.microsoft.com/office/drawing/2014/main" id="{974AA0CC-62E1-43D6-84F2-9B32992B71BD}"/>
              </a:ext>
            </a:extLst>
          </p:cNvPr>
          <p:cNvSpPr>
            <a:spLocks noChangeArrowheads="1"/>
          </p:cNvSpPr>
          <p:nvPr/>
        </p:nvSpPr>
        <p:spPr bwMode="auto">
          <a:xfrm>
            <a:off x="228600" y="2209800"/>
            <a:ext cx="5257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Riemengetriebe:</a:t>
            </a:r>
          </a:p>
        </p:txBody>
      </p:sp>
      <p:grpSp>
        <p:nvGrpSpPr>
          <p:cNvPr id="4536" name="Group 11">
            <a:extLst>
              <a:ext uri="{FF2B5EF4-FFF2-40B4-BE49-F238E27FC236}">
                <a16:creationId xmlns:a16="http://schemas.microsoft.com/office/drawing/2014/main" id="{A78BD40A-01C5-4D2E-B2C6-52069E6BD0C3}"/>
              </a:ext>
            </a:extLst>
          </p:cNvPr>
          <p:cNvGrpSpPr>
            <a:grpSpLocks/>
          </p:cNvGrpSpPr>
          <p:nvPr/>
        </p:nvGrpSpPr>
        <p:grpSpPr bwMode="auto">
          <a:xfrm>
            <a:off x="463550" y="2667000"/>
            <a:ext cx="3340100" cy="990600"/>
            <a:chOff x="292" y="1680"/>
            <a:chExt cx="2104" cy="624"/>
          </a:xfrm>
        </p:grpSpPr>
        <p:sp>
          <p:nvSpPr>
            <p:cNvPr id="26649" name="Ellipse 27652">
              <a:extLst>
                <a:ext uri="{FF2B5EF4-FFF2-40B4-BE49-F238E27FC236}">
                  <a16:creationId xmlns:a16="http://schemas.microsoft.com/office/drawing/2014/main" id="{49EDB272-A8E2-4FBD-BBAA-96061846FDF1}"/>
                </a:ext>
              </a:extLst>
            </p:cNvPr>
            <p:cNvSpPr>
              <a:spLocks noChangeArrowheads="1"/>
            </p:cNvSpPr>
            <p:nvPr/>
          </p:nvSpPr>
          <p:spPr bwMode="auto">
            <a:xfrm>
              <a:off x="292" y="1684"/>
              <a:ext cx="616" cy="616"/>
            </a:xfrm>
            <a:prstGeom prst="ellipse">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26650" name="Gerade Verbindung 27653">
              <a:extLst>
                <a:ext uri="{FF2B5EF4-FFF2-40B4-BE49-F238E27FC236}">
                  <a16:creationId xmlns:a16="http://schemas.microsoft.com/office/drawing/2014/main" id="{98C419F1-34E0-44C8-88D9-9870BD399659}"/>
                </a:ext>
              </a:extLst>
            </p:cNvPr>
            <p:cNvSpPr>
              <a:spLocks noChangeShapeType="1"/>
            </p:cNvSpPr>
            <p:nvPr/>
          </p:nvSpPr>
          <p:spPr bwMode="auto">
            <a:xfrm flipV="1">
              <a:off x="624" y="1776"/>
              <a:ext cx="192" cy="192"/>
            </a:xfrm>
            <a:prstGeom prst="line">
              <a:avLst/>
            </a:prstGeom>
            <a:noFill/>
            <a:ln w="12700" algn="ctr">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a:lstStyle/>
            <a:p>
              <a:endParaRPr lang="de-DE"/>
            </a:p>
          </p:txBody>
        </p:sp>
        <p:sp>
          <p:nvSpPr>
            <p:cNvPr id="26651" name="Ellipse 27654">
              <a:extLst>
                <a:ext uri="{FF2B5EF4-FFF2-40B4-BE49-F238E27FC236}">
                  <a16:creationId xmlns:a16="http://schemas.microsoft.com/office/drawing/2014/main" id="{20F14EF0-5FD6-42A9-A7DB-671397C67636}"/>
                </a:ext>
              </a:extLst>
            </p:cNvPr>
            <p:cNvSpPr>
              <a:spLocks noChangeArrowheads="1"/>
            </p:cNvSpPr>
            <p:nvPr/>
          </p:nvSpPr>
          <p:spPr bwMode="auto">
            <a:xfrm>
              <a:off x="2116" y="1924"/>
              <a:ext cx="280" cy="280"/>
            </a:xfrm>
            <a:prstGeom prst="ellipse">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26652" name="Gerade Verbindung 27655">
              <a:extLst>
                <a:ext uri="{FF2B5EF4-FFF2-40B4-BE49-F238E27FC236}">
                  <a16:creationId xmlns:a16="http://schemas.microsoft.com/office/drawing/2014/main" id="{07C9E2C6-49EB-43E5-BBE0-F56311DB2C39}"/>
                </a:ext>
              </a:extLst>
            </p:cNvPr>
            <p:cNvSpPr>
              <a:spLocks noChangeShapeType="1"/>
            </p:cNvSpPr>
            <p:nvPr/>
          </p:nvSpPr>
          <p:spPr bwMode="auto">
            <a:xfrm flipV="1">
              <a:off x="2256" y="1968"/>
              <a:ext cx="96" cy="96"/>
            </a:xfrm>
            <a:prstGeom prst="line">
              <a:avLst/>
            </a:prstGeom>
            <a:noFill/>
            <a:ln w="12700" algn="ctr">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a:lstStyle/>
            <a:p>
              <a:endParaRPr lang="de-DE"/>
            </a:p>
          </p:txBody>
        </p:sp>
        <p:sp>
          <p:nvSpPr>
            <p:cNvPr id="26653" name="Gerade Verbindung 27656">
              <a:extLst>
                <a:ext uri="{FF2B5EF4-FFF2-40B4-BE49-F238E27FC236}">
                  <a16:creationId xmlns:a16="http://schemas.microsoft.com/office/drawing/2014/main" id="{877F0B22-FE16-4358-999E-0C2896B5AAF2}"/>
                </a:ext>
              </a:extLst>
            </p:cNvPr>
            <p:cNvSpPr>
              <a:spLocks noChangeShapeType="1"/>
            </p:cNvSpPr>
            <p:nvPr/>
          </p:nvSpPr>
          <p:spPr bwMode="auto">
            <a:xfrm>
              <a:off x="576" y="1680"/>
              <a:ext cx="1728" cy="240"/>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26654" name="Gerade Verbindung 27657">
              <a:extLst>
                <a:ext uri="{FF2B5EF4-FFF2-40B4-BE49-F238E27FC236}">
                  <a16:creationId xmlns:a16="http://schemas.microsoft.com/office/drawing/2014/main" id="{22FBDF95-4687-4B9F-A2F3-EED2BB76A5D6}"/>
                </a:ext>
              </a:extLst>
            </p:cNvPr>
            <p:cNvSpPr>
              <a:spLocks noChangeShapeType="1"/>
            </p:cNvSpPr>
            <p:nvPr/>
          </p:nvSpPr>
          <p:spPr bwMode="auto">
            <a:xfrm flipV="1">
              <a:off x="576" y="2208"/>
              <a:ext cx="1680" cy="96"/>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grpSp>
      <p:sp>
        <p:nvSpPr>
          <p:cNvPr id="27660" name="Rechteck 27659">
            <a:extLst>
              <a:ext uri="{FF2B5EF4-FFF2-40B4-BE49-F238E27FC236}">
                <a16:creationId xmlns:a16="http://schemas.microsoft.com/office/drawing/2014/main" id="{A0BA0549-9124-432F-80E8-2C25DF77A7FA}"/>
              </a:ext>
            </a:extLst>
          </p:cNvPr>
          <p:cNvSpPr>
            <a:spLocks noChangeArrowheads="1"/>
          </p:cNvSpPr>
          <p:nvPr/>
        </p:nvSpPr>
        <p:spPr bwMode="auto">
          <a:xfrm>
            <a:off x="1143000" y="3116263"/>
            <a:ext cx="2590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R1                                                    R2</a:t>
            </a:r>
          </a:p>
        </p:txBody>
      </p:sp>
      <p:sp>
        <p:nvSpPr>
          <p:cNvPr id="27661" name="Rechteck 27660">
            <a:extLst>
              <a:ext uri="{FF2B5EF4-FFF2-40B4-BE49-F238E27FC236}">
                <a16:creationId xmlns:a16="http://schemas.microsoft.com/office/drawing/2014/main" id="{D417B7D4-39D9-4CA1-8A9E-7B68746A4964}"/>
              </a:ext>
            </a:extLst>
          </p:cNvPr>
          <p:cNvSpPr>
            <a:spLocks noChangeArrowheads="1"/>
          </p:cNvSpPr>
          <p:nvPr/>
        </p:nvSpPr>
        <p:spPr bwMode="auto">
          <a:xfrm>
            <a:off x="4191000" y="2362200"/>
            <a:ext cx="4800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Beim Riemengetriebe kommt es zum entgegengesetzten Drehsinn, wobei die beiden Scheiben durch  ineinander greifende Zahnräder verbunden sind.</a:t>
            </a:r>
          </a:p>
          <a:p>
            <a:pPr>
              <a:spcBef>
                <a:spcPct val="50000"/>
              </a:spcBef>
            </a:pPr>
            <a:r>
              <a:rPr lang="de-DE" altLang="de-DE">
                <a:latin typeface="Times New Roman" panose="02020603050405020304" pitchFamily="18" charset="0"/>
              </a:rPr>
              <a:t>i = f2 /  f1 = R1 / R2 =</a:t>
            </a:r>
            <a:r>
              <a:rPr lang="de-DE" altLang="de-DE">
                <a:latin typeface="Symbol" panose="05050102010706020507" pitchFamily="18" charset="2"/>
              </a:rPr>
              <a:t> w2 / w1</a:t>
            </a:r>
          </a:p>
        </p:txBody>
      </p:sp>
      <p:grpSp>
        <p:nvGrpSpPr>
          <p:cNvPr id="18035" name="Group 18">
            <a:extLst>
              <a:ext uri="{FF2B5EF4-FFF2-40B4-BE49-F238E27FC236}">
                <a16:creationId xmlns:a16="http://schemas.microsoft.com/office/drawing/2014/main" id="{0824EEAF-5CFA-431F-90F2-0536B30D7B11}"/>
              </a:ext>
            </a:extLst>
          </p:cNvPr>
          <p:cNvGrpSpPr>
            <a:grpSpLocks/>
          </p:cNvGrpSpPr>
          <p:nvPr/>
        </p:nvGrpSpPr>
        <p:grpSpPr bwMode="auto">
          <a:xfrm>
            <a:off x="615950" y="4273550"/>
            <a:ext cx="1130300" cy="673100"/>
            <a:chOff x="388" y="2692"/>
            <a:chExt cx="712" cy="424"/>
          </a:xfrm>
        </p:grpSpPr>
        <p:sp>
          <p:nvSpPr>
            <p:cNvPr id="26645" name="Ellipse 27661">
              <a:extLst>
                <a:ext uri="{FF2B5EF4-FFF2-40B4-BE49-F238E27FC236}">
                  <a16:creationId xmlns:a16="http://schemas.microsoft.com/office/drawing/2014/main" id="{BB39AE17-13B4-41EA-B099-34F32B5DA3A1}"/>
                </a:ext>
              </a:extLst>
            </p:cNvPr>
            <p:cNvSpPr>
              <a:spLocks noChangeArrowheads="1"/>
            </p:cNvSpPr>
            <p:nvPr/>
          </p:nvSpPr>
          <p:spPr bwMode="auto">
            <a:xfrm>
              <a:off x="388" y="2692"/>
              <a:ext cx="424" cy="424"/>
            </a:xfrm>
            <a:prstGeom prst="ellipse">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26646" name="Ellipse 27662">
              <a:extLst>
                <a:ext uri="{FF2B5EF4-FFF2-40B4-BE49-F238E27FC236}">
                  <a16:creationId xmlns:a16="http://schemas.microsoft.com/office/drawing/2014/main" id="{51B801FF-15EB-4251-BD9F-95FFED1B577E}"/>
                </a:ext>
              </a:extLst>
            </p:cNvPr>
            <p:cNvSpPr>
              <a:spLocks noChangeArrowheads="1"/>
            </p:cNvSpPr>
            <p:nvPr/>
          </p:nvSpPr>
          <p:spPr bwMode="auto">
            <a:xfrm>
              <a:off x="820" y="2788"/>
              <a:ext cx="280" cy="280"/>
            </a:xfrm>
            <a:prstGeom prst="ellipse">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26647" name="Gerade Verbindung 27663">
              <a:extLst>
                <a:ext uri="{FF2B5EF4-FFF2-40B4-BE49-F238E27FC236}">
                  <a16:creationId xmlns:a16="http://schemas.microsoft.com/office/drawing/2014/main" id="{811DEE01-A69A-4F33-BFB1-6A90B260C6AB}"/>
                </a:ext>
              </a:extLst>
            </p:cNvPr>
            <p:cNvSpPr>
              <a:spLocks noChangeShapeType="1"/>
            </p:cNvSpPr>
            <p:nvPr/>
          </p:nvSpPr>
          <p:spPr bwMode="auto">
            <a:xfrm flipV="1">
              <a:off x="624" y="2736"/>
              <a:ext cx="144" cy="192"/>
            </a:xfrm>
            <a:prstGeom prst="line">
              <a:avLst/>
            </a:prstGeom>
            <a:noFill/>
            <a:ln w="12700" algn="ctr">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a:lstStyle/>
            <a:p>
              <a:endParaRPr lang="de-DE"/>
            </a:p>
          </p:txBody>
        </p:sp>
        <p:sp>
          <p:nvSpPr>
            <p:cNvPr id="26648" name="Gerade Verbindung 27664">
              <a:extLst>
                <a:ext uri="{FF2B5EF4-FFF2-40B4-BE49-F238E27FC236}">
                  <a16:creationId xmlns:a16="http://schemas.microsoft.com/office/drawing/2014/main" id="{A728AD7C-3CA4-40AB-BE14-7DDCE22B2625}"/>
                </a:ext>
              </a:extLst>
            </p:cNvPr>
            <p:cNvSpPr>
              <a:spLocks noChangeShapeType="1"/>
            </p:cNvSpPr>
            <p:nvPr/>
          </p:nvSpPr>
          <p:spPr bwMode="auto">
            <a:xfrm flipV="1">
              <a:off x="960" y="2832"/>
              <a:ext cx="96" cy="96"/>
            </a:xfrm>
            <a:prstGeom prst="line">
              <a:avLst/>
            </a:prstGeom>
            <a:noFill/>
            <a:ln w="12700" algn="ctr">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a:lstStyle/>
            <a:p>
              <a:endParaRPr lang="de-DE"/>
            </a:p>
          </p:txBody>
        </p:sp>
      </p:grpSp>
      <p:sp>
        <p:nvSpPr>
          <p:cNvPr id="27667" name="Rechteck 27666">
            <a:extLst>
              <a:ext uri="{FF2B5EF4-FFF2-40B4-BE49-F238E27FC236}">
                <a16:creationId xmlns:a16="http://schemas.microsoft.com/office/drawing/2014/main" id="{AB626E2A-5246-4719-A798-C4B57BB6DAED}"/>
              </a:ext>
            </a:extLst>
          </p:cNvPr>
          <p:cNvSpPr>
            <a:spLocks noChangeArrowheads="1"/>
          </p:cNvSpPr>
          <p:nvPr/>
        </p:nvSpPr>
        <p:spPr bwMode="auto">
          <a:xfrm>
            <a:off x="152400" y="3886200"/>
            <a:ext cx="4572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Zahnradgetriebe (Reibradgetriebe)</a:t>
            </a:r>
          </a:p>
        </p:txBody>
      </p:sp>
      <p:sp>
        <p:nvSpPr>
          <p:cNvPr id="27668" name="Rechteck 27667">
            <a:extLst>
              <a:ext uri="{FF2B5EF4-FFF2-40B4-BE49-F238E27FC236}">
                <a16:creationId xmlns:a16="http://schemas.microsoft.com/office/drawing/2014/main" id="{E08BFA9A-1058-4B1B-81FF-58A017F7BD5B}"/>
              </a:ext>
            </a:extLst>
          </p:cNvPr>
          <p:cNvSpPr>
            <a:spLocks noChangeArrowheads="1"/>
          </p:cNvSpPr>
          <p:nvPr/>
        </p:nvSpPr>
        <p:spPr bwMode="auto">
          <a:xfrm>
            <a:off x="457200" y="4495800"/>
            <a:ext cx="16002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     R1           R2</a:t>
            </a:r>
          </a:p>
        </p:txBody>
      </p:sp>
      <p:sp>
        <p:nvSpPr>
          <p:cNvPr id="27669" name="Rechteck 27668">
            <a:extLst>
              <a:ext uri="{FF2B5EF4-FFF2-40B4-BE49-F238E27FC236}">
                <a16:creationId xmlns:a16="http://schemas.microsoft.com/office/drawing/2014/main" id="{10DA2394-C10C-4A68-A418-03AAFB5E185D}"/>
              </a:ext>
            </a:extLst>
          </p:cNvPr>
          <p:cNvSpPr>
            <a:spLocks noChangeArrowheads="1"/>
          </p:cNvSpPr>
          <p:nvPr/>
        </p:nvSpPr>
        <p:spPr bwMode="auto">
          <a:xfrm>
            <a:off x="2514600" y="4038600"/>
            <a:ext cx="63246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Beim Zahnradgetriebe kommt es zum  entgegengesetzten drehsinn , wobei die beiden Scheiben  durch ineinander  greifende Zahnräder verbunden sind.</a:t>
            </a:r>
          </a:p>
          <a:p>
            <a:pPr>
              <a:spcBef>
                <a:spcPct val="50000"/>
              </a:spcBef>
            </a:pPr>
            <a:r>
              <a:rPr lang="de-DE" altLang="de-DE">
                <a:latin typeface="Times New Roman" panose="02020603050405020304" pitchFamily="18" charset="0"/>
              </a:rPr>
              <a:t>i=f2/f1=R1/R2 =2</a:t>
            </a:r>
            <a:r>
              <a:rPr lang="de-DE" altLang="de-DE">
                <a:latin typeface="Symbol" panose="05050102010706020507" pitchFamily="18" charset="2"/>
              </a:rPr>
              <a:t>p</a:t>
            </a:r>
            <a:r>
              <a:rPr lang="de-DE" altLang="de-DE">
                <a:latin typeface="Times New Roman" panose="02020603050405020304" pitchFamily="18" charset="0"/>
              </a:rPr>
              <a:t>R1 / 2</a:t>
            </a:r>
            <a:r>
              <a:rPr lang="de-DE" altLang="de-DE">
                <a:latin typeface="Symbol" panose="05050102010706020507" pitchFamily="18" charset="2"/>
              </a:rPr>
              <a:t>p</a:t>
            </a:r>
            <a:r>
              <a:rPr lang="de-DE" altLang="de-DE">
                <a:latin typeface="Times New Roman" panose="02020603050405020304" pitchFamily="18" charset="0"/>
              </a:rPr>
              <a:t>R2 =U1/U2 =Z1/Z2</a:t>
            </a:r>
          </a:p>
        </p:txBody>
      </p:sp>
      <p:sp>
        <p:nvSpPr>
          <p:cNvPr id="27670" name="Rechteck 27669">
            <a:extLst>
              <a:ext uri="{FF2B5EF4-FFF2-40B4-BE49-F238E27FC236}">
                <a16:creationId xmlns:a16="http://schemas.microsoft.com/office/drawing/2014/main" id="{A9F4F2B8-D04A-465E-A990-9DCA601279D5}"/>
              </a:ext>
            </a:extLst>
          </p:cNvPr>
          <p:cNvSpPr>
            <a:spLocks noChangeArrowheads="1"/>
          </p:cNvSpPr>
          <p:nvPr/>
        </p:nvSpPr>
        <p:spPr bwMode="auto">
          <a:xfrm>
            <a:off x="76200" y="5105400"/>
            <a:ext cx="571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Schneckenradgetriebe.</a:t>
            </a:r>
          </a:p>
        </p:txBody>
      </p:sp>
      <p:grpSp>
        <p:nvGrpSpPr>
          <p:cNvPr id="15185" name="Group 29">
            <a:extLst>
              <a:ext uri="{FF2B5EF4-FFF2-40B4-BE49-F238E27FC236}">
                <a16:creationId xmlns:a16="http://schemas.microsoft.com/office/drawing/2014/main" id="{A1BE131B-7788-418E-B76A-2C7E477E3534}"/>
              </a:ext>
            </a:extLst>
          </p:cNvPr>
          <p:cNvGrpSpPr>
            <a:grpSpLocks/>
          </p:cNvGrpSpPr>
          <p:nvPr/>
        </p:nvGrpSpPr>
        <p:grpSpPr bwMode="auto">
          <a:xfrm>
            <a:off x="615950" y="5416550"/>
            <a:ext cx="2239963" cy="1441450"/>
            <a:chOff x="388" y="3412"/>
            <a:chExt cx="1411" cy="908"/>
          </a:xfrm>
        </p:grpSpPr>
        <p:sp>
          <p:nvSpPr>
            <p:cNvPr id="26639" name="Ellipse 27670">
              <a:extLst>
                <a:ext uri="{FF2B5EF4-FFF2-40B4-BE49-F238E27FC236}">
                  <a16:creationId xmlns:a16="http://schemas.microsoft.com/office/drawing/2014/main" id="{33565C1C-4075-419E-8BAB-86BA2B5CB70D}"/>
                </a:ext>
              </a:extLst>
            </p:cNvPr>
            <p:cNvSpPr>
              <a:spLocks noChangeArrowheads="1"/>
            </p:cNvSpPr>
            <p:nvPr/>
          </p:nvSpPr>
          <p:spPr bwMode="auto">
            <a:xfrm>
              <a:off x="388" y="3412"/>
              <a:ext cx="568" cy="568"/>
            </a:xfrm>
            <a:prstGeom prst="ellipse">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26640" name="Form 27671">
              <a:extLst>
                <a:ext uri="{FF2B5EF4-FFF2-40B4-BE49-F238E27FC236}">
                  <a16:creationId xmlns:a16="http://schemas.microsoft.com/office/drawing/2014/main" id="{91611E89-89EE-439C-B100-08E21E36AB39}"/>
                </a:ext>
              </a:extLst>
            </p:cNvPr>
            <p:cNvSpPr>
              <a:spLocks/>
            </p:cNvSpPr>
            <p:nvPr/>
          </p:nvSpPr>
          <p:spPr bwMode="auto">
            <a:xfrm>
              <a:off x="576" y="3970"/>
              <a:ext cx="289" cy="130"/>
            </a:xfrm>
            <a:custGeom>
              <a:avLst/>
              <a:gdLst>
                <a:gd name="T0" fmla="*/ 0 w 289"/>
                <a:gd name="T1" fmla="*/ 14 h 130"/>
                <a:gd name="T2" fmla="*/ 1 w 289"/>
                <a:gd name="T3" fmla="*/ 97 h 130"/>
                <a:gd name="T4" fmla="*/ 33 w 289"/>
                <a:gd name="T5" fmla="*/ 86 h 130"/>
                <a:gd name="T6" fmla="*/ 44 w 289"/>
                <a:gd name="T7" fmla="*/ 0 h 130"/>
                <a:gd name="T8" fmla="*/ 54 w 289"/>
                <a:gd name="T9" fmla="*/ 43 h 130"/>
                <a:gd name="T10" fmla="*/ 54 w 289"/>
                <a:gd name="T11" fmla="*/ 86 h 130"/>
                <a:gd name="T12" fmla="*/ 54 w 289"/>
                <a:gd name="T13" fmla="*/ 118 h 130"/>
                <a:gd name="T14" fmla="*/ 76 w 289"/>
                <a:gd name="T15" fmla="*/ 118 h 130"/>
                <a:gd name="T16" fmla="*/ 97 w 289"/>
                <a:gd name="T17" fmla="*/ 75 h 130"/>
                <a:gd name="T18" fmla="*/ 108 w 289"/>
                <a:gd name="T19" fmla="*/ 97 h 130"/>
                <a:gd name="T20" fmla="*/ 151 w 289"/>
                <a:gd name="T21" fmla="*/ 86 h 130"/>
                <a:gd name="T22" fmla="*/ 161 w 289"/>
                <a:gd name="T23" fmla="*/ 64 h 130"/>
                <a:gd name="T24" fmla="*/ 183 w 289"/>
                <a:gd name="T25" fmla="*/ 32 h 130"/>
                <a:gd name="T26" fmla="*/ 183 w 289"/>
                <a:gd name="T27" fmla="*/ 129 h 130"/>
                <a:gd name="T28" fmla="*/ 215 w 289"/>
                <a:gd name="T29" fmla="*/ 97 h 130"/>
                <a:gd name="T30" fmla="*/ 226 w 289"/>
                <a:gd name="T31" fmla="*/ 75 h 130"/>
                <a:gd name="T32" fmla="*/ 247 w 289"/>
                <a:gd name="T33" fmla="*/ 32 h 130"/>
                <a:gd name="T34" fmla="*/ 288 w 289"/>
                <a:gd name="T35" fmla="*/ 14 h 130"/>
                <a:gd name="T36" fmla="*/ 240 w 289"/>
                <a:gd name="T37" fmla="*/ 14 h 130"/>
                <a:gd name="T38" fmla="*/ 269 w 289"/>
                <a:gd name="T39" fmla="*/ 32 h 130"/>
                <a:gd name="T40" fmla="*/ 240 w 289"/>
                <a:gd name="T41" fmla="*/ 14 h 130"/>
                <a:gd name="T42" fmla="*/ 269 w 289"/>
                <a:gd name="T43" fmla="*/ 43 h 130"/>
                <a:gd name="T44" fmla="*/ 240 w 289"/>
                <a:gd name="T45" fmla="*/ 14 h 130"/>
                <a:gd name="T46" fmla="*/ 288 w 289"/>
                <a:gd name="T47" fmla="*/ 62 h 130"/>
                <a:gd name="T48" fmla="*/ 288 w 289"/>
                <a:gd name="T49" fmla="*/ 14 h 130"/>
                <a:gd name="T50" fmla="*/ 258 w 289"/>
                <a:gd name="T51" fmla="*/ 22 h 130"/>
                <a:gd name="T52" fmla="*/ 240 w 289"/>
                <a:gd name="T53" fmla="*/ 14 h 13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89"/>
                <a:gd name="T82" fmla="*/ 0 h 130"/>
                <a:gd name="T83" fmla="*/ 0 w 289"/>
                <a:gd name="T84" fmla="*/ 0 h 13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89" h="130">
                  <a:moveTo>
                    <a:pt x="0" y="14"/>
                  </a:moveTo>
                  <a:lnTo>
                    <a:pt x="1" y="97"/>
                  </a:lnTo>
                  <a:lnTo>
                    <a:pt x="33" y="86"/>
                  </a:lnTo>
                  <a:lnTo>
                    <a:pt x="44" y="0"/>
                  </a:lnTo>
                  <a:lnTo>
                    <a:pt x="54" y="43"/>
                  </a:lnTo>
                  <a:lnTo>
                    <a:pt x="54" y="86"/>
                  </a:lnTo>
                  <a:lnTo>
                    <a:pt x="54" y="118"/>
                  </a:lnTo>
                  <a:lnTo>
                    <a:pt x="76" y="118"/>
                  </a:lnTo>
                  <a:lnTo>
                    <a:pt x="97" y="75"/>
                  </a:lnTo>
                  <a:lnTo>
                    <a:pt x="108" y="97"/>
                  </a:lnTo>
                  <a:lnTo>
                    <a:pt x="151" y="86"/>
                  </a:lnTo>
                  <a:lnTo>
                    <a:pt x="161" y="64"/>
                  </a:lnTo>
                  <a:lnTo>
                    <a:pt x="183" y="32"/>
                  </a:lnTo>
                  <a:lnTo>
                    <a:pt x="183" y="129"/>
                  </a:lnTo>
                  <a:lnTo>
                    <a:pt x="215" y="97"/>
                  </a:lnTo>
                  <a:lnTo>
                    <a:pt x="226" y="75"/>
                  </a:lnTo>
                  <a:lnTo>
                    <a:pt x="247" y="32"/>
                  </a:lnTo>
                  <a:lnTo>
                    <a:pt x="288" y="14"/>
                  </a:lnTo>
                  <a:lnTo>
                    <a:pt x="240" y="14"/>
                  </a:lnTo>
                  <a:lnTo>
                    <a:pt x="269" y="32"/>
                  </a:lnTo>
                  <a:lnTo>
                    <a:pt x="240" y="14"/>
                  </a:lnTo>
                  <a:lnTo>
                    <a:pt x="269" y="43"/>
                  </a:lnTo>
                  <a:lnTo>
                    <a:pt x="240" y="14"/>
                  </a:lnTo>
                  <a:lnTo>
                    <a:pt x="288" y="62"/>
                  </a:lnTo>
                  <a:lnTo>
                    <a:pt x="288" y="14"/>
                  </a:lnTo>
                  <a:lnTo>
                    <a:pt x="258" y="22"/>
                  </a:lnTo>
                  <a:lnTo>
                    <a:pt x="240" y="14"/>
                  </a:lnTo>
                </a:path>
              </a:pathLst>
            </a:custGeom>
            <a:noFill/>
            <a:ln w="12700" cap="rnd" algn="ctr">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26641" name="Form 27672">
              <a:extLst>
                <a:ext uri="{FF2B5EF4-FFF2-40B4-BE49-F238E27FC236}">
                  <a16:creationId xmlns:a16="http://schemas.microsoft.com/office/drawing/2014/main" id="{719638E9-51D9-4DA5-A160-F6D37FA58D4E}"/>
                </a:ext>
              </a:extLst>
            </p:cNvPr>
            <p:cNvSpPr>
              <a:spLocks/>
            </p:cNvSpPr>
            <p:nvPr/>
          </p:nvSpPr>
          <p:spPr bwMode="auto">
            <a:xfrm>
              <a:off x="512" y="4077"/>
              <a:ext cx="366" cy="237"/>
            </a:xfrm>
            <a:custGeom>
              <a:avLst/>
              <a:gdLst>
                <a:gd name="T0" fmla="*/ 304 w 366"/>
                <a:gd name="T1" fmla="*/ 51 h 237"/>
                <a:gd name="T2" fmla="*/ 268 w 366"/>
                <a:gd name="T3" fmla="*/ 139 h 237"/>
                <a:gd name="T4" fmla="*/ 258 w 366"/>
                <a:gd name="T5" fmla="*/ 161 h 237"/>
                <a:gd name="T6" fmla="*/ 258 w 366"/>
                <a:gd name="T7" fmla="*/ 139 h 237"/>
                <a:gd name="T8" fmla="*/ 258 w 366"/>
                <a:gd name="T9" fmla="*/ 107 h 237"/>
                <a:gd name="T10" fmla="*/ 247 w 366"/>
                <a:gd name="T11" fmla="*/ 75 h 237"/>
                <a:gd name="T12" fmla="*/ 225 w 366"/>
                <a:gd name="T13" fmla="*/ 64 h 237"/>
                <a:gd name="T14" fmla="*/ 204 w 366"/>
                <a:gd name="T15" fmla="*/ 129 h 237"/>
                <a:gd name="T16" fmla="*/ 193 w 366"/>
                <a:gd name="T17" fmla="*/ 75 h 237"/>
                <a:gd name="T18" fmla="*/ 183 w 366"/>
                <a:gd name="T19" fmla="*/ 32 h 237"/>
                <a:gd name="T20" fmla="*/ 161 w 366"/>
                <a:gd name="T21" fmla="*/ 97 h 237"/>
                <a:gd name="T22" fmla="*/ 140 w 366"/>
                <a:gd name="T23" fmla="*/ 139 h 237"/>
                <a:gd name="T24" fmla="*/ 129 w 366"/>
                <a:gd name="T25" fmla="*/ 64 h 237"/>
                <a:gd name="T26" fmla="*/ 118 w 366"/>
                <a:gd name="T27" fmla="*/ 0 h 237"/>
                <a:gd name="T28" fmla="*/ 75 w 366"/>
                <a:gd name="T29" fmla="*/ 32 h 237"/>
                <a:gd name="T30" fmla="*/ 75 w 366"/>
                <a:gd name="T31" fmla="*/ 54 h 237"/>
                <a:gd name="T32" fmla="*/ 33 w 366"/>
                <a:gd name="T33" fmla="*/ 43 h 237"/>
                <a:gd name="T34" fmla="*/ 11 w 366"/>
                <a:gd name="T35" fmla="*/ 43 h 237"/>
                <a:gd name="T36" fmla="*/ 0 w 366"/>
                <a:gd name="T37" fmla="*/ 107 h 237"/>
                <a:gd name="T38" fmla="*/ 0 w 366"/>
                <a:gd name="T39" fmla="*/ 172 h 237"/>
                <a:gd name="T40" fmla="*/ 0 w 366"/>
                <a:gd name="T41" fmla="*/ 214 h 237"/>
                <a:gd name="T42" fmla="*/ 11 w 366"/>
                <a:gd name="T43" fmla="*/ 236 h 237"/>
                <a:gd name="T44" fmla="*/ 33 w 366"/>
                <a:gd name="T45" fmla="*/ 236 h 237"/>
                <a:gd name="T46" fmla="*/ 65 w 366"/>
                <a:gd name="T47" fmla="*/ 161 h 237"/>
                <a:gd name="T48" fmla="*/ 86 w 366"/>
                <a:gd name="T49" fmla="*/ 193 h 237"/>
                <a:gd name="T50" fmla="*/ 108 w 366"/>
                <a:gd name="T51" fmla="*/ 225 h 237"/>
                <a:gd name="T52" fmla="*/ 140 w 366"/>
                <a:gd name="T53" fmla="*/ 225 h 237"/>
                <a:gd name="T54" fmla="*/ 183 w 366"/>
                <a:gd name="T55" fmla="*/ 225 h 237"/>
                <a:gd name="T56" fmla="*/ 215 w 366"/>
                <a:gd name="T57" fmla="*/ 204 h 237"/>
                <a:gd name="T58" fmla="*/ 258 w 366"/>
                <a:gd name="T59" fmla="*/ 193 h 237"/>
                <a:gd name="T60" fmla="*/ 290 w 366"/>
                <a:gd name="T61" fmla="*/ 225 h 237"/>
                <a:gd name="T62" fmla="*/ 322 w 366"/>
                <a:gd name="T63" fmla="*/ 236 h 237"/>
                <a:gd name="T64" fmla="*/ 354 w 366"/>
                <a:gd name="T65" fmla="*/ 204 h 237"/>
                <a:gd name="T66" fmla="*/ 365 w 366"/>
                <a:gd name="T67" fmla="*/ 182 h 237"/>
                <a:gd name="T68" fmla="*/ 365 w 366"/>
                <a:gd name="T69" fmla="*/ 150 h 237"/>
                <a:gd name="T70" fmla="*/ 343 w 366"/>
                <a:gd name="T71" fmla="*/ 118 h 237"/>
                <a:gd name="T72" fmla="*/ 343 w 366"/>
                <a:gd name="T73" fmla="*/ 150 h 237"/>
                <a:gd name="T74" fmla="*/ 343 w 366"/>
                <a:gd name="T75" fmla="*/ 118 h 237"/>
                <a:gd name="T76" fmla="*/ 311 w 366"/>
                <a:gd name="T77" fmla="*/ 97 h 237"/>
                <a:gd name="T78" fmla="*/ 304 w 366"/>
                <a:gd name="T79" fmla="*/ 51 h 237"/>
                <a:gd name="T80" fmla="*/ 225 w 366"/>
                <a:gd name="T81" fmla="*/ 86 h 237"/>
                <a:gd name="T82" fmla="*/ 208 w 366"/>
                <a:gd name="T83" fmla="*/ 51 h 23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66"/>
                <a:gd name="T127" fmla="*/ 0 h 237"/>
                <a:gd name="T128" fmla="*/ 0 w 366"/>
                <a:gd name="T129" fmla="*/ 0 h 23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66" h="237">
                  <a:moveTo>
                    <a:pt x="304" y="51"/>
                  </a:moveTo>
                  <a:lnTo>
                    <a:pt x="268" y="139"/>
                  </a:lnTo>
                  <a:lnTo>
                    <a:pt x="258" y="161"/>
                  </a:lnTo>
                  <a:lnTo>
                    <a:pt x="258" y="139"/>
                  </a:lnTo>
                  <a:lnTo>
                    <a:pt x="258" y="107"/>
                  </a:lnTo>
                  <a:lnTo>
                    <a:pt x="247" y="75"/>
                  </a:lnTo>
                  <a:lnTo>
                    <a:pt x="225" y="64"/>
                  </a:lnTo>
                  <a:lnTo>
                    <a:pt x="204" y="129"/>
                  </a:lnTo>
                  <a:lnTo>
                    <a:pt x="193" y="75"/>
                  </a:lnTo>
                  <a:lnTo>
                    <a:pt x="183" y="32"/>
                  </a:lnTo>
                  <a:lnTo>
                    <a:pt x="161" y="97"/>
                  </a:lnTo>
                  <a:lnTo>
                    <a:pt x="140" y="139"/>
                  </a:lnTo>
                  <a:lnTo>
                    <a:pt x="129" y="64"/>
                  </a:lnTo>
                  <a:lnTo>
                    <a:pt x="118" y="0"/>
                  </a:lnTo>
                  <a:lnTo>
                    <a:pt x="75" y="32"/>
                  </a:lnTo>
                  <a:lnTo>
                    <a:pt x="75" y="54"/>
                  </a:lnTo>
                  <a:lnTo>
                    <a:pt x="33" y="43"/>
                  </a:lnTo>
                  <a:lnTo>
                    <a:pt x="11" y="43"/>
                  </a:lnTo>
                  <a:lnTo>
                    <a:pt x="0" y="107"/>
                  </a:lnTo>
                  <a:lnTo>
                    <a:pt x="0" y="172"/>
                  </a:lnTo>
                  <a:lnTo>
                    <a:pt x="0" y="214"/>
                  </a:lnTo>
                  <a:lnTo>
                    <a:pt x="11" y="236"/>
                  </a:lnTo>
                  <a:lnTo>
                    <a:pt x="33" y="236"/>
                  </a:lnTo>
                  <a:lnTo>
                    <a:pt x="65" y="161"/>
                  </a:lnTo>
                  <a:lnTo>
                    <a:pt x="86" y="193"/>
                  </a:lnTo>
                  <a:lnTo>
                    <a:pt x="108" y="225"/>
                  </a:lnTo>
                  <a:lnTo>
                    <a:pt x="140" y="225"/>
                  </a:lnTo>
                  <a:lnTo>
                    <a:pt x="183" y="225"/>
                  </a:lnTo>
                  <a:lnTo>
                    <a:pt x="215" y="204"/>
                  </a:lnTo>
                  <a:lnTo>
                    <a:pt x="258" y="193"/>
                  </a:lnTo>
                  <a:lnTo>
                    <a:pt x="290" y="225"/>
                  </a:lnTo>
                  <a:lnTo>
                    <a:pt x="322" y="236"/>
                  </a:lnTo>
                  <a:lnTo>
                    <a:pt x="354" y="204"/>
                  </a:lnTo>
                  <a:lnTo>
                    <a:pt x="365" y="182"/>
                  </a:lnTo>
                  <a:lnTo>
                    <a:pt x="365" y="150"/>
                  </a:lnTo>
                  <a:lnTo>
                    <a:pt x="343" y="118"/>
                  </a:lnTo>
                  <a:lnTo>
                    <a:pt x="343" y="150"/>
                  </a:lnTo>
                  <a:lnTo>
                    <a:pt x="343" y="118"/>
                  </a:lnTo>
                  <a:lnTo>
                    <a:pt x="311" y="97"/>
                  </a:lnTo>
                  <a:lnTo>
                    <a:pt x="304" y="51"/>
                  </a:lnTo>
                  <a:lnTo>
                    <a:pt x="225" y="86"/>
                  </a:lnTo>
                  <a:lnTo>
                    <a:pt x="208" y="51"/>
                  </a:lnTo>
                </a:path>
              </a:pathLst>
            </a:custGeom>
            <a:noFill/>
            <a:ln w="12700" cap="rnd" algn="ctr">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26642" name="Rechteck 27673">
              <a:extLst>
                <a:ext uri="{FF2B5EF4-FFF2-40B4-BE49-F238E27FC236}">
                  <a16:creationId xmlns:a16="http://schemas.microsoft.com/office/drawing/2014/main" id="{D2125DC6-A13A-4DE1-9B78-7DB7109626C0}"/>
                </a:ext>
              </a:extLst>
            </p:cNvPr>
            <p:cNvSpPr>
              <a:spLocks noChangeArrowheads="1"/>
            </p:cNvSpPr>
            <p:nvPr/>
          </p:nvSpPr>
          <p:spPr bwMode="auto">
            <a:xfrm>
              <a:off x="676" y="4180"/>
              <a:ext cx="904" cy="40"/>
            </a:xfrm>
            <a:prstGeom prst="rect">
              <a:avLst/>
            </a:prstGeom>
            <a:solidFill>
              <a:schemeClr val="tx1"/>
            </a:solidFill>
            <a:ln w="12700" algn="ctr">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26643" name="Rechteck 27674">
              <a:extLst>
                <a:ext uri="{FF2B5EF4-FFF2-40B4-BE49-F238E27FC236}">
                  <a16:creationId xmlns:a16="http://schemas.microsoft.com/office/drawing/2014/main" id="{8245859D-9FA8-430F-B820-1F87ADF3C9D4}"/>
                </a:ext>
              </a:extLst>
            </p:cNvPr>
            <p:cNvSpPr>
              <a:spLocks noChangeArrowheads="1"/>
            </p:cNvSpPr>
            <p:nvPr/>
          </p:nvSpPr>
          <p:spPr bwMode="auto">
            <a:xfrm>
              <a:off x="1540" y="3844"/>
              <a:ext cx="40" cy="328"/>
            </a:xfrm>
            <a:prstGeom prst="rect">
              <a:avLst/>
            </a:prstGeom>
            <a:solidFill>
              <a:schemeClr val="tx1"/>
            </a:solidFill>
            <a:ln w="12700" algn="ctr">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26644" name="Form 27675">
              <a:extLst>
                <a:ext uri="{FF2B5EF4-FFF2-40B4-BE49-F238E27FC236}">
                  <a16:creationId xmlns:a16="http://schemas.microsoft.com/office/drawing/2014/main" id="{692BF696-F036-4A63-9969-6BF8352F4D0B}"/>
                </a:ext>
              </a:extLst>
            </p:cNvPr>
            <p:cNvSpPr>
              <a:spLocks/>
            </p:cNvSpPr>
            <p:nvPr/>
          </p:nvSpPr>
          <p:spPr bwMode="auto">
            <a:xfrm>
              <a:off x="1392" y="3627"/>
              <a:ext cx="407" cy="693"/>
            </a:xfrm>
            <a:custGeom>
              <a:avLst/>
              <a:gdLst>
                <a:gd name="T0" fmla="*/ 0 w 407"/>
                <a:gd name="T1" fmla="*/ 405 h 693"/>
                <a:gd name="T2" fmla="*/ 42 w 407"/>
                <a:gd name="T3" fmla="*/ 332 h 693"/>
                <a:gd name="T4" fmla="*/ 42 w 407"/>
                <a:gd name="T5" fmla="*/ 268 h 693"/>
                <a:gd name="T6" fmla="*/ 52 w 407"/>
                <a:gd name="T7" fmla="*/ 236 h 693"/>
                <a:gd name="T8" fmla="*/ 52 w 407"/>
                <a:gd name="T9" fmla="*/ 193 h 693"/>
                <a:gd name="T10" fmla="*/ 63 w 407"/>
                <a:gd name="T11" fmla="*/ 150 h 693"/>
                <a:gd name="T12" fmla="*/ 63 w 407"/>
                <a:gd name="T13" fmla="*/ 75 h 693"/>
                <a:gd name="T14" fmla="*/ 74 w 407"/>
                <a:gd name="T15" fmla="*/ 33 h 693"/>
                <a:gd name="T16" fmla="*/ 117 w 407"/>
                <a:gd name="T17" fmla="*/ 11 h 693"/>
                <a:gd name="T18" fmla="*/ 149 w 407"/>
                <a:gd name="T19" fmla="*/ 0 h 693"/>
                <a:gd name="T20" fmla="*/ 181 w 407"/>
                <a:gd name="T21" fmla="*/ 0 h 693"/>
                <a:gd name="T22" fmla="*/ 213 w 407"/>
                <a:gd name="T23" fmla="*/ 0 h 693"/>
                <a:gd name="T24" fmla="*/ 245 w 407"/>
                <a:gd name="T25" fmla="*/ 22 h 693"/>
                <a:gd name="T26" fmla="*/ 331 w 407"/>
                <a:gd name="T27" fmla="*/ 43 h 693"/>
                <a:gd name="T28" fmla="*/ 342 w 407"/>
                <a:gd name="T29" fmla="*/ 65 h 693"/>
                <a:gd name="T30" fmla="*/ 374 w 407"/>
                <a:gd name="T31" fmla="*/ 97 h 693"/>
                <a:gd name="T32" fmla="*/ 395 w 407"/>
                <a:gd name="T33" fmla="*/ 129 h 693"/>
                <a:gd name="T34" fmla="*/ 406 w 407"/>
                <a:gd name="T35" fmla="*/ 161 h 693"/>
                <a:gd name="T36" fmla="*/ 406 w 407"/>
                <a:gd name="T37" fmla="*/ 204 h 693"/>
                <a:gd name="T38" fmla="*/ 406 w 407"/>
                <a:gd name="T39" fmla="*/ 268 h 693"/>
                <a:gd name="T40" fmla="*/ 406 w 407"/>
                <a:gd name="T41" fmla="*/ 332 h 693"/>
                <a:gd name="T42" fmla="*/ 406 w 407"/>
                <a:gd name="T43" fmla="*/ 354 h 693"/>
                <a:gd name="T44" fmla="*/ 406 w 407"/>
                <a:gd name="T45" fmla="*/ 418 h 693"/>
                <a:gd name="T46" fmla="*/ 406 w 407"/>
                <a:gd name="T47" fmla="*/ 440 h 693"/>
                <a:gd name="T48" fmla="*/ 395 w 407"/>
                <a:gd name="T49" fmla="*/ 525 h 693"/>
                <a:gd name="T50" fmla="*/ 395 w 407"/>
                <a:gd name="T51" fmla="*/ 547 h 693"/>
                <a:gd name="T52" fmla="*/ 385 w 407"/>
                <a:gd name="T53" fmla="*/ 579 h 693"/>
                <a:gd name="T54" fmla="*/ 363 w 407"/>
                <a:gd name="T55" fmla="*/ 611 h 693"/>
                <a:gd name="T56" fmla="*/ 342 w 407"/>
                <a:gd name="T57" fmla="*/ 643 h 693"/>
                <a:gd name="T58" fmla="*/ 310 w 407"/>
                <a:gd name="T59" fmla="*/ 664 h 693"/>
                <a:gd name="T60" fmla="*/ 235 w 407"/>
                <a:gd name="T61" fmla="*/ 686 h 693"/>
                <a:gd name="T62" fmla="*/ 202 w 407"/>
                <a:gd name="T63" fmla="*/ 692 h 693"/>
                <a:gd name="T64" fmla="*/ 127 w 407"/>
                <a:gd name="T65" fmla="*/ 692 h 693"/>
                <a:gd name="T66" fmla="*/ 95 w 407"/>
                <a:gd name="T67" fmla="*/ 692 h 693"/>
                <a:gd name="T68" fmla="*/ 63 w 407"/>
                <a:gd name="T69" fmla="*/ 692 h 693"/>
                <a:gd name="T70" fmla="*/ 48 w 407"/>
                <a:gd name="T71" fmla="*/ 692 h 69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07"/>
                <a:gd name="T109" fmla="*/ 0 h 693"/>
                <a:gd name="T110" fmla="*/ 0 w 407"/>
                <a:gd name="T111" fmla="*/ 0 h 69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07" h="693">
                  <a:moveTo>
                    <a:pt x="0" y="405"/>
                  </a:moveTo>
                  <a:lnTo>
                    <a:pt x="42" y="332"/>
                  </a:lnTo>
                  <a:lnTo>
                    <a:pt x="42" y="268"/>
                  </a:lnTo>
                  <a:lnTo>
                    <a:pt x="52" y="236"/>
                  </a:lnTo>
                  <a:lnTo>
                    <a:pt x="52" y="193"/>
                  </a:lnTo>
                  <a:lnTo>
                    <a:pt x="63" y="150"/>
                  </a:lnTo>
                  <a:lnTo>
                    <a:pt x="63" y="75"/>
                  </a:lnTo>
                  <a:lnTo>
                    <a:pt x="74" y="33"/>
                  </a:lnTo>
                  <a:lnTo>
                    <a:pt x="117" y="11"/>
                  </a:lnTo>
                  <a:lnTo>
                    <a:pt x="149" y="0"/>
                  </a:lnTo>
                  <a:lnTo>
                    <a:pt x="181" y="0"/>
                  </a:lnTo>
                  <a:lnTo>
                    <a:pt x="213" y="0"/>
                  </a:lnTo>
                  <a:lnTo>
                    <a:pt x="245" y="22"/>
                  </a:lnTo>
                  <a:lnTo>
                    <a:pt x="331" y="43"/>
                  </a:lnTo>
                  <a:lnTo>
                    <a:pt x="342" y="65"/>
                  </a:lnTo>
                  <a:lnTo>
                    <a:pt x="374" y="97"/>
                  </a:lnTo>
                  <a:lnTo>
                    <a:pt x="395" y="129"/>
                  </a:lnTo>
                  <a:lnTo>
                    <a:pt x="406" y="161"/>
                  </a:lnTo>
                  <a:lnTo>
                    <a:pt x="406" y="204"/>
                  </a:lnTo>
                  <a:lnTo>
                    <a:pt x="406" y="268"/>
                  </a:lnTo>
                  <a:lnTo>
                    <a:pt x="406" y="332"/>
                  </a:lnTo>
                  <a:lnTo>
                    <a:pt x="406" y="354"/>
                  </a:lnTo>
                  <a:lnTo>
                    <a:pt x="406" y="418"/>
                  </a:lnTo>
                  <a:lnTo>
                    <a:pt x="406" y="440"/>
                  </a:lnTo>
                  <a:lnTo>
                    <a:pt x="395" y="525"/>
                  </a:lnTo>
                  <a:lnTo>
                    <a:pt x="395" y="547"/>
                  </a:lnTo>
                  <a:lnTo>
                    <a:pt x="385" y="579"/>
                  </a:lnTo>
                  <a:lnTo>
                    <a:pt x="363" y="611"/>
                  </a:lnTo>
                  <a:lnTo>
                    <a:pt x="342" y="643"/>
                  </a:lnTo>
                  <a:lnTo>
                    <a:pt x="310" y="664"/>
                  </a:lnTo>
                  <a:lnTo>
                    <a:pt x="235" y="686"/>
                  </a:lnTo>
                  <a:lnTo>
                    <a:pt x="202" y="692"/>
                  </a:lnTo>
                  <a:lnTo>
                    <a:pt x="127" y="692"/>
                  </a:lnTo>
                  <a:lnTo>
                    <a:pt x="95" y="692"/>
                  </a:lnTo>
                  <a:lnTo>
                    <a:pt x="63" y="692"/>
                  </a:lnTo>
                  <a:lnTo>
                    <a:pt x="48" y="692"/>
                  </a:lnTo>
                </a:path>
              </a:pathLst>
            </a:custGeom>
            <a:noFill/>
            <a:ln w="12700" cap="rnd" algn="ctr">
              <a:solidFill>
                <a:schemeClr val="tx1"/>
              </a:solidFill>
              <a:round/>
              <a:headEnd type="none" w="sm" len="sm"/>
              <a:tailEnd type="stealth" w="med" len="me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grpSp>
      <p:sp>
        <p:nvSpPr>
          <p:cNvPr id="27678" name="Rechteck 27677">
            <a:extLst>
              <a:ext uri="{FF2B5EF4-FFF2-40B4-BE49-F238E27FC236}">
                <a16:creationId xmlns:a16="http://schemas.microsoft.com/office/drawing/2014/main" id="{A21D148D-DFC5-451C-A962-5D1E7597F46B}"/>
              </a:ext>
            </a:extLst>
          </p:cNvPr>
          <p:cNvSpPr>
            <a:spLocks noChangeArrowheads="1"/>
          </p:cNvSpPr>
          <p:nvPr/>
        </p:nvSpPr>
        <p:spPr bwMode="auto">
          <a:xfrm>
            <a:off x="3048000" y="5257800"/>
            <a:ext cx="6094413"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Beim Schneckengetriebe wird die Zahnscheibe durch ein  durch Kurbelantrieb über Zahnkranzkrone angetriebenes System gedreht.</a:t>
            </a:r>
          </a:p>
          <a:p>
            <a:pPr>
              <a:spcBef>
                <a:spcPct val="50000"/>
              </a:spcBef>
            </a:pPr>
            <a:r>
              <a:rPr lang="de-DE" altLang="de-DE">
                <a:latin typeface="Times New Roman" panose="02020603050405020304" pitchFamily="18" charset="0"/>
              </a:rPr>
              <a:t>Übersetzungsverhältnis i = Modul Z= f2/f1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7649">
                                            <p:txEl>
                                              <p:pRg st="0" end="0"/>
                                            </p:txEl>
                                          </p:spTgt>
                                        </p:tgtEl>
                                        <p:attrNameLst>
                                          <p:attrName>style.visibility</p:attrName>
                                        </p:attrNameLst>
                                      </p:cBhvr>
                                      <p:to>
                                        <p:strVal val="visible"/>
                                      </p:to>
                                    </p:set>
                                    <p:anim calcmode="lin" valueType="num">
                                      <p:cBhvr additive="base">
                                        <p:cTn id="7" dur="500" fill="hold"/>
                                        <p:tgtEl>
                                          <p:spTgt spid="2764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7649">
                                            <p:txEl>
                                              <p:pRg st="0" end="0"/>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Rennwagen"/>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27650"/>
                                        </p:tgtEl>
                                        <p:attrNameLst>
                                          <p:attrName>style.visibility</p:attrName>
                                        </p:attrNameLst>
                                      </p:cBhvr>
                                      <p:to>
                                        <p:strVal val="visible"/>
                                      </p:to>
                                    </p:set>
                                    <p:anim calcmode="lin" valueType="num">
                                      <p:cBhvr additive="base">
                                        <p:cTn id="13" dur="500" fill="hold"/>
                                        <p:tgtEl>
                                          <p:spTgt spid="27650"/>
                                        </p:tgtEl>
                                        <p:attrNameLst>
                                          <p:attrName>ppt_x</p:attrName>
                                        </p:attrNameLst>
                                      </p:cBhvr>
                                      <p:tavLst>
                                        <p:tav tm="0">
                                          <p:val>
                                            <p:strVal val="#ppt_x"/>
                                          </p:val>
                                        </p:tav>
                                        <p:tav tm="100000">
                                          <p:val>
                                            <p:strVal val="#ppt_x"/>
                                          </p:val>
                                        </p:tav>
                                      </p:tavLst>
                                    </p:anim>
                                    <p:anim calcmode="lin" valueType="num">
                                      <p:cBhvr additive="base">
                                        <p:cTn id="14" dur="500" fill="hold"/>
                                        <p:tgtEl>
                                          <p:spTgt spid="27650"/>
                                        </p:tgtEl>
                                        <p:attrNameLst>
                                          <p:attrName>ppt_y</p:attrName>
                                        </p:attrNameLst>
                                      </p:cBhvr>
                                      <p:tavLst>
                                        <p:tav tm="0">
                                          <p:val>
                                            <p:strVal val="0-#ppt_h/2"/>
                                          </p:val>
                                        </p:tav>
                                        <p:tav tm="100000">
                                          <p:val>
                                            <p:strVal val="#ppt_y"/>
                                          </p:val>
                                        </p:tav>
                                      </p:tavLst>
                                    </p:anim>
                                  </p:childTnLst>
                                  <p:subTnLst>
                                    <p:animClr clrSpc="rgb" dir="cw">
                                      <p:cBhvr override="childStyle">
                                        <p:cTn dur="1" fill="hold" display="0" masterRel="nextClick" afterEffect="1"/>
                                        <p:tgtEl>
                                          <p:spTgt spid="27650"/>
                                        </p:tgtEl>
                                        <p:attrNameLst>
                                          <p:attrName>ppt_c</p:attrName>
                                        </p:attrNameLst>
                                      </p:cBhvr>
                                      <p:to>
                                        <a:srgbClr val="FF9933"/>
                                      </p:to>
                                    </p:animClr>
                                    <p:audio>
                                      <p:cMediaNode>
                                        <p:cTn display="0" masterRel="sameClick">
                                          <p:stCondLst>
                                            <p:cond evt="begin" delay="0">
                                              <p:tn val="11"/>
                                            </p:cond>
                                          </p:stCondLst>
                                          <p:endCondLst>
                                            <p:cond evt="onStopAudio" delay="0">
                                              <p:tgtEl>
                                                <p:sldTgt/>
                                              </p:tgtEl>
                                            </p:cond>
                                          </p:endCondLst>
                                        </p:cTn>
                                        <p:tgtEl>
                                          <p:sndTgt r:embed="rId3" name="Glöckchen"/>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iterate type="wd">
                                    <p:tmPct val="100000"/>
                                  </p:iterate>
                                  <p:childTnLst>
                                    <p:set>
                                      <p:cBhvr>
                                        <p:cTn id="18" dur="1" fill="hold">
                                          <p:stCondLst>
                                            <p:cond delay="0"/>
                                          </p:stCondLst>
                                        </p:cTn>
                                        <p:tgtEl>
                                          <p:spTgt spid="27651">
                                            <p:txEl>
                                              <p:pRg st="0" end="0"/>
                                            </p:txEl>
                                          </p:spTgt>
                                        </p:tgtEl>
                                        <p:attrNameLst>
                                          <p:attrName>style.visibility</p:attrName>
                                        </p:attrNameLst>
                                      </p:cBhvr>
                                      <p:to>
                                        <p:strVal val="visible"/>
                                      </p:to>
                                    </p:set>
                                    <p:anim calcmode="lin" valueType="num">
                                      <p:cBhvr additive="base">
                                        <p:cTn id="19" dur="300" fill="hold"/>
                                        <p:tgtEl>
                                          <p:spTgt spid="27651">
                                            <p:txEl>
                                              <p:pRg st="0" end="0"/>
                                            </p:txEl>
                                          </p:spTgt>
                                        </p:tgtEl>
                                        <p:attrNameLst>
                                          <p:attrName>ppt_x</p:attrName>
                                        </p:attrNameLst>
                                      </p:cBhvr>
                                      <p:tavLst>
                                        <p:tav tm="0">
                                          <p:val>
                                            <p:strVal val="0-#ppt_w/2"/>
                                          </p:val>
                                        </p:tav>
                                        <p:tav tm="100000">
                                          <p:val>
                                            <p:strVal val="#ppt_x"/>
                                          </p:val>
                                        </p:tav>
                                      </p:tavLst>
                                    </p:anim>
                                    <p:anim calcmode="lin" valueType="num">
                                      <p:cBhvr additive="base">
                                        <p:cTn id="20" dur="300" fill="hold"/>
                                        <p:tgtEl>
                                          <p:spTgt spid="27651">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Klatschen"/>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7652">
                                            <p:txEl>
                                              <p:pRg st="0" end="0"/>
                                            </p:txEl>
                                          </p:spTgt>
                                        </p:tgtEl>
                                        <p:attrNameLst>
                                          <p:attrName>style.visibility</p:attrName>
                                        </p:attrNameLst>
                                      </p:cBhvr>
                                      <p:to>
                                        <p:strVal val="visible"/>
                                      </p:to>
                                    </p:set>
                                    <p:anim calcmode="lin" valueType="num">
                                      <p:cBhvr additive="base">
                                        <p:cTn id="25" dur="500" fill="hold"/>
                                        <p:tgtEl>
                                          <p:spTgt spid="27652">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765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5" name="ridstorm.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8" fill="hold" nodeType="clickEffect">
                                  <p:stCondLst>
                                    <p:cond delay="0"/>
                                  </p:stCondLst>
                                  <p:childTnLst>
                                    <p:set>
                                      <p:cBhvr>
                                        <p:cTn id="30" dur="1" fill="hold">
                                          <p:stCondLst>
                                            <p:cond delay="0"/>
                                          </p:stCondLst>
                                        </p:cTn>
                                        <p:tgtEl>
                                          <p:spTgt spid="4536"/>
                                        </p:tgtEl>
                                        <p:attrNameLst>
                                          <p:attrName>style.visibility</p:attrName>
                                        </p:attrNameLst>
                                      </p:cBhvr>
                                      <p:to>
                                        <p:strVal val="visible"/>
                                      </p:to>
                                    </p:set>
                                    <p:animEffect transition="in" filter="wipe(left)">
                                      <p:cBhvr>
                                        <p:cTn id="31" dur="500"/>
                                        <p:tgtEl>
                                          <p:spTgt spid="4536"/>
                                        </p:tgtEl>
                                      </p:cBhvr>
                                    </p:animEffect>
                                  </p:childTnLst>
                                  <p:subTnLst>
                                    <p:audio>
                                      <p:cMediaNode>
                                        <p:cTn display="0" masterRel="sameClick">
                                          <p:stCondLst>
                                            <p:cond evt="begin" delay="0">
                                              <p:tn val="29"/>
                                            </p:cond>
                                          </p:stCondLst>
                                          <p:endCondLst>
                                            <p:cond evt="onStopAudio" delay="0">
                                              <p:tgtEl>
                                                <p:sldTgt/>
                                              </p:tgtEl>
                                            </p:cond>
                                          </p:endCondLst>
                                        </p:cTn>
                                        <p:tgtEl>
                                          <p:sndTgt r:embed="rId6" name="Basspluc.wav"/>
                                        </p:tgtEl>
                                      </p:cMediaNode>
                                    </p:audio>
                                  </p:subTnLst>
                                </p:cTn>
                              </p:par>
                            </p:childTnLst>
                          </p:cTn>
                        </p:par>
                      </p:childTnLst>
                    </p:cTn>
                  </p:par>
                  <p:par>
                    <p:cTn id="32" fill="hold" nodeType="clickPar">
                      <p:stCondLst>
                        <p:cond delay="indefinite"/>
                      </p:stCondLst>
                      <p:childTnLst>
                        <p:par>
                          <p:cTn id="33" fill="hold" nodeType="withGroup">
                            <p:stCondLst>
                              <p:cond delay="0"/>
                            </p:stCondLst>
                            <p:childTnLst>
                              <p:par>
                                <p:cTn id="34" presetID="3" presetClass="entr" presetSubtype="5" fill="hold" grpId="0" nodeType="clickEffect">
                                  <p:stCondLst>
                                    <p:cond delay="0"/>
                                  </p:stCondLst>
                                  <p:childTnLst>
                                    <p:set>
                                      <p:cBhvr>
                                        <p:cTn id="35" dur="1" fill="hold">
                                          <p:stCondLst>
                                            <p:cond delay="0"/>
                                          </p:stCondLst>
                                        </p:cTn>
                                        <p:tgtEl>
                                          <p:spTgt spid="27660"/>
                                        </p:tgtEl>
                                        <p:attrNameLst>
                                          <p:attrName>style.visibility</p:attrName>
                                        </p:attrNameLst>
                                      </p:cBhvr>
                                      <p:to>
                                        <p:strVal val="visible"/>
                                      </p:to>
                                    </p:set>
                                    <p:animEffect transition="in" filter="blinds(vertical)">
                                      <p:cBhvr>
                                        <p:cTn id="36" dur="500"/>
                                        <p:tgtEl>
                                          <p:spTgt spid="27660"/>
                                        </p:tgtEl>
                                      </p:cBhvr>
                                    </p:animEffect>
                                  </p:childTnLst>
                                  <p:subTnLst>
                                    <p:audio>
                                      <p:cMediaNode>
                                        <p:cTn display="0" masterRel="sameClick">
                                          <p:stCondLst>
                                            <p:cond evt="begin" delay="0">
                                              <p:tn val="34"/>
                                            </p:cond>
                                          </p:stCondLst>
                                          <p:endCondLst>
                                            <p:cond evt="onStopAudio" delay="0">
                                              <p:tgtEl>
                                                <p:sldTgt/>
                                              </p:tgtEl>
                                            </p:cond>
                                          </p:endCondLst>
                                        </p:cTn>
                                        <p:tgtEl>
                                          <p:sndTgt r:embed="rId7" name="Querschläger"/>
                                        </p:tgtEl>
                                      </p:cMediaNode>
                                    </p:audio>
                                  </p:sub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27661"/>
                                        </p:tgtEl>
                                        <p:attrNameLst>
                                          <p:attrName>style.visibility</p:attrName>
                                        </p:attrNameLst>
                                      </p:cBhvr>
                                      <p:to>
                                        <p:strVal val="visible"/>
                                      </p:to>
                                    </p:set>
                                    <p:anim calcmode="lin" valueType="num">
                                      <p:cBhvr additive="base">
                                        <p:cTn id="41" dur="500" fill="hold"/>
                                        <p:tgtEl>
                                          <p:spTgt spid="27661"/>
                                        </p:tgtEl>
                                        <p:attrNameLst>
                                          <p:attrName>ppt_x</p:attrName>
                                        </p:attrNameLst>
                                      </p:cBhvr>
                                      <p:tavLst>
                                        <p:tav tm="0">
                                          <p:val>
                                            <p:strVal val="#ppt_x"/>
                                          </p:val>
                                        </p:tav>
                                        <p:tav tm="100000">
                                          <p:val>
                                            <p:strVal val="#ppt_x"/>
                                          </p:val>
                                        </p:tav>
                                      </p:tavLst>
                                    </p:anim>
                                    <p:anim calcmode="lin" valueType="num">
                                      <p:cBhvr additive="base">
                                        <p:cTn id="42" dur="500" fill="hold"/>
                                        <p:tgtEl>
                                          <p:spTgt spid="2766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8" name="gitsolo.wav"/>
                                        </p:tgtEl>
                                      </p:cMediaNode>
                                    </p:audio>
                                  </p:sub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nodeType="clickEffect">
                                  <p:stCondLst>
                                    <p:cond delay="0"/>
                                  </p:stCondLst>
                                  <p:childTnLst>
                                    <p:set>
                                      <p:cBhvr>
                                        <p:cTn id="46" dur="1" fill="hold">
                                          <p:stCondLst>
                                            <p:cond delay="0"/>
                                          </p:stCondLst>
                                        </p:cTn>
                                        <p:tgtEl>
                                          <p:spTgt spid="18035"/>
                                        </p:tgtEl>
                                        <p:attrNameLst>
                                          <p:attrName>style.visibility</p:attrName>
                                        </p:attrNameLst>
                                      </p:cBhvr>
                                      <p:to>
                                        <p:strVal val="visible"/>
                                      </p:to>
                                    </p:set>
                                    <p:animEffect transition="in" filter="wipe(left)">
                                      <p:cBhvr>
                                        <p:cTn id="47" dur="500"/>
                                        <p:tgtEl>
                                          <p:spTgt spid="18035"/>
                                        </p:tgtEl>
                                      </p:cBhvr>
                                    </p:animEffect>
                                  </p:childTnLst>
                                  <p:subTnLst>
                                    <p:audio>
                                      <p:cMediaNode>
                                        <p:cTn display="0" masterRel="sameClick">
                                          <p:stCondLst>
                                            <p:cond evt="begin" delay="0">
                                              <p:tn val="45"/>
                                            </p:cond>
                                          </p:stCondLst>
                                          <p:endCondLst>
                                            <p:cond evt="onStopAudio" delay="0">
                                              <p:tgtEl>
                                                <p:sldTgt/>
                                              </p:tgtEl>
                                            </p:cond>
                                          </p:endCondLst>
                                        </p:cTn>
                                        <p:tgtEl>
                                          <p:sndTgt r:embed="rId9" name="smoke.wav"/>
                                        </p:tgtEl>
                                      </p:cMediaNode>
                                    </p:audio>
                                  </p:subTnLst>
                                </p:cTn>
                              </p:par>
                            </p:childTnLst>
                          </p:cTn>
                        </p:par>
                      </p:childTnLst>
                    </p:cTn>
                  </p:par>
                  <p:par>
                    <p:cTn id="48" fill="hold" nodeType="clickPar">
                      <p:stCondLst>
                        <p:cond delay="indefinite"/>
                      </p:stCondLst>
                      <p:childTnLst>
                        <p:par>
                          <p:cTn id="49" fill="hold" nodeType="withGroup">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27667"/>
                                        </p:tgtEl>
                                        <p:attrNameLst>
                                          <p:attrName>style.visibility</p:attrName>
                                        </p:attrNameLst>
                                      </p:cBhvr>
                                      <p:to>
                                        <p:strVal val="visible"/>
                                      </p:to>
                                    </p:set>
                                    <p:anim calcmode="lin" valueType="num">
                                      <p:cBhvr additive="base">
                                        <p:cTn id="52" dur="500" fill="hold"/>
                                        <p:tgtEl>
                                          <p:spTgt spid="27667"/>
                                        </p:tgtEl>
                                        <p:attrNameLst>
                                          <p:attrName>ppt_x</p:attrName>
                                        </p:attrNameLst>
                                      </p:cBhvr>
                                      <p:tavLst>
                                        <p:tav tm="0">
                                          <p:val>
                                            <p:strVal val="#ppt_x"/>
                                          </p:val>
                                        </p:tav>
                                        <p:tav tm="100000">
                                          <p:val>
                                            <p:strVal val="#ppt_x"/>
                                          </p:val>
                                        </p:tav>
                                      </p:tavLst>
                                    </p:anim>
                                    <p:anim calcmode="lin" valueType="num">
                                      <p:cBhvr additive="base">
                                        <p:cTn id="53" dur="500" fill="hold"/>
                                        <p:tgtEl>
                                          <p:spTgt spid="2766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0"/>
                                            </p:cond>
                                          </p:stCondLst>
                                          <p:endCondLst>
                                            <p:cond evt="onStopAudio" delay="0">
                                              <p:tgtEl>
                                                <p:sldTgt/>
                                              </p:tgtEl>
                                            </p:cond>
                                          </p:endCondLst>
                                        </p:cTn>
                                        <p:tgtEl>
                                          <p:sndTgt r:embed="rId10" name="breeze.wav"/>
                                        </p:tgtEl>
                                      </p:cMediaNode>
                                    </p:audio>
                                  </p:subTnLst>
                                </p:cTn>
                              </p:par>
                            </p:childTnLst>
                          </p:cTn>
                        </p:par>
                      </p:childTnLst>
                    </p:cTn>
                  </p:par>
                  <p:par>
                    <p:cTn id="54" fill="hold" nodeType="clickPar">
                      <p:stCondLst>
                        <p:cond delay="indefinite"/>
                      </p:stCondLst>
                      <p:childTnLst>
                        <p:par>
                          <p:cTn id="55" fill="hold" nodeType="withGroup">
                            <p:stCondLst>
                              <p:cond delay="0"/>
                            </p:stCondLst>
                            <p:childTnLst>
                              <p:par>
                                <p:cTn id="56" presetID="3" presetClass="entr" presetSubtype="10" fill="hold" grpId="0" nodeType="clickEffect">
                                  <p:stCondLst>
                                    <p:cond delay="0"/>
                                  </p:stCondLst>
                                  <p:childTnLst>
                                    <p:set>
                                      <p:cBhvr>
                                        <p:cTn id="57" dur="1" fill="hold">
                                          <p:stCondLst>
                                            <p:cond delay="0"/>
                                          </p:stCondLst>
                                        </p:cTn>
                                        <p:tgtEl>
                                          <p:spTgt spid="27668">
                                            <p:txEl>
                                              <p:pRg st="0" end="0"/>
                                            </p:txEl>
                                          </p:spTgt>
                                        </p:tgtEl>
                                        <p:attrNameLst>
                                          <p:attrName>style.visibility</p:attrName>
                                        </p:attrNameLst>
                                      </p:cBhvr>
                                      <p:to>
                                        <p:strVal val="visible"/>
                                      </p:to>
                                    </p:set>
                                    <p:animEffect transition="in" filter="blinds(horizontal)">
                                      <p:cBhvr>
                                        <p:cTn id="58" dur="500"/>
                                        <p:tgtEl>
                                          <p:spTgt spid="27668">
                                            <p:txEl>
                                              <p:pRg st="0" end="0"/>
                                            </p:txEl>
                                          </p:spTgt>
                                        </p:tgtEl>
                                      </p:cBhvr>
                                    </p:animEffect>
                                  </p:childTnLst>
                                  <p:subTnLst>
                                    <p:audio>
                                      <p:cMediaNode>
                                        <p:cTn display="0" masterRel="sameClick">
                                          <p:stCondLst>
                                            <p:cond evt="begin" delay="0">
                                              <p:tn val="56"/>
                                            </p:cond>
                                          </p:stCondLst>
                                          <p:endCondLst>
                                            <p:cond evt="onStopAudio" delay="0">
                                              <p:tgtEl>
                                                <p:sldTgt/>
                                              </p:tgtEl>
                                            </p:cond>
                                          </p:endCondLst>
                                        </p:cTn>
                                        <p:tgtEl>
                                          <p:sndTgt r:embed="rId11" name="Gewehrschuß"/>
                                        </p:tgtEl>
                                      </p:cMediaNode>
                                    </p:audio>
                                  </p:subTnLst>
                                </p:cTn>
                              </p:par>
                            </p:childTnLst>
                          </p:cTn>
                        </p:par>
                      </p:childTnLst>
                    </p:cTn>
                  </p:par>
                  <p:par>
                    <p:cTn id="59" fill="hold" nodeType="clickPar">
                      <p:stCondLst>
                        <p:cond delay="indefinite"/>
                      </p:stCondLst>
                      <p:childTnLst>
                        <p:par>
                          <p:cTn id="60" fill="hold" nodeType="withGroup">
                            <p:stCondLst>
                              <p:cond delay="0"/>
                            </p:stCondLst>
                            <p:childTnLst>
                              <p:par>
                                <p:cTn id="61" presetID="2" presetClass="entr" presetSubtype="6" fill="hold" grpId="0" nodeType="clickEffect">
                                  <p:stCondLst>
                                    <p:cond delay="0"/>
                                  </p:stCondLst>
                                  <p:childTnLst>
                                    <p:set>
                                      <p:cBhvr>
                                        <p:cTn id="62" dur="1" fill="hold">
                                          <p:stCondLst>
                                            <p:cond delay="0"/>
                                          </p:stCondLst>
                                        </p:cTn>
                                        <p:tgtEl>
                                          <p:spTgt spid="27669"/>
                                        </p:tgtEl>
                                        <p:attrNameLst>
                                          <p:attrName>style.visibility</p:attrName>
                                        </p:attrNameLst>
                                      </p:cBhvr>
                                      <p:to>
                                        <p:strVal val="visible"/>
                                      </p:to>
                                    </p:set>
                                    <p:anim calcmode="lin" valueType="num">
                                      <p:cBhvr additive="base">
                                        <p:cTn id="63" dur="500" fill="hold"/>
                                        <p:tgtEl>
                                          <p:spTgt spid="27669"/>
                                        </p:tgtEl>
                                        <p:attrNameLst>
                                          <p:attrName>ppt_x</p:attrName>
                                        </p:attrNameLst>
                                      </p:cBhvr>
                                      <p:tavLst>
                                        <p:tav tm="0">
                                          <p:val>
                                            <p:strVal val="1+#ppt_w/2"/>
                                          </p:val>
                                        </p:tav>
                                        <p:tav tm="100000">
                                          <p:val>
                                            <p:strVal val="#ppt_x"/>
                                          </p:val>
                                        </p:tav>
                                      </p:tavLst>
                                    </p:anim>
                                    <p:anim calcmode="lin" valueType="num">
                                      <p:cBhvr additive="base">
                                        <p:cTn id="64" dur="500" fill="hold"/>
                                        <p:tgtEl>
                                          <p:spTgt spid="2766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1"/>
                                            </p:cond>
                                          </p:stCondLst>
                                          <p:endCondLst>
                                            <p:cond evt="onStopAudio" delay="0">
                                              <p:tgtEl>
                                                <p:sldTgt/>
                                              </p:tgtEl>
                                            </p:cond>
                                          </p:endCondLst>
                                        </p:cTn>
                                        <p:tgtEl>
                                          <p:sndTgt r:embed="rId12" name="Vögel.wav"/>
                                        </p:tgtEl>
                                      </p:cMediaNode>
                                    </p:audio>
                                  </p:subTnLst>
                                </p:cTn>
                              </p:par>
                            </p:childTnLst>
                          </p:cTn>
                        </p:par>
                      </p:childTnLst>
                    </p:cTn>
                  </p:par>
                  <p:par>
                    <p:cTn id="65" fill="hold" nodeType="clickPar">
                      <p:stCondLst>
                        <p:cond delay="indefinite"/>
                      </p:stCondLst>
                      <p:childTnLst>
                        <p:par>
                          <p:cTn id="66" fill="hold" nodeType="withGroup">
                            <p:stCondLst>
                              <p:cond delay="0"/>
                            </p:stCondLst>
                            <p:childTnLst>
                              <p:par>
                                <p:cTn id="67" presetID="2" presetClass="entr" presetSubtype="8" fill="hold" grpId="0" nodeType="clickEffect">
                                  <p:stCondLst>
                                    <p:cond delay="0"/>
                                  </p:stCondLst>
                                  <p:childTnLst>
                                    <p:set>
                                      <p:cBhvr>
                                        <p:cTn id="68" dur="1" fill="hold">
                                          <p:stCondLst>
                                            <p:cond delay="0"/>
                                          </p:stCondLst>
                                        </p:cTn>
                                        <p:tgtEl>
                                          <p:spTgt spid="27670"/>
                                        </p:tgtEl>
                                        <p:attrNameLst>
                                          <p:attrName>style.visibility</p:attrName>
                                        </p:attrNameLst>
                                      </p:cBhvr>
                                      <p:to>
                                        <p:strVal val="visible"/>
                                      </p:to>
                                    </p:set>
                                    <p:anim calcmode="lin" valueType="num">
                                      <p:cBhvr additive="base">
                                        <p:cTn id="69" dur="500" fill="hold"/>
                                        <p:tgtEl>
                                          <p:spTgt spid="27670"/>
                                        </p:tgtEl>
                                        <p:attrNameLst>
                                          <p:attrName>ppt_x</p:attrName>
                                        </p:attrNameLst>
                                      </p:cBhvr>
                                      <p:tavLst>
                                        <p:tav tm="0">
                                          <p:val>
                                            <p:strVal val="0-#ppt_w/2"/>
                                          </p:val>
                                        </p:tav>
                                        <p:tav tm="100000">
                                          <p:val>
                                            <p:strVal val="#ppt_x"/>
                                          </p:val>
                                        </p:tav>
                                      </p:tavLst>
                                    </p:anim>
                                    <p:anim calcmode="lin" valueType="num">
                                      <p:cBhvr additive="base">
                                        <p:cTn id="70" dur="500" fill="hold"/>
                                        <p:tgtEl>
                                          <p:spTgt spid="2767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7"/>
                                            </p:cond>
                                          </p:stCondLst>
                                          <p:endCondLst>
                                            <p:cond evt="onStopAudio" delay="0">
                                              <p:tgtEl>
                                                <p:sldTgt/>
                                              </p:tgtEl>
                                            </p:cond>
                                          </p:endCondLst>
                                        </p:cTn>
                                        <p:tgtEl>
                                          <p:sndTgt r:embed="rId13" name="Freaknat.wav"/>
                                        </p:tgtEl>
                                      </p:cMediaNode>
                                    </p:audio>
                                  </p:subTnLst>
                                </p:cTn>
                              </p:par>
                            </p:childTnLst>
                          </p:cTn>
                        </p:par>
                      </p:childTnLst>
                    </p:cTn>
                  </p:par>
                  <p:par>
                    <p:cTn id="71" fill="hold" nodeType="clickPar">
                      <p:stCondLst>
                        <p:cond delay="indefinite"/>
                      </p:stCondLst>
                      <p:childTnLst>
                        <p:par>
                          <p:cTn id="72" fill="hold" nodeType="withGroup">
                            <p:stCondLst>
                              <p:cond delay="0"/>
                            </p:stCondLst>
                            <p:childTnLst>
                              <p:par>
                                <p:cTn id="73" presetID="4" presetClass="entr" presetSubtype="32" fill="hold" nodeType="clickEffect">
                                  <p:stCondLst>
                                    <p:cond delay="0"/>
                                  </p:stCondLst>
                                  <p:childTnLst>
                                    <p:set>
                                      <p:cBhvr>
                                        <p:cTn id="74" dur="1" fill="hold">
                                          <p:stCondLst>
                                            <p:cond delay="0"/>
                                          </p:stCondLst>
                                        </p:cTn>
                                        <p:tgtEl>
                                          <p:spTgt spid="15185"/>
                                        </p:tgtEl>
                                        <p:attrNameLst>
                                          <p:attrName>style.visibility</p:attrName>
                                        </p:attrNameLst>
                                      </p:cBhvr>
                                      <p:to>
                                        <p:strVal val="visible"/>
                                      </p:to>
                                    </p:set>
                                    <p:animEffect transition="in" filter="box(out)">
                                      <p:cBhvr>
                                        <p:cTn id="75" dur="500"/>
                                        <p:tgtEl>
                                          <p:spTgt spid="15185"/>
                                        </p:tgtEl>
                                      </p:cBhvr>
                                    </p:animEffect>
                                  </p:childTnLst>
                                  <p:subTnLst>
                                    <p:audio>
                                      <p:cMediaNode>
                                        <p:cTn display="0" masterRel="sameClick">
                                          <p:stCondLst>
                                            <p:cond evt="begin" delay="0">
                                              <p:tn val="73"/>
                                            </p:cond>
                                          </p:stCondLst>
                                          <p:endCondLst>
                                            <p:cond evt="onStopAudio" delay="0">
                                              <p:tgtEl>
                                                <p:sldTgt/>
                                              </p:tgtEl>
                                            </p:cond>
                                          </p:endCondLst>
                                        </p:cTn>
                                        <p:tgtEl>
                                          <p:sndTgt r:embed="rId14" name="jazz.wav"/>
                                        </p:tgtEl>
                                      </p:cMediaNode>
                                    </p:audio>
                                  </p:subTnLst>
                                </p:cTn>
                              </p:par>
                            </p:childTnLst>
                          </p:cTn>
                        </p:par>
                      </p:childTnLst>
                    </p:cTn>
                  </p:par>
                  <p:par>
                    <p:cTn id="76" fill="hold" nodeType="clickPar">
                      <p:stCondLst>
                        <p:cond delay="indefinite"/>
                      </p:stCondLst>
                      <p:childTnLst>
                        <p:par>
                          <p:cTn id="77" fill="hold" nodeType="withGroup">
                            <p:stCondLst>
                              <p:cond delay="0"/>
                            </p:stCondLst>
                            <p:childTnLst>
                              <p:par>
                                <p:cTn id="78" presetID="3" presetClass="entr" presetSubtype="5" fill="hold" grpId="0" nodeType="clickEffect">
                                  <p:stCondLst>
                                    <p:cond delay="0"/>
                                  </p:stCondLst>
                                  <p:iterate type="lt">
                                    <p:tmPct val="100000"/>
                                  </p:iterate>
                                  <p:childTnLst>
                                    <p:set>
                                      <p:cBhvr>
                                        <p:cTn id="79" dur="1" fill="hold">
                                          <p:stCondLst>
                                            <p:cond delay="0"/>
                                          </p:stCondLst>
                                        </p:cTn>
                                        <p:tgtEl>
                                          <p:spTgt spid="27678">
                                            <p:txEl>
                                              <p:pRg st="0" end="0"/>
                                            </p:txEl>
                                          </p:spTgt>
                                        </p:tgtEl>
                                        <p:attrNameLst>
                                          <p:attrName>style.visibility</p:attrName>
                                        </p:attrNameLst>
                                      </p:cBhvr>
                                      <p:to>
                                        <p:strVal val="visible"/>
                                      </p:to>
                                    </p:set>
                                    <p:animEffect transition="in" filter="blinds(vertical)">
                                      <p:cBhvr>
                                        <p:cTn id="80" dur="75"/>
                                        <p:tgtEl>
                                          <p:spTgt spid="27678">
                                            <p:txEl>
                                              <p:pRg st="0" end="0"/>
                                            </p:txEl>
                                          </p:spTgt>
                                        </p:tgtEl>
                                      </p:cBhvr>
                                    </p:animEffect>
                                  </p:childTnLst>
                                  <p:subTnLst>
                                    <p:audio>
                                      <p:cMediaNode>
                                        <p:cTn display="0" masterRel="sameClick">
                                          <p:stCondLst>
                                            <p:cond evt="begin" delay="0">
                                              <p:tn val="78"/>
                                            </p:cond>
                                          </p:stCondLst>
                                          <p:endCondLst>
                                            <p:cond evt="onStopAudio" delay="0">
                                              <p:tgtEl>
                                                <p:sldTgt/>
                                              </p:tgtEl>
                                            </p:cond>
                                          </p:endCondLst>
                                        </p:cTn>
                                        <p:tgtEl>
                                          <p:sndTgt r:embed="rId15" name="Laser"/>
                                        </p:tgtEl>
                                      </p:cMediaNode>
                                    </p:audio>
                                  </p:subTnLst>
                                </p:cTn>
                              </p:par>
                            </p:childTnLst>
                          </p:cTn>
                        </p:par>
                      </p:childTnLst>
                    </p:cTn>
                  </p:par>
                  <p:par>
                    <p:cTn id="81" fill="hold" nodeType="clickPar">
                      <p:stCondLst>
                        <p:cond delay="indefinite"/>
                      </p:stCondLst>
                      <p:childTnLst>
                        <p:par>
                          <p:cTn id="82" fill="hold" nodeType="withGroup">
                            <p:stCondLst>
                              <p:cond delay="0"/>
                            </p:stCondLst>
                            <p:childTnLst>
                              <p:par>
                                <p:cTn id="83" presetID="3" presetClass="entr" presetSubtype="5" fill="hold" grpId="0" nodeType="clickEffect">
                                  <p:stCondLst>
                                    <p:cond delay="0"/>
                                  </p:stCondLst>
                                  <p:iterate type="lt">
                                    <p:tmPct val="100000"/>
                                  </p:iterate>
                                  <p:childTnLst>
                                    <p:set>
                                      <p:cBhvr>
                                        <p:cTn id="84" dur="1" fill="hold">
                                          <p:stCondLst>
                                            <p:cond delay="0"/>
                                          </p:stCondLst>
                                        </p:cTn>
                                        <p:tgtEl>
                                          <p:spTgt spid="27678">
                                            <p:txEl>
                                              <p:pRg st="1" end="1"/>
                                            </p:txEl>
                                          </p:spTgt>
                                        </p:tgtEl>
                                        <p:attrNameLst>
                                          <p:attrName>style.visibility</p:attrName>
                                        </p:attrNameLst>
                                      </p:cBhvr>
                                      <p:to>
                                        <p:strVal val="visible"/>
                                      </p:to>
                                    </p:set>
                                    <p:animEffect transition="in" filter="blinds(vertical)">
                                      <p:cBhvr>
                                        <p:cTn id="85" dur="75"/>
                                        <p:tgtEl>
                                          <p:spTgt spid="27678">
                                            <p:txEl>
                                              <p:pRg st="1" end="1"/>
                                            </p:txEl>
                                          </p:spTgt>
                                        </p:tgtEl>
                                      </p:cBhvr>
                                    </p:animEffect>
                                  </p:childTnLst>
                                  <p:subTnLst>
                                    <p:audio>
                                      <p:cMediaNode>
                                        <p:cTn display="0" masterRel="sameClick">
                                          <p:stCondLst>
                                            <p:cond evt="begin" delay="0">
                                              <p:tn val="83"/>
                                            </p:cond>
                                          </p:stCondLst>
                                          <p:endCondLst>
                                            <p:cond evt="onStopAudio" delay="0">
                                              <p:tgtEl>
                                                <p:sldTgt/>
                                              </p:tgtEl>
                                            </p:cond>
                                          </p:endCondLst>
                                        </p:cTn>
                                        <p:tgtEl>
                                          <p:sndTgt r:embed="rId15" name="Laser"/>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49" grpId="0" build="p" autoUpdateAnimBg="0"/>
      <p:bldP spid="27650" grpId="0" autoUpdateAnimBg="0"/>
      <p:bldP spid="27651" grpId="0" build="p" autoUpdateAnimBg="0"/>
      <p:bldP spid="27652" grpId="0" build="p" autoUpdateAnimBg="0"/>
      <p:bldP spid="27660" grpId="0" autoUpdateAnimBg="0"/>
      <p:bldP spid="27661" grpId="0" autoUpdateAnimBg="0"/>
      <p:bldP spid="27667" grpId="0" autoUpdateAnimBg="0"/>
      <p:bldP spid="27668" grpId="0" build="p" autoUpdateAnimBg="0"/>
      <p:bldP spid="27669" grpId="0" autoUpdateAnimBg="0"/>
      <p:bldP spid="27670" grpId="0" autoUpdateAnimBg="0"/>
      <p:bldP spid="27678" grpId="0" build="p"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hteck 28672">
            <a:extLst>
              <a:ext uri="{FF2B5EF4-FFF2-40B4-BE49-F238E27FC236}">
                <a16:creationId xmlns:a16="http://schemas.microsoft.com/office/drawing/2014/main" id="{A1AAA138-12A8-4F13-86AF-C8B30D5BAD8B}"/>
              </a:ext>
            </a:extLst>
          </p:cNvPr>
          <p:cNvSpPr>
            <a:spLocks noChangeArrowheads="1"/>
          </p:cNvSpPr>
          <p:nvPr/>
        </p:nvSpPr>
        <p:spPr bwMode="auto">
          <a:xfrm>
            <a:off x="152400" y="0"/>
            <a:ext cx="62484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Drehmoment und Kraftübertragung auf verschiedenen  parallelen Achsen</a:t>
            </a:r>
          </a:p>
        </p:txBody>
      </p:sp>
      <p:grpSp>
        <p:nvGrpSpPr>
          <p:cNvPr id="9853" name="Group 5">
            <a:extLst>
              <a:ext uri="{FF2B5EF4-FFF2-40B4-BE49-F238E27FC236}">
                <a16:creationId xmlns:a16="http://schemas.microsoft.com/office/drawing/2014/main" id="{7775F8AF-1BC7-45BD-8721-28D3F6071F52}"/>
              </a:ext>
            </a:extLst>
          </p:cNvPr>
          <p:cNvGrpSpPr>
            <a:grpSpLocks/>
          </p:cNvGrpSpPr>
          <p:nvPr/>
        </p:nvGrpSpPr>
        <p:grpSpPr bwMode="auto">
          <a:xfrm>
            <a:off x="387350" y="311150"/>
            <a:ext cx="1358900" cy="825500"/>
            <a:chOff x="244" y="196"/>
            <a:chExt cx="856" cy="520"/>
          </a:xfrm>
        </p:grpSpPr>
        <p:sp>
          <p:nvSpPr>
            <p:cNvPr id="27686" name="Ellipse 28673">
              <a:extLst>
                <a:ext uri="{FF2B5EF4-FFF2-40B4-BE49-F238E27FC236}">
                  <a16:creationId xmlns:a16="http://schemas.microsoft.com/office/drawing/2014/main" id="{EBD400CB-FE3C-4762-937F-C8F15E3E75FB}"/>
                </a:ext>
              </a:extLst>
            </p:cNvPr>
            <p:cNvSpPr>
              <a:spLocks noChangeArrowheads="1"/>
            </p:cNvSpPr>
            <p:nvPr/>
          </p:nvSpPr>
          <p:spPr bwMode="auto">
            <a:xfrm>
              <a:off x="244" y="196"/>
              <a:ext cx="520" cy="520"/>
            </a:xfrm>
            <a:prstGeom prst="ellipse">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27687" name="Ellipse 28674">
              <a:extLst>
                <a:ext uri="{FF2B5EF4-FFF2-40B4-BE49-F238E27FC236}">
                  <a16:creationId xmlns:a16="http://schemas.microsoft.com/office/drawing/2014/main" id="{93B9DED3-FC0D-496D-85E4-794A94A2127E}"/>
                </a:ext>
              </a:extLst>
            </p:cNvPr>
            <p:cNvSpPr>
              <a:spLocks noChangeArrowheads="1"/>
            </p:cNvSpPr>
            <p:nvPr/>
          </p:nvSpPr>
          <p:spPr bwMode="auto">
            <a:xfrm>
              <a:off x="772" y="340"/>
              <a:ext cx="328" cy="280"/>
            </a:xfrm>
            <a:prstGeom prst="ellipse">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27688" name="Gerade Verbindung 28675">
              <a:extLst>
                <a:ext uri="{FF2B5EF4-FFF2-40B4-BE49-F238E27FC236}">
                  <a16:creationId xmlns:a16="http://schemas.microsoft.com/office/drawing/2014/main" id="{F18311F4-4B03-411A-ACAC-92A1D7847CAE}"/>
                </a:ext>
              </a:extLst>
            </p:cNvPr>
            <p:cNvSpPr>
              <a:spLocks noChangeShapeType="1"/>
            </p:cNvSpPr>
            <p:nvPr/>
          </p:nvSpPr>
          <p:spPr bwMode="auto">
            <a:xfrm>
              <a:off x="528" y="480"/>
              <a:ext cx="432" cy="0"/>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grpSp>
      <p:sp>
        <p:nvSpPr>
          <p:cNvPr id="28678" name="Rechteck 28677">
            <a:extLst>
              <a:ext uri="{FF2B5EF4-FFF2-40B4-BE49-F238E27FC236}">
                <a16:creationId xmlns:a16="http://schemas.microsoft.com/office/drawing/2014/main" id="{9E800EFC-0BB3-4D32-9850-326864F93ED6}"/>
              </a:ext>
            </a:extLst>
          </p:cNvPr>
          <p:cNvSpPr>
            <a:spLocks noChangeArrowheads="1"/>
          </p:cNvSpPr>
          <p:nvPr/>
        </p:nvSpPr>
        <p:spPr bwMode="auto">
          <a:xfrm>
            <a:off x="1905000" y="373063"/>
            <a:ext cx="6934200" cy="137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M1 =  r1 x F1</a:t>
            </a:r>
          </a:p>
          <a:p>
            <a:pPr>
              <a:spcBef>
                <a:spcPct val="50000"/>
              </a:spcBef>
            </a:pPr>
            <a:r>
              <a:rPr lang="de-DE" altLang="de-DE">
                <a:latin typeface="Times New Roman" panose="02020603050405020304" pitchFamily="18" charset="0"/>
              </a:rPr>
              <a:t>M2 = r2 x F2</a:t>
            </a:r>
          </a:p>
          <a:p>
            <a:pPr>
              <a:spcBef>
                <a:spcPct val="50000"/>
              </a:spcBef>
            </a:pPr>
            <a:r>
              <a:rPr lang="de-DE" altLang="de-DE">
                <a:latin typeface="Times New Roman" panose="02020603050405020304" pitchFamily="18" charset="0"/>
              </a:rPr>
              <a:t>r und F stehen im rechten Winkel zueinander</a:t>
            </a:r>
          </a:p>
          <a:p>
            <a:pPr>
              <a:spcBef>
                <a:spcPct val="50000"/>
              </a:spcBef>
            </a:pPr>
            <a:r>
              <a:rPr lang="de-DE" altLang="de-DE">
                <a:latin typeface="Times New Roman" panose="02020603050405020304" pitchFamily="18" charset="0"/>
              </a:rPr>
              <a:t>M1 d</a:t>
            </a:r>
            <a:r>
              <a:rPr lang="de-DE" altLang="de-DE">
                <a:latin typeface="Symbol" panose="05050102010706020507" pitchFamily="18" charset="2"/>
              </a:rPr>
              <a:t>f</a:t>
            </a:r>
            <a:r>
              <a:rPr lang="de-DE" altLang="de-DE">
                <a:latin typeface="Times New Roman" panose="02020603050405020304" pitchFamily="18" charset="0"/>
              </a:rPr>
              <a:t> = M2 d</a:t>
            </a:r>
            <a:r>
              <a:rPr lang="de-DE" altLang="de-DE">
                <a:latin typeface="Symbol" panose="05050102010706020507" pitchFamily="18" charset="2"/>
              </a:rPr>
              <a:t>f</a:t>
            </a:r>
            <a:r>
              <a:rPr lang="de-DE" altLang="de-DE">
                <a:latin typeface="Times New Roman" panose="02020603050405020304" pitchFamily="18" charset="0"/>
              </a:rPr>
              <a:t> =&gt; volle Energieerhaltung, da reibung  fast 0!</a:t>
            </a:r>
          </a:p>
          <a:p>
            <a:pPr>
              <a:spcBef>
                <a:spcPct val="50000"/>
              </a:spcBef>
            </a:pPr>
            <a:r>
              <a:rPr lang="de-DE" altLang="de-DE">
                <a:latin typeface="Times New Roman" panose="02020603050405020304" pitchFamily="18" charset="0"/>
              </a:rPr>
              <a:t>M1/M2= d</a:t>
            </a:r>
            <a:r>
              <a:rPr lang="de-DE" altLang="de-DE">
                <a:latin typeface="Symbol" panose="05050102010706020507" pitchFamily="18" charset="2"/>
              </a:rPr>
              <a:t>f</a:t>
            </a:r>
            <a:r>
              <a:rPr lang="de-DE" altLang="de-DE">
                <a:latin typeface="Times New Roman" panose="02020603050405020304" pitchFamily="18" charset="0"/>
              </a:rPr>
              <a:t>2 / d</a:t>
            </a:r>
            <a:r>
              <a:rPr lang="de-DE" altLang="de-DE">
                <a:latin typeface="Symbol" panose="05050102010706020507" pitchFamily="18" charset="2"/>
              </a:rPr>
              <a:t>f</a:t>
            </a:r>
            <a:r>
              <a:rPr lang="de-DE" altLang="de-DE">
                <a:latin typeface="Times New Roman" panose="02020603050405020304" pitchFamily="18" charset="0"/>
              </a:rPr>
              <a:t>1 = </a:t>
            </a:r>
            <a:r>
              <a:rPr lang="de-DE" altLang="de-DE">
                <a:latin typeface="Symbol" panose="05050102010706020507" pitchFamily="18" charset="2"/>
              </a:rPr>
              <a:t>w</a:t>
            </a:r>
            <a:r>
              <a:rPr lang="de-DE" altLang="de-DE">
                <a:latin typeface="Times New Roman" panose="02020603050405020304" pitchFamily="18" charset="0"/>
              </a:rPr>
              <a:t>2 / </a:t>
            </a:r>
            <a:r>
              <a:rPr lang="de-DE" altLang="de-DE">
                <a:latin typeface="Symbol" panose="05050102010706020507" pitchFamily="18" charset="2"/>
              </a:rPr>
              <a:t>w</a:t>
            </a:r>
            <a:r>
              <a:rPr lang="de-DE" altLang="de-DE">
                <a:latin typeface="Times New Roman" panose="02020603050405020304" pitchFamily="18" charset="0"/>
              </a:rPr>
              <a:t>1 = 2</a:t>
            </a:r>
            <a:r>
              <a:rPr lang="de-DE" altLang="de-DE">
                <a:latin typeface="Symbol" panose="05050102010706020507" pitchFamily="18" charset="2"/>
              </a:rPr>
              <a:t>p </a:t>
            </a:r>
            <a:r>
              <a:rPr lang="de-DE" altLang="de-DE">
                <a:latin typeface="Times New Roman" panose="02020603050405020304" pitchFamily="18" charset="0"/>
              </a:rPr>
              <a:t>f2 / 2</a:t>
            </a:r>
            <a:r>
              <a:rPr lang="de-DE" altLang="de-DE">
                <a:latin typeface="Symbol" panose="05050102010706020507" pitchFamily="18" charset="2"/>
              </a:rPr>
              <a:t>p</a:t>
            </a:r>
            <a:r>
              <a:rPr lang="de-DE" altLang="de-DE">
                <a:latin typeface="Times New Roman" panose="02020603050405020304" pitchFamily="18" charset="0"/>
              </a:rPr>
              <a:t> f1 = r1F1 / r2F2 = Übersetzungsverhältnis i</a:t>
            </a:r>
          </a:p>
        </p:txBody>
      </p:sp>
      <p:sp>
        <p:nvSpPr>
          <p:cNvPr id="28679" name="Rechteck 28678">
            <a:extLst>
              <a:ext uri="{FF2B5EF4-FFF2-40B4-BE49-F238E27FC236}">
                <a16:creationId xmlns:a16="http://schemas.microsoft.com/office/drawing/2014/main" id="{00728C33-35C6-418E-BC18-42546316DF36}"/>
              </a:ext>
            </a:extLst>
          </p:cNvPr>
          <p:cNvSpPr>
            <a:spLocks noChangeArrowheads="1"/>
          </p:cNvSpPr>
          <p:nvPr/>
        </p:nvSpPr>
        <p:spPr bwMode="auto">
          <a:xfrm>
            <a:off x="152400" y="1752600"/>
            <a:ext cx="84582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Drehmoment und kräfteübertragung auf der gleichen Achse</a:t>
            </a:r>
          </a:p>
        </p:txBody>
      </p:sp>
      <p:grpSp>
        <p:nvGrpSpPr>
          <p:cNvPr id="11224" name="Group 16">
            <a:extLst>
              <a:ext uri="{FF2B5EF4-FFF2-40B4-BE49-F238E27FC236}">
                <a16:creationId xmlns:a16="http://schemas.microsoft.com/office/drawing/2014/main" id="{59B4E6C7-ABB9-4953-833E-D7CBE18F2F38}"/>
              </a:ext>
            </a:extLst>
          </p:cNvPr>
          <p:cNvGrpSpPr>
            <a:grpSpLocks/>
          </p:cNvGrpSpPr>
          <p:nvPr/>
        </p:nvGrpSpPr>
        <p:grpSpPr bwMode="auto">
          <a:xfrm>
            <a:off x="228600" y="2133600"/>
            <a:ext cx="1822450" cy="1593850"/>
            <a:chOff x="144" y="1344"/>
            <a:chExt cx="1148" cy="1004"/>
          </a:xfrm>
        </p:grpSpPr>
        <p:sp>
          <p:nvSpPr>
            <p:cNvPr id="27678" name="Ellipse 28679">
              <a:extLst>
                <a:ext uri="{FF2B5EF4-FFF2-40B4-BE49-F238E27FC236}">
                  <a16:creationId xmlns:a16="http://schemas.microsoft.com/office/drawing/2014/main" id="{E2AF5E41-DAEE-45CF-844E-672BCEF969B1}"/>
                </a:ext>
              </a:extLst>
            </p:cNvPr>
            <p:cNvSpPr>
              <a:spLocks noChangeArrowheads="1"/>
            </p:cNvSpPr>
            <p:nvPr/>
          </p:nvSpPr>
          <p:spPr bwMode="auto">
            <a:xfrm>
              <a:off x="244" y="1396"/>
              <a:ext cx="520" cy="520"/>
            </a:xfrm>
            <a:prstGeom prst="ellipse">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27679" name="Ellipse 28680">
              <a:extLst>
                <a:ext uri="{FF2B5EF4-FFF2-40B4-BE49-F238E27FC236}">
                  <a16:creationId xmlns:a16="http://schemas.microsoft.com/office/drawing/2014/main" id="{91F04493-7D1E-4B3C-ACD5-BD9096C0C6AC}"/>
                </a:ext>
              </a:extLst>
            </p:cNvPr>
            <p:cNvSpPr>
              <a:spLocks noChangeArrowheads="1"/>
            </p:cNvSpPr>
            <p:nvPr/>
          </p:nvSpPr>
          <p:spPr bwMode="auto">
            <a:xfrm>
              <a:off x="964" y="2020"/>
              <a:ext cx="328" cy="328"/>
            </a:xfrm>
            <a:prstGeom prst="ellipse">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27680" name="Gerade Verbindung 28681">
              <a:extLst>
                <a:ext uri="{FF2B5EF4-FFF2-40B4-BE49-F238E27FC236}">
                  <a16:creationId xmlns:a16="http://schemas.microsoft.com/office/drawing/2014/main" id="{88467D24-6BDA-41B9-824E-3C58EFB88DF8}"/>
                </a:ext>
              </a:extLst>
            </p:cNvPr>
            <p:cNvSpPr>
              <a:spLocks noChangeShapeType="1"/>
            </p:cNvSpPr>
            <p:nvPr/>
          </p:nvSpPr>
          <p:spPr bwMode="auto">
            <a:xfrm>
              <a:off x="480" y="1632"/>
              <a:ext cx="528" cy="432"/>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27681" name="Gerade Verbindung 28682">
              <a:extLst>
                <a:ext uri="{FF2B5EF4-FFF2-40B4-BE49-F238E27FC236}">
                  <a16:creationId xmlns:a16="http://schemas.microsoft.com/office/drawing/2014/main" id="{FBFDE49C-C26E-4586-A234-94C4EBE3DB87}"/>
                </a:ext>
              </a:extLst>
            </p:cNvPr>
            <p:cNvSpPr>
              <a:spLocks noChangeShapeType="1"/>
            </p:cNvSpPr>
            <p:nvPr/>
          </p:nvSpPr>
          <p:spPr bwMode="auto">
            <a:xfrm>
              <a:off x="1152" y="2208"/>
              <a:ext cx="96" cy="96"/>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27682" name="Gerade Verbindung 28683">
              <a:extLst>
                <a:ext uri="{FF2B5EF4-FFF2-40B4-BE49-F238E27FC236}">
                  <a16:creationId xmlns:a16="http://schemas.microsoft.com/office/drawing/2014/main" id="{7CE27CC1-873A-4EC9-B088-EFB4CE3A84DB}"/>
                </a:ext>
              </a:extLst>
            </p:cNvPr>
            <p:cNvSpPr>
              <a:spLocks noChangeShapeType="1"/>
            </p:cNvSpPr>
            <p:nvPr/>
          </p:nvSpPr>
          <p:spPr bwMode="auto">
            <a:xfrm flipH="1" flipV="1">
              <a:off x="144" y="1344"/>
              <a:ext cx="144" cy="144"/>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27683" name="Gerade Verbindung 28684">
              <a:extLst>
                <a:ext uri="{FF2B5EF4-FFF2-40B4-BE49-F238E27FC236}">
                  <a16:creationId xmlns:a16="http://schemas.microsoft.com/office/drawing/2014/main" id="{ED371008-0D11-4A3B-983B-48D83951EB3F}"/>
                </a:ext>
              </a:extLst>
            </p:cNvPr>
            <p:cNvSpPr>
              <a:spLocks noChangeShapeType="1"/>
            </p:cNvSpPr>
            <p:nvPr/>
          </p:nvSpPr>
          <p:spPr bwMode="auto">
            <a:xfrm flipV="1">
              <a:off x="480" y="1344"/>
              <a:ext cx="0" cy="288"/>
            </a:xfrm>
            <a:prstGeom prst="line">
              <a:avLst/>
            </a:prstGeom>
            <a:noFill/>
            <a:ln w="12700" algn="ctr">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a:lstStyle/>
            <a:p>
              <a:endParaRPr lang="de-DE"/>
            </a:p>
          </p:txBody>
        </p:sp>
        <p:sp>
          <p:nvSpPr>
            <p:cNvPr id="27684" name="Gerade Verbindung 28685">
              <a:extLst>
                <a:ext uri="{FF2B5EF4-FFF2-40B4-BE49-F238E27FC236}">
                  <a16:creationId xmlns:a16="http://schemas.microsoft.com/office/drawing/2014/main" id="{FD0DBCF3-2C40-4276-B708-F25D709A51E0}"/>
                </a:ext>
              </a:extLst>
            </p:cNvPr>
            <p:cNvSpPr>
              <a:spLocks noChangeShapeType="1"/>
            </p:cNvSpPr>
            <p:nvPr/>
          </p:nvSpPr>
          <p:spPr bwMode="auto">
            <a:xfrm flipV="1">
              <a:off x="1152" y="2064"/>
              <a:ext cx="0" cy="144"/>
            </a:xfrm>
            <a:prstGeom prst="line">
              <a:avLst/>
            </a:prstGeom>
            <a:noFill/>
            <a:ln w="12700" algn="ctr">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a:lstStyle/>
            <a:p>
              <a:endParaRPr lang="de-DE"/>
            </a:p>
          </p:txBody>
        </p:sp>
        <p:sp>
          <p:nvSpPr>
            <p:cNvPr id="27685" name="Gerade Verbindung 28686">
              <a:extLst>
                <a:ext uri="{FF2B5EF4-FFF2-40B4-BE49-F238E27FC236}">
                  <a16:creationId xmlns:a16="http://schemas.microsoft.com/office/drawing/2014/main" id="{EA7FDABD-F75F-4C85-A3A9-C4931E938BD6}"/>
                </a:ext>
              </a:extLst>
            </p:cNvPr>
            <p:cNvSpPr>
              <a:spLocks noChangeShapeType="1"/>
            </p:cNvSpPr>
            <p:nvPr/>
          </p:nvSpPr>
          <p:spPr bwMode="auto">
            <a:xfrm flipH="1">
              <a:off x="768" y="2208"/>
              <a:ext cx="384" cy="0"/>
            </a:xfrm>
            <a:prstGeom prst="line">
              <a:avLst/>
            </a:prstGeom>
            <a:noFill/>
            <a:ln w="12700" algn="ctr">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a:lstStyle/>
            <a:p>
              <a:endParaRPr lang="de-DE"/>
            </a:p>
          </p:txBody>
        </p:sp>
      </p:grpSp>
      <p:sp>
        <p:nvSpPr>
          <p:cNvPr id="28689" name="Rechteck 28688">
            <a:extLst>
              <a:ext uri="{FF2B5EF4-FFF2-40B4-BE49-F238E27FC236}">
                <a16:creationId xmlns:a16="http://schemas.microsoft.com/office/drawing/2014/main" id="{55F23D2D-EA39-4690-9635-F429379FBD5F}"/>
              </a:ext>
            </a:extLst>
          </p:cNvPr>
          <p:cNvSpPr>
            <a:spLocks noChangeArrowheads="1"/>
          </p:cNvSpPr>
          <p:nvPr/>
        </p:nvSpPr>
        <p:spPr bwMode="auto">
          <a:xfrm>
            <a:off x="1524000" y="3276600"/>
            <a:ext cx="6096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F2   r2</a:t>
            </a:r>
          </a:p>
        </p:txBody>
      </p:sp>
      <p:sp>
        <p:nvSpPr>
          <p:cNvPr id="28690" name="Rechteck 28689">
            <a:extLst>
              <a:ext uri="{FF2B5EF4-FFF2-40B4-BE49-F238E27FC236}">
                <a16:creationId xmlns:a16="http://schemas.microsoft.com/office/drawing/2014/main" id="{B604EE3A-B960-4203-9FB7-07E8CBDE1E74}"/>
              </a:ext>
            </a:extLst>
          </p:cNvPr>
          <p:cNvSpPr>
            <a:spLocks noChangeArrowheads="1"/>
          </p:cNvSpPr>
          <p:nvPr/>
        </p:nvSpPr>
        <p:spPr bwMode="auto">
          <a:xfrm>
            <a:off x="2057400" y="1981200"/>
            <a:ext cx="67056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M1 = r1 F1           r1 /  r2 =F2 / F1 = i</a:t>
            </a:r>
          </a:p>
          <a:p>
            <a:pPr>
              <a:spcBef>
                <a:spcPct val="50000"/>
              </a:spcBef>
            </a:pPr>
            <a:r>
              <a:rPr lang="de-DE" altLang="de-DE">
                <a:latin typeface="Times New Roman" panose="02020603050405020304" pitchFamily="18" charset="0"/>
              </a:rPr>
              <a:t>M2 =r2F2    		M1d</a:t>
            </a:r>
            <a:r>
              <a:rPr lang="de-DE" altLang="de-DE">
                <a:latin typeface="Symbol" panose="05050102010706020507" pitchFamily="18" charset="2"/>
              </a:rPr>
              <a:t>f</a:t>
            </a:r>
            <a:r>
              <a:rPr lang="de-DE" altLang="de-DE">
                <a:latin typeface="Times New Roman" panose="02020603050405020304" pitchFamily="18" charset="0"/>
              </a:rPr>
              <a:t> 1 = M2 d</a:t>
            </a:r>
            <a:r>
              <a:rPr lang="de-DE" altLang="de-DE">
                <a:latin typeface="Symbol" panose="05050102010706020507" pitchFamily="18" charset="2"/>
              </a:rPr>
              <a:t>f</a:t>
            </a:r>
            <a:r>
              <a:rPr lang="de-DE" altLang="de-DE">
                <a:latin typeface="Times New Roman" panose="02020603050405020304" pitchFamily="18" charset="0"/>
              </a:rPr>
              <a:t>2</a:t>
            </a:r>
          </a:p>
          <a:p>
            <a:pPr>
              <a:spcBef>
                <a:spcPct val="50000"/>
              </a:spcBef>
            </a:pPr>
            <a:r>
              <a:rPr lang="de-DE" altLang="de-DE">
                <a:latin typeface="Times New Roman" panose="02020603050405020304" pitchFamily="18" charset="0"/>
              </a:rPr>
              <a:t> M1= M2   auf der gleichen Achse!</a:t>
            </a:r>
          </a:p>
        </p:txBody>
      </p:sp>
      <p:sp>
        <p:nvSpPr>
          <p:cNvPr id="28691" name="Rechteck 28690">
            <a:extLst>
              <a:ext uri="{FF2B5EF4-FFF2-40B4-BE49-F238E27FC236}">
                <a16:creationId xmlns:a16="http://schemas.microsoft.com/office/drawing/2014/main" id="{1DCC0374-288D-408C-9EED-7F55E98ABEAC}"/>
              </a:ext>
            </a:extLst>
          </p:cNvPr>
          <p:cNvSpPr>
            <a:spLocks noChangeArrowheads="1"/>
          </p:cNvSpPr>
          <p:nvPr/>
        </p:nvSpPr>
        <p:spPr bwMode="auto">
          <a:xfrm>
            <a:off x="152400" y="3886200"/>
            <a:ext cx="82296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Funktion einer  Reibungsbremse</a:t>
            </a:r>
          </a:p>
        </p:txBody>
      </p:sp>
      <p:grpSp>
        <p:nvGrpSpPr>
          <p:cNvPr id="19923" name="Group 34">
            <a:extLst>
              <a:ext uri="{FF2B5EF4-FFF2-40B4-BE49-F238E27FC236}">
                <a16:creationId xmlns:a16="http://schemas.microsoft.com/office/drawing/2014/main" id="{44760D69-03A5-4B22-99C9-5E72B1E92E74}"/>
              </a:ext>
            </a:extLst>
          </p:cNvPr>
          <p:cNvGrpSpPr>
            <a:grpSpLocks/>
          </p:cNvGrpSpPr>
          <p:nvPr/>
        </p:nvGrpSpPr>
        <p:grpSpPr bwMode="auto">
          <a:xfrm>
            <a:off x="457200" y="4191000"/>
            <a:ext cx="1600200" cy="990600"/>
            <a:chOff x="288" y="2640"/>
            <a:chExt cx="1008" cy="624"/>
          </a:xfrm>
        </p:grpSpPr>
        <p:sp>
          <p:nvSpPr>
            <p:cNvPr id="27664" name="Gerade Verbindung 28691">
              <a:extLst>
                <a:ext uri="{FF2B5EF4-FFF2-40B4-BE49-F238E27FC236}">
                  <a16:creationId xmlns:a16="http://schemas.microsoft.com/office/drawing/2014/main" id="{F8C0CFF1-CE99-45D9-AFEC-CAF97FD5448E}"/>
                </a:ext>
              </a:extLst>
            </p:cNvPr>
            <p:cNvSpPr>
              <a:spLocks noChangeShapeType="1"/>
            </p:cNvSpPr>
            <p:nvPr/>
          </p:nvSpPr>
          <p:spPr bwMode="auto">
            <a:xfrm>
              <a:off x="288" y="2880"/>
              <a:ext cx="240" cy="0"/>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27665" name="Form 28692">
              <a:extLst>
                <a:ext uri="{FF2B5EF4-FFF2-40B4-BE49-F238E27FC236}">
                  <a16:creationId xmlns:a16="http://schemas.microsoft.com/office/drawing/2014/main" id="{CE397FA3-78CB-4720-9BF2-DC837415D4FC}"/>
                </a:ext>
              </a:extLst>
            </p:cNvPr>
            <p:cNvSpPr>
              <a:spLocks/>
            </p:cNvSpPr>
            <p:nvPr/>
          </p:nvSpPr>
          <p:spPr bwMode="auto">
            <a:xfrm>
              <a:off x="528" y="2736"/>
              <a:ext cx="192" cy="144"/>
            </a:xfrm>
            <a:custGeom>
              <a:avLst/>
              <a:gdLst>
                <a:gd name="T0" fmla="*/ 0 w 21600"/>
                <a:gd name="T1" fmla="*/ 144 h 21600"/>
                <a:gd name="T2" fmla="*/ 191 w 21600"/>
                <a:gd name="T3" fmla="*/ 0 h 21600"/>
                <a:gd name="T4" fmla="*/ 192 w 21600"/>
                <a:gd name="T5" fmla="*/ 144 h 21600"/>
                <a:gd name="T6" fmla="*/ 0 60000 65536"/>
                <a:gd name="T7" fmla="*/ 0 60000 65536"/>
                <a:gd name="T8" fmla="*/ 0 60000 65536"/>
                <a:gd name="T9" fmla="*/ 0 w 21600"/>
                <a:gd name="T10" fmla="*/ 0 h 21600"/>
                <a:gd name="T11" fmla="*/ 0 w 21600"/>
                <a:gd name="T12" fmla="*/ 0 h 21600"/>
              </a:gdLst>
              <a:ahLst/>
              <a:cxnLst>
                <a:cxn ang="T6">
                  <a:pos x="T0" y="T1"/>
                </a:cxn>
                <a:cxn ang="T7">
                  <a:pos x="T2" y="T3"/>
                </a:cxn>
                <a:cxn ang="T8">
                  <a:pos x="T4" y="T5"/>
                </a:cxn>
              </a:cxnLst>
              <a:rect l="T9" t="T10" r="T11" b="T12"/>
              <a:pathLst>
                <a:path w="21600" h="21600" fill="none" extrusionOk="0">
                  <a:moveTo>
                    <a:pt x="0" y="21600"/>
                  </a:moveTo>
                  <a:cubicBezTo>
                    <a:pt x="0" y="9714"/>
                    <a:pt x="9602" y="61"/>
                    <a:pt x="21488" y="0"/>
                  </a:cubicBezTo>
                </a:path>
                <a:path w="21600" h="21600" stroke="0" extrusionOk="0">
                  <a:moveTo>
                    <a:pt x="0" y="21600"/>
                  </a:moveTo>
                  <a:cubicBezTo>
                    <a:pt x="0" y="9714"/>
                    <a:pt x="9602" y="61"/>
                    <a:pt x="21488" y="0"/>
                  </a:cubicBezTo>
                  <a:lnTo>
                    <a:pt x="21600" y="21600"/>
                  </a:lnTo>
                  <a:close/>
                </a:path>
              </a:pathLst>
            </a:custGeom>
            <a:noFill/>
            <a:ln w="12700" cap="rnd" algn="ctr">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27666" name="Form 28693">
              <a:extLst>
                <a:ext uri="{FF2B5EF4-FFF2-40B4-BE49-F238E27FC236}">
                  <a16:creationId xmlns:a16="http://schemas.microsoft.com/office/drawing/2014/main" id="{F9BF2891-69D5-4932-9F9B-D2E55A26B971}"/>
                </a:ext>
              </a:extLst>
            </p:cNvPr>
            <p:cNvSpPr>
              <a:spLocks/>
            </p:cNvSpPr>
            <p:nvPr/>
          </p:nvSpPr>
          <p:spPr bwMode="auto">
            <a:xfrm>
              <a:off x="720" y="2736"/>
              <a:ext cx="190" cy="192"/>
            </a:xfrm>
            <a:custGeom>
              <a:avLst/>
              <a:gdLst>
                <a:gd name="T0" fmla="*/ 0 w 21347"/>
                <a:gd name="T1" fmla="*/ 0 h 21600"/>
                <a:gd name="T2" fmla="*/ 190 w 21347"/>
                <a:gd name="T3" fmla="*/ 157 h 21600"/>
                <a:gd name="T4" fmla="*/ 1 w 21347"/>
                <a:gd name="T5" fmla="*/ 192 h 21600"/>
                <a:gd name="T6" fmla="*/ 0 60000 65536"/>
                <a:gd name="T7" fmla="*/ 0 60000 65536"/>
                <a:gd name="T8" fmla="*/ 0 60000 65536"/>
                <a:gd name="T9" fmla="*/ 0 w 21347"/>
                <a:gd name="T10" fmla="*/ 0 h 21600"/>
                <a:gd name="T11" fmla="*/ 0 w 21347"/>
                <a:gd name="T12" fmla="*/ 0 h 21600"/>
              </a:gdLst>
              <a:ahLst/>
              <a:cxnLst>
                <a:cxn ang="T6">
                  <a:pos x="T0" y="T1"/>
                </a:cxn>
                <a:cxn ang="T7">
                  <a:pos x="T2" y="T3"/>
                </a:cxn>
                <a:cxn ang="T8">
                  <a:pos x="T4" y="T5"/>
                </a:cxn>
              </a:cxnLst>
              <a:rect l="T9" t="T10" r="T11" b="T12"/>
              <a:pathLst>
                <a:path w="21347" h="21600" fill="none" extrusionOk="0">
                  <a:moveTo>
                    <a:pt x="0" y="0"/>
                  </a:moveTo>
                  <a:cubicBezTo>
                    <a:pt x="37" y="0"/>
                    <a:pt x="74" y="-1"/>
                    <a:pt x="112" y="0"/>
                  </a:cubicBezTo>
                  <a:cubicBezTo>
                    <a:pt x="10516" y="0"/>
                    <a:pt x="19442" y="7417"/>
                    <a:pt x="21347" y="17646"/>
                  </a:cubicBezTo>
                </a:path>
                <a:path w="21347" h="21600" stroke="0" extrusionOk="0">
                  <a:moveTo>
                    <a:pt x="0" y="0"/>
                  </a:moveTo>
                  <a:cubicBezTo>
                    <a:pt x="37" y="0"/>
                    <a:pt x="74" y="-1"/>
                    <a:pt x="112" y="0"/>
                  </a:cubicBezTo>
                  <a:cubicBezTo>
                    <a:pt x="10516" y="0"/>
                    <a:pt x="19442" y="7417"/>
                    <a:pt x="21347" y="17646"/>
                  </a:cubicBezTo>
                  <a:lnTo>
                    <a:pt x="112" y="21600"/>
                  </a:lnTo>
                  <a:close/>
                </a:path>
              </a:pathLst>
            </a:custGeom>
            <a:noFill/>
            <a:ln w="12700" cap="rnd" algn="ctr">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27667" name="Gerade Verbindung 28694">
              <a:extLst>
                <a:ext uri="{FF2B5EF4-FFF2-40B4-BE49-F238E27FC236}">
                  <a16:creationId xmlns:a16="http://schemas.microsoft.com/office/drawing/2014/main" id="{1EBA1DED-3EE4-4850-9C07-F1B3C57803DB}"/>
                </a:ext>
              </a:extLst>
            </p:cNvPr>
            <p:cNvSpPr>
              <a:spLocks noChangeShapeType="1"/>
            </p:cNvSpPr>
            <p:nvPr/>
          </p:nvSpPr>
          <p:spPr bwMode="auto">
            <a:xfrm>
              <a:off x="912" y="2880"/>
              <a:ext cx="384" cy="0"/>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27668" name="Gerade Verbindung 28695">
              <a:extLst>
                <a:ext uri="{FF2B5EF4-FFF2-40B4-BE49-F238E27FC236}">
                  <a16:creationId xmlns:a16="http://schemas.microsoft.com/office/drawing/2014/main" id="{518F9CF1-38F3-418F-9577-ECD9774F815F}"/>
                </a:ext>
              </a:extLst>
            </p:cNvPr>
            <p:cNvSpPr>
              <a:spLocks noChangeShapeType="1"/>
            </p:cNvSpPr>
            <p:nvPr/>
          </p:nvSpPr>
          <p:spPr bwMode="auto">
            <a:xfrm>
              <a:off x="288" y="2976"/>
              <a:ext cx="240" cy="0"/>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27669" name="Form 28696">
              <a:extLst>
                <a:ext uri="{FF2B5EF4-FFF2-40B4-BE49-F238E27FC236}">
                  <a16:creationId xmlns:a16="http://schemas.microsoft.com/office/drawing/2014/main" id="{D648492B-EF81-4D43-A038-20902E0C6E3E}"/>
                </a:ext>
              </a:extLst>
            </p:cNvPr>
            <p:cNvSpPr>
              <a:spLocks/>
            </p:cNvSpPr>
            <p:nvPr/>
          </p:nvSpPr>
          <p:spPr bwMode="auto">
            <a:xfrm>
              <a:off x="528" y="2976"/>
              <a:ext cx="192" cy="144"/>
            </a:xfrm>
            <a:custGeom>
              <a:avLst/>
              <a:gdLst>
                <a:gd name="T0" fmla="*/ 192 w 21600"/>
                <a:gd name="T1" fmla="*/ 144 h 21600"/>
                <a:gd name="T2" fmla="*/ 0 w 21600"/>
                <a:gd name="T3" fmla="*/ 0 h 21600"/>
                <a:gd name="T4" fmla="*/ 192 w 21600"/>
                <a:gd name="T5" fmla="*/ 0 h 21600"/>
                <a:gd name="T6" fmla="*/ 0 60000 65536"/>
                <a:gd name="T7" fmla="*/ 0 60000 65536"/>
                <a:gd name="T8" fmla="*/ 0 60000 65536"/>
                <a:gd name="T9" fmla="*/ 0 w 21600"/>
                <a:gd name="T10" fmla="*/ 0 h 21600"/>
                <a:gd name="T11" fmla="*/ 0 w 21600"/>
                <a:gd name="T12" fmla="*/ 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lgn="ctr">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27670" name="Form 28697">
              <a:extLst>
                <a:ext uri="{FF2B5EF4-FFF2-40B4-BE49-F238E27FC236}">
                  <a16:creationId xmlns:a16="http://schemas.microsoft.com/office/drawing/2014/main" id="{4A61C88E-16FC-4FFC-9AB1-C75E7EDB0CB1}"/>
                </a:ext>
              </a:extLst>
            </p:cNvPr>
            <p:cNvSpPr>
              <a:spLocks/>
            </p:cNvSpPr>
            <p:nvPr/>
          </p:nvSpPr>
          <p:spPr bwMode="auto">
            <a:xfrm>
              <a:off x="720" y="2976"/>
              <a:ext cx="192" cy="144"/>
            </a:xfrm>
            <a:custGeom>
              <a:avLst/>
              <a:gdLst>
                <a:gd name="T0" fmla="*/ 192 w 21600"/>
                <a:gd name="T1" fmla="*/ 0 h 21600"/>
                <a:gd name="T2" fmla="*/ 0 w 21600"/>
                <a:gd name="T3" fmla="*/ 144 h 21600"/>
                <a:gd name="T4" fmla="*/ 0 w 21600"/>
                <a:gd name="T5" fmla="*/ 0 h 21600"/>
                <a:gd name="T6" fmla="*/ 0 60000 65536"/>
                <a:gd name="T7" fmla="*/ 0 60000 65536"/>
                <a:gd name="T8" fmla="*/ 0 60000 65536"/>
                <a:gd name="T9" fmla="*/ 0 w 21600"/>
                <a:gd name="T10" fmla="*/ 0 h 21600"/>
                <a:gd name="T11" fmla="*/ 0 w 21600"/>
                <a:gd name="T12" fmla="*/ 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700" cap="rnd" algn="ctr">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27671" name="Gerade Verbindung 28698">
              <a:extLst>
                <a:ext uri="{FF2B5EF4-FFF2-40B4-BE49-F238E27FC236}">
                  <a16:creationId xmlns:a16="http://schemas.microsoft.com/office/drawing/2014/main" id="{F6CB625D-91D4-4DAB-AA5F-E15C5DC6F3FD}"/>
                </a:ext>
              </a:extLst>
            </p:cNvPr>
            <p:cNvSpPr>
              <a:spLocks noChangeShapeType="1"/>
            </p:cNvSpPr>
            <p:nvPr/>
          </p:nvSpPr>
          <p:spPr bwMode="auto">
            <a:xfrm>
              <a:off x="912" y="2976"/>
              <a:ext cx="384" cy="0"/>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27672" name="Ellipse 28699">
              <a:extLst>
                <a:ext uri="{FF2B5EF4-FFF2-40B4-BE49-F238E27FC236}">
                  <a16:creationId xmlns:a16="http://schemas.microsoft.com/office/drawing/2014/main" id="{8BA0D269-F79D-4FB4-B4A5-63DE75F328EE}"/>
                </a:ext>
              </a:extLst>
            </p:cNvPr>
            <p:cNvSpPr>
              <a:spLocks noChangeArrowheads="1"/>
            </p:cNvSpPr>
            <p:nvPr/>
          </p:nvSpPr>
          <p:spPr bwMode="auto">
            <a:xfrm>
              <a:off x="580" y="2836"/>
              <a:ext cx="232" cy="232"/>
            </a:xfrm>
            <a:prstGeom prst="ellipse">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27673" name="Form 28700">
              <a:extLst>
                <a:ext uri="{FF2B5EF4-FFF2-40B4-BE49-F238E27FC236}">
                  <a16:creationId xmlns:a16="http://schemas.microsoft.com/office/drawing/2014/main" id="{366E93C9-E149-4ACC-A3F5-A5D989D6E286}"/>
                </a:ext>
              </a:extLst>
            </p:cNvPr>
            <p:cNvSpPr>
              <a:spLocks/>
            </p:cNvSpPr>
            <p:nvPr/>
          </p:nvSpPr>
          <p:spPr bwMode="auto">
            <a:xfrm>
              <a:off x="624" y="2928"/>
              <a:ext cx="96" cy="96"/>
            </a:xfrm>
            <a:custGeom>
              <a:avLst/>
              <a:gdLst>
                <a:gd name="T0" fmla="*/ 96 w 21600"/>
                <a:gd name="T1" fmla="*/ 96 h 21600"/>
                <a:gd name="T2" fmla="*/ 0 w 21600"/>
                <a:gd name="T3" fmla="*/ 0 h 21600"/>
                <a:gd name="T4" fmla="*/ 96 w 21600"/>
                <a:gd name="T5" fmla="*/ 0 h 21600"/>
                <a:gd name="T6" fmla="*/ 0 60000 65536"/>
                <a:gd name="T7" fmla="*/ 0 60000 65536"/>
                <a:gd name="T8" fmla="*/ 0 60000 65536"/>
                <a:gd name="T9" fmla="*/ 0 w 21600"/>
                <a:gd name="T10" fmla="*/ 0 h 21600"/>
                <a:gd name="T11" fmla="*/ 0 w 21600"/>
                <a:gd name="T12" fmla="*/ 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lgn="ctr">
              <a:solidFill>
                <a:schemeClr val="tx1"/>
              </a:solidFill>
              <a:round/>
              <a:headEnd type="stealth" w="med" len="med"/>
              <a:tailEnd type="none" w="sm" len="sm"/>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27674" name="Gerade Verbindung 28701">
              <a:extLst>
                <a:ext uri="{FF2B5EF4-FFF2-40B4-BE49-F238E27FC236}">
                  <a16:creationId xmlns:a16="http://schemas.microsoft.com/office/drawing/2014/main" id="{5223A8CD-698B-4E92-B15A-E60CFC2E385D}"/>
                </a:ext>
              </a:extLst>
            </p:cNvPr>
            <p:cNvSpPr>
              <a:spLocks noChangeShapeType="1"/>
            </p:cNvSpPr>
            <p:nvPr/>
          </p:nvSpPr>
          <p:spPr bwMode="auto">
            <a:xfrm flipV="1">
              <a:off x="720" y="2880"/>
              <a:ext cx="0" cy="96"/>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27675" name="Gerade Verbindung 28702">
              <a:extLst>
                <a:ext uri="{FF2B5EF4-FFF2-40B4-BE49-F238E27FC236}">
                  <a16:creationId xmlns:a16="http://schemas.microsoft.com/office/drawing/2014/main" id="{E6AD18F2-8FA9-457B-A9D2-8107F69184DA}"/>
                </a:ext>
              </a:extLst>
            </p:cNvPr>
            <p:cNvSpPr>
              <a:spLocks noChangeShapeType="1"/>
            </p:cNvSpPr>
            <p:nvPr/>
          </p:nvSpPr>
          <p:spPr bwMode="auto">
            <a:xfrm>
              <a:off x="672" y="2928"/>
              <a:ext cx="96" cy="0"/>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27676" name="Gerade Verbindung 28703">
              <a:extLst>
                <a:ext uri="{FF2B5EF4-FFF2-40B4-BE49-F238E27FC236}">
                  <a16:creationId xmlns:a16="http://schemas.microsoft.com/office/drawing/2014/main" id="{44A0ED8F-68BD-4E0D-A149-B0D34BF61C29}"/>
                </a:ext>
              </a:extLst>
            </p:cNvPr>
            <p:cNvSpPr>
              <a:spLocks noChangeShapeType="1"/>
            </p:cNvSpPr>
            <p:nvPr/>
          </p:nvSpPr>
          <p:spPr bwMode="auto">
            <a:xfrm>
              <a:off x="432" y="2640"/>
              <a:ext cx="0" cy="240"/>
            </a:xfrm>
            <a:prstGeom prst="line">
              <a:avLst/>
            </a:prstGeom>
            <a:noFill/>
            <a:ln w="50800" algn="ctr">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a:lstStyle/>
            <a:p>
              <a:endParaRPr lang="de-DE"/>
            </a:p>
          </p:txBody>
        </p:sp>
        <p:sp>
          <p:nvSpPr>
            <p:cNvPr id="27677" name="Gerade Verbindung 28704">
              <a:extLst>
                <a:ext uri="{FF2B5EF4-FFF2-40B4-BE49-F238E27FC236}">
                  <a16:creationId xmlns:a16="http://schemas.microsoft.com/office/drawing/2014/main" id="{E8C7FD31-CC4B-4C07-9B5D-C669D09ACF1B}"/>
                </a:ext>
              </a:extLst>
            </p:cNvPr>
            <p:cNvSpPr>
              <a:spLocks noChangeShapeType="1"/>
            </p:cNvSpPr>
            <p:nvPr/>
          </p:nvSpPr>
          <p:spPr bwMode="auto">
            <a:xfrm flipV="1">
              <a:off x="432" y="3024"/>
              <a:ext cx="0" cy="240"/>
            </a:xfrm>
            <a:prstGeom prst="line">
              <a:avLst/>
            </a:prstGeom>
            <a:noFill/>
            <a:ln w="50800" algn="ctr">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a:lstStyle/>
            <a:p>
              <a:endParaRPr lang="de-DE"/>
            </a:p>
          </p:txBody>
        </p:sp>
      </p:grpSp>
      <p:sp>
        <p:nvSpPr>
          <p:cNvPr id="28707" name="Rechteck 28706">
            <a:extLst>
              <a:ext uri="{FF2B5EF4-FFF2-40B4-BE49-F238E27FC236}">
                <a16:creationId xmlns:a16="http://schemas.microsoft.com/office/drawing/2014/main" id="{A14E73F9-9623-4C4C-A63F-FA7D9B345255}"/>
              </a:ext>
            </a:extLst>
          </p:cNvPr>
          <p:cNvSpPr>
            <a:spLocks noChangeArrowheads="1"/>
          </p:cNvSpPr>
          <p:nvPr/>
        </p:nvSpPr>
        <p:spPr bwMode="auto">
          <a:xfrm>
            <a:off x="76200" y="4419600"/>
            <a:ext cx="381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600">
                <a:latin typeface="Times New Roman" panose="02020603050405020304" pitchFamily="18" charset="0"/>
              </a:rPr>
              <a:t>F</a:t>
            </a:r>
          </a:p>
        </p:txBody>
      </p:sp>
      <p:sp>
        <p:nvSpPr>
          <p:cNvPr id="28708" name="Gerade Verbindung 28707">
            <a:extLst>
              <a:ext uri="{FF2B5EF4-FFF2-40B4-BE49-F238E27FC236}">
                <a16:creationId xmlns:a16="http://schemas.microsoft.com/office/drawing/2014/main" id="{78216ECD-DF67-4439-8907-F80B589D2112}"/>
              </a:ext>
            </a:extLst>
          </p:cNvPr>
          <p:cNvSpPr>
            <a:spLocks noChangeShapeType="1"/>
          </p:cNvSpPr>
          <p:nvPr/>
        </p:nvSpPr>
        <p:spPr bwMode="auto">
          <a:xfrm>
            <a:off x="152400" y="4419600"/>
            <a:ext cx="228600" cy="0"/>
          </a:xfrm>
          <a:prstGeom prst="line">
            <a:avLst/>
          </a:prstGeom>
          <a:noFill/>
          <a:ln w="12700" algn="ctr">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a:lstStyle/>
          <a:p>
            <a:endParaRPr lang="de-DE"/>
          </a:p>
        </p:txBody>
      </p:sp>
      <p:sp>
        <p:nvSpPr>
          <p:cNvPr id="28709" name="Rechteck 28708">
            <a:extLst>
              <a:ext uri="{FF2B5EF4-FFF2-40B4-BE49-F238E27FC236}">
                <a16:creationId xmlns:a16="http://schemas.microsoft.com/office/drawing/2014/main" id="{FE4FF57B-C75B-41D7-98E5-F9F7854F0B0F}"/>
              </a:ext>
            </a:extLst>
          </p:cNvPr>
          <p:cNvSpPr>
            <a:spLocks noChangeArrowheads="1"/>
          </p:cNvSpPr>
          <p:nvPr/>
        </p:nvSpPr>
        <p:spPr bwMode="auto">
          <a:xfrm>
            <a:off x="1600200" y="4191000"/>
            <a:ext cx="47244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Drehenergie wird in Reibungswärme  umgewandelt</a:t>
            </a:r>
          </a:p>
        </p:txBody>
      </p:sp>
      <p:sp>
        <p:nvSpPr>
          <p:cNvPr id="28710" name="Rechteck 28709">
            <a:extLst>
              <a:ext uri="{FF2B5EF4-FFF2-40B4-BE49-F238E27FC236}">
                <a16:creationId xmlns:a16="http://schemas.microsoft.com/office/drawing/2014/main" id="{37D1E1BD-A383-4245-8CA5-EBE5737DD91C}"/>
              </a:ext>
            </a:extLst>
          </p:cNvPr>
          <p:cNvSpPr>
            <a:spLocks noChangeArrowheads="1"/>
          </p:cNvSpPr>
          <p:nvPr/>
        </p:nvSpPr>
        <p:spPr bwMode="auto">
          <a:xfrm>
            <a:off x="1752600" y="4876800"/>
            <a:ext cx="419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Kühlung durch Luft oder Wasser durch starke Erwärmung, hervorgerufen durch die Reibung</a:t>
            </a:r>
          </a:p>
        </p:txBody>
      </p:sp>
      <p:sp>
        <p:nvSpPr>
          <p:cNvPr id="28711" name="Gerade Verbindung 28710">
            <a:extLst>
              <a:ext uri="{FF2B5EF4-FFF2-40B4-BE49-F238E27FC236}">
                <a16:creationId xmlns:a16="http://schemas.microsoft.com/office/drawing/2014/main" id="{DA117FF9-8904-4109-AD54-04C9F984CD73}"/>
              </a:ext>
            </a:extLst>
          </p:cNvPr>
          <p:cNvSpPr>
            <a:spLocks noChangeShapeType="1"/>
          </p:cNvSpPr>
          <p:nvPr/>
        </p:nvSpPr>
        <p:spPr bwMode="auto">
          <a:xfrm flipH="1" flipV="1">
            <a:off x="1371600" y="4953000"/>
            <a:ext cx="304800" cy="76200"/>
          </a:xfrm>
          <a:prstGeom prst="line">
            <a:avLst/>
          </a:prstGeom>
          <a:noFill/>
          <a:ln w="12700" algn="ctr">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a:lstStyle/>
          <a:p>
            <a:endParaRPr lang="de-DE"/>
          </a:p>
        </p:txBody>
      </p:sp>
      <p:sp>
        <p:nvSpPr>
          <p:cNvPr id="28712" name="Rechteck 28711">
            <a:extLst>
              <a:ext uri="{FF2B5EF4-FFF2-40B4-BE49-F238E27FC236}">
                <a16:creationId xmlns:a16="http://schemas.microsoft.com/office/drawing/2014/main" id="{55F1A9F1-AA3F-4AB6-9C24-297AF7B34B2B}"/>
              </a:ext>
            </a:extLst>
          </p:cNvPr>
          <p:cNvSpPr>
            <a:spLocks noChangeArrowheads="1"/>
          </p:cNvSpPr>
          <p:nvPr/>
        </p:nvSpPr>
        <p:spPr bwMode="auto">
          <a:xfrm>
            <a:off x="304800" y="5562600"/>
            <a:ext cx="6934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Durch die Reibungsbremse wird  ein sich drehender Körper durch Druck mit kraft am Weiterdrehen gehindert.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8673"/>
                                        </p:tgtEl>
                                        <p:attrNameLst>
                                          <p:attrName>style.visibility</p:attrName>
                                        </p:attrNameLst>
                                      </p:cBhvr>
                                      <p:to>
                                        <p:strVal val="visible"/>
                                      </p:to>
                                    </p:set>
                                    <p:anim calcmode="lin" valueType="num">
                                      <p:cBhvr additive="base">
                                        <p:cTn id="7" dur="500" fill="hold"/>
                                        <p:tgtEl>
                                          <p:spTgt spid="28673"/>
                                        </p:tgtEl>
                                        <p:attrNameLst>
                                          <p:attrName>ppt_x</p:attrName>
                                        </p:attrNameLst>
                                      </p:cBhvr>
                                      <p:tavLst>
                                        <p:tav tm="0">
                                          <p:val>
                                            <p:strVal val="#ppt_x"/>
                                          </p:val>
                                        </p:tav>
                                        <p:tav tm="100000">
                                          <p:val>
                                            <p:strVal val="#ppt_x"/>
                                          </p:val>
                                        </p:tav>
                                      </p:tavLst>
                                    </p:anim>
                                    <p:anim calcmode="lin" valueType="num">
                                      <p:cBhvr additive="base">
                                        <p:cTn id="8" dur="500" fill="hold"/>
                                        <p:tgtEl>
                                          <p:spTgt spid="28673"/>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Glöckchen"/>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1" fill="hold" nodeType="clickEffect">
                                  <p:stCondLst>
                                    <p:cond delay="0"/>
                                  </p:stCondLst>
                                  <p:childTnLst>
                                    <p:set>
                                      <p:cBhvr>
                                        <p:cTn id="12" dur="1" fill="hold">
                                          <p:stCondLst>
                                            <p:cond delay="0"/>
                                          </p:stCondLst>
                                        </p:cTn>
                                        <p:tgtEl>
                                          <p:spTgt spid="9853"/>
                                        </p:tgtEl>
                                        <p:attrNameLst>
                                          <p:attrName>style.visibility</p:attrName>
                                        </p:attrNameLst>
                                      </p:cBhvr>
                                      <p:to>
                                        <p:strVal val="visible"/>
                                      </p:to>
                                    </p:set>
                                    <p:animEffect transition="in" filter="wipe(up)">
                                      <p:cBhvr>
                                        <p:cTn id="13" dur="500"/>
                                        <p:tgtEl>
                                          <p:spTgt spid="9853"/>
                                        </p:tgtEl>
                                      </p:cBhvr>
                                    </p:animEffect>
                                  </p:childTnLst>
                                  <p:subTnLst>
                                    <p:audio>
                                      <p:cMediaNode>
                                        <p:cTn display="0" masterRel="sameClick">
                                          <p:stCondLst>
                                            <p:cond evt="begin" delay="0">
                                              <p:tn val="11"/>
                                            </p:cond>
                                          </p:stCondLst>
                                          <p:endCondLst>
                                            <p:cond evt="onStopAudio" delay="0">
                                              <p:tgtEl>
                                                <p:sldTgt/>
                                              </p:tgtEl>
                                            </p:cond>
                                          </p:endCondLst>
                                        </p:cTn>
                                        <p:tgtEl>
                                          <p:sndTgt r:embed="rId3" name="Applaus"/>
                                        </p:tgtEl>
                                      </p:cMediaNode>
                                    </p:audio>
                                  </p:sub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8678">
                                            <p:txEl>
                                              <p:pRg st="0" end="0"/>
                                            </p:txEl>
                                          </p:spTgt>
                                        </p:tgtEl>
                                        <p:attrNameLst>
                                          <p:attrName>style.visibility</p:attrName>
                                        </p:attrNameLst>
                                      </p:cBhvr>
                                      <p:to>
                                        <p:strVal val="visible"/>
                                      </p:to>
                                    </p:set>
                                    <p:anim calcmode="lin" valueType="num">
                                      <p:cBhvr additive="base">
                                        <p:cTn id="18" dur="500" fill="hold"/>
                                        <p:tgtEl>
                                          <p:spTgt spid="28678">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867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4" name="Basspluc.wav"/>
                                        </p:tgtEl>
                                      </p:cMediaNode>
                                    </p:audio>
                                  </p:sub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28678">
                                            <p:txEl>
                                              <p:pRg st="1" end="1"/>
                                            </p:txEl>
                                          </p:spTgt>
                                        </p:tgtEl>
                                        <p:attrNameLst>
                                          <p:attrName>style.visibility</p:attrName>
                                        </p:attrNameLst>
                                      </p:cBhvr>
                                      <p:to>
                                        <p:strVal val="visible"/>
                                      </p:to>
                                    </p:set>
                                    <p:anim calcmode="lin" valueType="num">
                                      <p:cBhvr additive="base">
                                        <p:cTn id="24" dur="500" fill="hold"/>
                                        <p:tgtEl>
                                          <p:spTgt spid="28678">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2867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4" name="Basspluc.wav"/>
                                        </p:tgtEl>
                                      </p:cMediaNode>
                                    </p:audio>
                                  </p:sub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28678">
                                            <p:txEl>
                                              <p:pRg st="2" end="2"/>
                                            </p:txEl>
                                          </p:spTgt>
                                        </p:tgtEl>
                                        <p:attrNameLst>
                                          <p:attrName>style.visibility</p:attrName>
                                        </p:attrNameLst>
                                      </p:cBhvr>
                                      <p:to>
                                        <p:strVal val="visible"/>
                                      </p:to>
                                    </p:set>
                                    <p:anim calcmode="lin" valueType="num">
                                      <p:cBhvr additive="base">
                                        <p:cTn id="30" dur="500" fill="hold"/>
                                        <p:tgtEl>
                                          <p:spTgt spid="28678">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2867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4" name="Basspluc.wav"/>
                                        </p:tgtEl>
                                      </p:cMediaNode>
                                    </p:audio>
                                  </p:sub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28678">
                                            <p:txEl>
                                              <p:pRg st="3" end="3"/>
                                            </p:txEl>
                                          </p:spTgt>
                                        </p:tgtEl>
                                        <p:attrNameLst>
                                          <p:attrName>style.visibility</p:attrName>
                                        </p:attrNameLst>
                                      </p:cBhvr>
                                      <p:to>
                                        <p:strVal val="visible"/>
                                      </p:to>
                                    </p:set>
                                    <p:anim calcmode="lin" valueType="num">
                                      <p:cBhvr additive="base">
                                        <p:cTn id="36" dur="500" fill="hold"/>
                                        <p:tgtEl>
                                          <p:spTgt spid="28678">
                                            <p:txEl>
                                              <p:pRg st="3" end="3"/>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2867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4" name="Basspluc.wav"/>
                                        </p:tgtEl>
                                      </p:cMediaNode>
                                    </p:audio>
                                  </p:sub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28678">
                                            <p:txEl>
                                              <p:pRg st="4" end="4"/>
                                            </p:txEl>
                                          </p:spTgt>
                                        </p:tgtEl>
                                        <p:attrNameLst>
                                          <p:attrName>style.visibility</p:attrName>
                                        </p:attrNameLst>
                                      </p:cBhvr>
                                      <p:to>
                                        <p:strVal val="visible"/>
                                      </p:to>
                                    </p:set>
                                    <p:anim calcmode="lin" valueType="num">
                                      <p:cBhvr additive="base">
                                        <p:cTn id="42" dur="500" fill="hold"/>
                                        <p:tgtEl>
                                          <p:spTgt spid="28678">
                                            <p:txEl>
                                              <p:pRg st="4" end="4"/>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28678">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0"/>
                                            </p:cond>
                                          </p:stCondLst>
                                          <p:endCondLst>
                                            <p:cond evt="onStopAudio" delay="0">
                                              <p:tgtEl>
                                                <p:sldTgt/>
                                              </p:tgtEl>
                                            </p:cond>
                                          </p:endCondLst>
                                        </p:cTn>
                                        <p:tgtEl>
                                          <p:sndTgt r:embed="rId4" name="Basspluc.wav"/>
                                        </p:tgtEl>
                                      </p:cMediaNode>
                                    </p:audio>
                                  </p:subTnLst>
                                </p:cTn>
                              </p:par>
                            </p:childTnLst>
                          </p:cTn>
                        </p:par>
                      </p:childTnLst>
                    </p:cTn>
                  </p:par>
                  <p:par>
                    <p:cTn id="44" fill="hold" nodeType="clickPar">
                      <p:stCondLst>
                        <p:cond delay="indefinite"/>
                      </p:stCondLst>
                      <p:childTnLst>
                        <p:par>
                          <p:cTn id="45" fill="hold" nodeType="withGroup">
                            <p:stCondLst>
                              <p:cond delay="0"/>
                            </p:stCondLst>
                            <p:childTnLst>
                              <p:par>
                                <p:cTn id="46" presetID="3" presetClass="entr" presetSubtype="10" fill="hold" grpId="0" nodeType="clickEffect">
                                  <p:stCondLst>
                                    <p:cond delay="0"/>
                                  </p:stCondLst>
                                  <p:childTnLst>
                                    <p:set>
                                      <p:cBhvr>
                                        <p:cTn id="47" dur="1" fill="hold">
                                          <p:stCondLst>
                                            <p:cond delay="0"/>
                                          </p:stCondLst>
                                        </p:cTn>
                                        <p:tgtEl>
                                          <p:spTgt spid="28679"/>
                                        </p:tgtEl>
                                        <p:attrNameLst>
                                          <p:attrName>style.visibility</p:attrName>
                                        </p:attrNameLst>
                                      </p:cBhvr>
                                      <p:to>
                                        <p:strVal val="visible"/>
                                      </p:to>
                                    </p:set>
                                    <p:animEffect transition="in" filter="blinds(horizontal)">
                                      <p:cBhvr>
                                        <p:cTn id="48" dur="500"/>
                                        <p:tgtEl>
                                          <p:spTgt spid="28679"/>
                                        </p:tgtEl>
                                      </p:cBhvr>
                                    </p:animEffect>
                                  </p:childTnLst>
                                  <p:subTnLst>
                                    <p:audio>
                                      <p:cMediaNode>
                                        <p:cTn display="0" masterRel="sameClick">
                                          <p:stCondLst>
                                            <p:cond evt="begin" delay="0">
                                              <p:tn val="46"/>
                                            </p:cond>
                                          </p:stCondLst>
                                          <p:endCondLst>
                                            <p:cond evt="onStopAudio" delay="0">
                                              <p:tgtEl>
                                                <p:sldTgt/>
                                              </p:tgtEl>
                                            </p:cond>
                                          </p:endCondLst>
                                        </p:cTn>
                                        <p:tgtEl>
                                          <p:sndTgt r:embed="rId4" name="Basspluc.wav"/>
                                        </p:tgtEl>
                                      </p:cMediaNode>
                                    </p:audio>
                                  </p:subTnLst>
                                </p:cTn>
                              </p:par>
                            </p:childTnLst>
                          </p:cTn>
                        </p:par>
                      </p:childTnLst>
                    </p:cTn>
                  </p:par>
                  <p:par>
                    <p:cTn id="49" fill="hold" nodeType="clickPar">
                      <p:stCondLst>
                        <p:cond delay="indefinite"/>
                      </p:stCondLst>
                      <p:childTnLst>
                        <p:par>
                          <p:cTn id="50" fill="hold" nodeType="withGroup">
                            <p:stCondLst>
                              <p:cond delay="0"/>
                            </p:stCondLst>
                            <p:childTnLst>
                              <p:par>
                                <p:cTn id="51" presetID="3" presetClass="entr" presetSubtype="10" fill="hold" nodeType="clickEffect">
                                  <p:stCondLst>
                                    <p:cond delay="0"/>
                                  </p:stCondLst>
                                  <p:childTnLst>
                                    <p:set>
                                      <p:cBhvr>
                                        <p:cTn id="52" dur="1" fill="hold">
                                          <p:stCondLst>
                                            <p:cond delay="0"/>
                                          </p:stCondLst>
                                        </p:cTn>
                                        <p:tgtEl>
                                          <p:spTgt spid="11224"/>
                                        </p:tgtEl>
                                        <p:attrNameLst>
                                          <p:attrName>style.visibility</p:attrName>
                                        </p:attrNameLst>
                                      </p:cBhvr>
                                      <p:to>
                                        <p:strVal val="visible"/>
                                      </p:to>
                                    </p:set>
                                    <p:animEffect transition="in" filter="blinds(horizontal)">
                                      <p:cBhvr>
                                        <p:cTn id="53" dur="500"/>
                                        <p:tgtEl>
                                          <p:spTgt spid="11224"/>
                                        </p:tgtEl>
                                      </p:cBhvr>
                                    </p:animEffect>
                                  </p:childTnLst>
                                  <p:subTnLst>
                                    <p:audio>
                                      <p:cMediaNode>
                                        <p:cTn display="0" masterRel="sameClick">
                                          <p:stCondLst>
                                            <p:cond evt="begin" delay="0">
                                              <p:tn val="51"/>
                                            </p:cond>
                                          </p:stCondLst>
                                          <p:endCondLst>
                                            <p:cond evt="onStopAudio" delay="0">
                                              <p:tgtEl>
                                                <p:sldTgt/>
                                              </p:tgtEl>
                                            </p:cond>
                                          </p:endCondLst>
                                        </p:cTn>
                                        <p:tgtEl>
                                          <p:sndTgt r:embed="rId5" name="kickstan.wav"/>
                                        </p:tgtEl>
                                      </p:cMediaNode>
                                    </p:audio>
                                  </p:subTnLst>
                                </p:cTn>
                              </p:par>
                            </p:childTnLst>
                          </p:cTn>
                        </p:par>
                      </p:childTnLst>
                    </p:cTn>
                  </p:par>
                  <p:par>
                    <p:cTn id="54" fill="hold" nodeType="clickPar">
                      <p:stCondLst>
                        <p:cond delay="indefinite"/>
                      </p:stCondLst>
                      <p:childTnLst>
                        <p:par>
                          <p:cTn id="55" fill="hold" nodeType="withGroup">
                            <p:stCondLst>
                              <p:cond delay="0"/>
                            </p:stCondLst>
                            <p:childTnLst>
                              <p:par>
                                <p:cTn id="56" presetID="2" presetClass="entr" presetSubtype="4" fill="hold" grpId="0" nodeType="clickEffect">
                                  <p:stCondLst>
                                    <p:cond delay="0"/>
                                  </p:stCondLst>
                                  <p:childTnLst>
                                    <p:set>
                                      <p:cBhvr>
                                        <p:cTn id="57" dur="1" fill="hold">
                                          <p:stCondLst>
                                            <p:cond delay="0"/>
                                          </p:stCondLst>
                                        </p:cTn>
                                        <p:tgtEl>
                                          <p:spTgt spid="28689">
                                            <p:txEl>
                                              <p:pRg st="0" end="0"/>
                                            </p:txEl>
                                          </p:spTgt>
                                        </p:tgtEl>
                                        <p:attrNameLst>
                                          <p:attrName>style.visibility</p:attrName>
                                        </p:attrNameLst>
                                      </p:cBhvr>
                                      <p:to>
                                        <p:strVal val="visible"/>
                                      </p:to>
                                    </p:set>
                                    <p:anim calcmode="lin" valueType="num">
                                      <p:cBhvr additive="base">
                                        <p:cTn id="58" dur="500" fill="hold"/>
                                        <p:tgtEl>
                                          <p:spTgt spid="28689">
                                            <p:txEl>
                                              <p:pRg st="0" end="0"/>
                                            </p:txEl>
                                          </p:spTgt>
                                        </p:tgtEl>
                                        <p:attrNameLst>
                                          <p:attrName>ppt_x</p:attrName>
                                        </p:attrNameLst>
                                      </p:cBhvr>
                                      <p:tavLst>
                                        <p:tav tm="0">
                                          <p:val>
                                            <p:strVal val="#ppt_x"/>
                                          </p:val>
                                        </p:tav>
                                        <p:tav tm="100000">
                                          <p:val>
                                            <p:strVal val="#ppt_x"/>
                                          </p:val>
                                        </p:tav>
                                      </p:tavLst>
                                    </p:anim>
                                    <p:anim calcmode="lin" valueType="num">
                                      <p:cBhvr additive="base">
                                        <p:cTn id="59" dur="500" fill="hold"/>
                                        <p:tgtEl>
                                          <p:spTgt spid="28689">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6"/>
                                            </p:cond>
                                          </p:stCondLst>
                                          <p:endCondLst>
                                            <p:cond evt="onStopAudio" delay="0">
                                              <p:tgtEl>
                                                <p:sldTgt/>
                                              </p:tgtEl>
                                            </p:cond>
                                          </p:endCondLst>
                                        </p:cTn>
                                        <p:tgtEl>
                                          <p:sndTgt r:embed="rId6" name="Kamera"/>
                                        </p:tgtEl>
                                      </p:cMediaNode>
                                    </p:audio>
                                  </p:subTnLst>
                                </p:cTn>
                              </p:par>
                            </p:childTnLst>
                          </p:cTn>
                        </p:par>
                      </p:childTnLst>
                    </p:cTn>
                  </p:par>
                  <p:par>
                    <p:cTn id="60" fill="hold" nodeType="clickPar">
                      <p:stCondLst>
                        <p:cond delay="indefinite"/>
                      </p:stCondLst>
                      <p:childTnLst>
                        <p:par>
                          <p:cTn id="61" fill="hold" nodeType="withGroup">
                            <p:stCondLst>
                              <p:cond delay="0"/>
                            </p:stCondLst>
                            <p:childTnLst>
                              <p:par>
                                <p:cTn id="62" presetID="2" presetClass="entr" presetSubtype="1" fill="hold" grpId="0" nodeType="clickEffect">
                                  <p:stCondLst>
                                    <p:cond delay="0"/>
                                  </p:stCondLst>
                                  <p:childTnLst>
                                    <p:set>
                                      <p:cBhvr>
                                        <p:cTn id="63" dur="1" fill="hold">
                                          <p:stCondLst>
                                            <p:cond delay="0"/>
                                          </p:stCondLst>
                                        </p:cTn>
                                        <p:tgtEl>
                                          <p:spTgt spid="28691"/>
                                        </p:tgtEl>
                                        <p:attrNameLst>
                                          <p:attrName>style.visibility</p:attrName>
                                        </p:attrNameLst>
                                      </p:cBhvr>
                                      <p:to>
                                        <p:strVal val="visible"/>
                                      </p:to>
                                    </p:set>
                                    <p:anim calcmode="lin" valueType="num">
                                      <p:cBhvr additive="base">
                                        <p:cTn id="64" dur="500" fill="hold"/>
                                        <p:tgtEl>
                                          <p:spTgt spid="28691"/>
                                        </p:tgtEl>
                                        <p:attrNameLst>
                                          <p:attrName>ppt_x</p:attrName>
                                        </p:attrNameLst>
                                      </p:cBhvr>
                                      <p:tavLst>
                                        <p:tav tm="0">
                                          <p:val>
                                            <p:strVal val="#ppt_x"/>
                                          </p:val>
                                        </p:tav>
                                        <p:tav tm="100000">
                                          <p:val>
                                            <p:strVal val="#ppt_x"/>
                                          </p:val>
                                        </p:tav>
                                      </p:tavLst>
                                    </p:anim>
                                    <p:anim calcmode="lin" valueType="num">
                                      <p:cBhvr additive="base">
                                        <p:cTn id="65" dur="500" fill="hold"/>
                                        <p:tgtEl>
                                          <p:spTgt spid="28691"/>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62"/>
                                            </p:cond>
                                          </p:stCondLst>
                                          <p:endCondLst>
                                            <p:cond evt="onStopAudio" delay="0">
                                              <p:tgtEl>
                                                <p:sldTgt/>
                                              </p:tgtEl>
                                            </p:cond>
                                          </p:endCondLst>
                                        </p:cTn>
                                        <p:tgtEl>
                                          <p:sndTgt r:embed="rId7" name="gitsolo.wav"/>
                                        </p:tgtEl>
                                      </p:cMediaNode>
                                    </p:audio>
                                  </p:subTnLst>
                                </p:cTn>
                              </p:par>
                            </p:childTnLst>
                          </p:cTn>
                        </p:par>
                      </p:childTnLst>
                    </p:cTn>
                  </p:par>
                  <p:par>
                    <p:cTn id="66" fill="hold" nodeType="clickPar">
                      <p:stCondLst>
                        <p:cond delay="indefinite"/>
                      </p:stCondLst>
                      <p:childTnLst>
                        <p:par>
                          <p:cTn id="67" fill="hold" nodeType="withGroup">
                            <p:stCondLst>
                              <p:cond delay="0"/>
                            </p:stCondLst>
                            <p:childTnLst>
                              <p:par>
                                <p:cTn id="68" presetID="2" presetClass="entr" presetSubtype="8" fill="hold" nodeType="clickEffect">
                                  <p:stCondLst>
                                    <p:cond delay="0"/>
                                  </p:stCondLst>
                                  <p:childTnLst>
                                    <p:set>
                                      <p:cBhvr>
                                        <p:cTn id="69" dur="1" fill="hold">
                                          <p:stCondLst>
                                            <p:cond delay="0"/>
                                          </p:stCondLst>
                                        </p:cTn>
                                        <p:tgtEl>
                                          <p:spTgt spid="19923"/>
                                        </p:tgtEl>
                                        <p:attrNameLst>
                                          <p:attrName>style.visibility</p:attrName>
                                        </p:attrNameLst>
                                      </p:cBhvr>
                                      <p:to>
                                        <p:strVal val="visible"/>
                                      </p:to>
                                    </p:set>
                                    <p:anim calcmode="lin" valueType="num">
                                      <p:cBhvr additive="base">
                                        <p:cTn id="70" dur="500" fill="hold"/>
                                        <p:tgtEl>
                                          <p:spTgt spid="19923"/>
                                        </p:tgtEl>
                                        <p:attrNameLst>
                                          <p:attrName>ppt_x</p:attrName>
                                        </p:attrNameLst>
                                      </p:cBhvr>
                                      <p:tavLst>
                                        <p:tav tm="0">
                                          <p:val>
                                            <p:strVal val="0-#ppt_w/2"/>
                                          </p:val>
                                        </p:tav>
                                        <p:tav tm="100000">
                                          <p:val>
                                            <p:strVal val="#ppt_x"/>
                                          </p:val>
                                        </p:tav>
                                      </p:tavLst>
                                    </p:anim>
                                    <p:anim calcmode="lin" valueType="num">
                                      <p:cBhvr additive="base">
                                        <p:cTn id="71" dur="500" fill="hold"/>
                                        <p:tgtEl>
                                          <p:spTgt spid="1992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8"/>
                                            </p:cond>
                                          </p:stCondLst>
                                          <p:endCondLst>
                                            <p:cond evt="onStopAudio" delay="0">
                                              <p:tgtEl>
                                                <p:sldTgt/>
                                              </p:tgtEl>
                                            </p:cond>
                                          </p:endCondLst>
                                        </p:cTn>
                                        <p:tgtEl>
                                          <p:sndTgt r:embed="rId7" name="gitsolo.wav"/>
                                        </p:tgtEl>
                                      </p:cMediaNode>
                                    </p:audio>
                                  </p:subTnLst>
                                </p:cTn>
                              </p:par>
                            </p:childTnLst>
                          </p:cTn>
                        </p:par>
                      </p:childTnLst>
                    </p:cTn>
                  </p:par>
                  <p:par>
                    <p:cTn id="72" fill="hold" nodeType="clickPar">
                      <p:stCondLst>
                        <p:cond delay="indefinite"/>
                      </p:stCondLst>
                      <p:childTnLst>
                        <p:par>
                          <p:cTn id="73" fill="hold" nodeType="withGroup">
                            <p:stCondLst>
                              <p:cond delay="0"/>
                            </p:stCondLst>
                            <p:childTnLst>
                              <p:par>
                                <p:cTn id="74" presetID="3" presetClass="entr" presetSubtype="5" fill="hold" grpId="0" nodeType="clickEffect">
                                  <p:stCondLst>
                                    <p:cond delay="0"/>
                                  </p:stCondLst>
                                  <p:childTnLst>
                                    <p:set>
                                      <p:cBhvr>
                                        <p:cTn id="75" dur="1" fill="hold">
                                          <p:stCondLst>
                                            <p:cond delay="0"/>
                                          </p:stCondLst>
                                        </p:cTn>
                                        <p:tgtEl>
                                          <p:spTgt spid="28707"/>
                                        </p:tgtEl>
                                        <p:attrNameLst>
                                          <p:attrName>style.visibility</p:attrName>
                                        </p:attrNameLst>
                                      </p:cBhvr>
                                      <p:to>
                                        <p:strVal val="visible"/>
                                      </p:to>
                                    </p:set>
                                    <p:animEffect transition="in" filter="blinds(vertical)">
                                      <p:cBhvr>
                                        <p:cTn id="76" dur="500"/>
                                        <p:tgtEl>
                                          <p:spTgt spid="28707"/>
                                        </p:tgtEl>
                                      </p:cBhvr>
                                    </p:animEffect>
                                  </p:childTnLst>
                                  <p:subTnLst>
                                    <p:audio>
                                      <p:cMediaNode>
                                        <p:cTn display="0" masterRel="sameClick">
                                          <p:stCondLst>
                                            <p:cond evt="begin" delay="0">
                                              <p:tn val="74"/>
                                            </p:cond>
                                          </p:stCondLst>
                                          <p:endCondLst>
                                            <p:cond evt="onStopAudio" delay="0">
                                              <p:tgtEl>
                                                <p:sldTgt/>
                                              </p:tgtEl>
                                            </p:cond>
                                          </p:endCondLst>
                                        </p:cTn>
                                        <p:tgtEl>
                                          <p:sndTgt r:embed="rId8" name="Gewehrschuß"/>
                                        </p:tgtEl>
                                      </p:cMediaNode>
                                    </p:audio>
                                  </p:subTnLst>
                                </p:cTn>
                              </p:par>
                            </p:childTnLst>
                          </p:cTn>
                        </p:par>
                      </p:childTnLst>
                    </p:cTn>
                  </p:par>
                  <p:par>
                    <p:cTn id="77" fill="hold" nodeType="clickPar">
                      <p:stCondLst>
                        <p:cond delay="indefinite"/>
                      </p:stCondLst>
                      <p:childTnLst>
                        <p:par>
                          <p:cTn id="78" fill="hold" nodeType="withGroup">
                            <p:stCondLst>
                              <p:cond delay="0"/>
                            </p:stCondLst>
                            <p:childTnLst>
                              <p:par>
                                <p:cTn id="79" presetID="2" presetClass="entr" presetSubtype="8" fill="hold" nodeType="clickEffect">
                                  <p:stCondLst>
                                    <p:cond delay="0"/>
                                  </p:stCondLst>
                                  <p:childTnLst>
                                    <p:set>
                                      <p:cBhvr>
                                        <p:cTn id="80" dur="1" fill="hold">
                                          <p:stCondLst>
                                            <p:cond delay="0"/>
                                          </p:stCondLst>
                                        </p:cTn>
                                        <p:tgtEl>
                                          <p:spTgt spid="28708"/>
                                        </p:tgtEl>
                                        <p:attrNameLst>
                                          <p:attrName>style.visibility</p:attrName>
                                        </p:attrNameLst>
                                      </p:cBhvr>
                                      <p:to>
                                        <p:strVal val="visible"/>
                                      </p:to>
                                    </p:set>
                                    <p:anim calcmode="lin" valueType="num">
                                      <p:cBhvr additive="base">
                                        <p:cTn id="81" dur="500" fill="hold"/>
                                        <p:tgtEl>
                                          <p:spTgt spid="28708"/>
                                        </p:tgtEl>
                                        <p:attrNameLst>
                                          <p:attrName>ppt_x</p:attrName>
                                        </p:attrNameLst>
                                      </p:cBhvr>
                                      <p:tavLst>
                                        <p:tav tm="0">
                                          <p:val>
                                            <p:strVal val="0-#ppt_w/2"/>
                                          </p:val>
                                        </p:tav>
                                        <p:tav tm="100000">
                                          <p:val>
                                            <p:strVal val="#ppt_x"/>
                                          </p:val>
                                        </p:tav>
                                      </p:tavLst>
                                    </p:anim>
                                    <p:anim calcmode="lin" valueType="num">
                                      <p:cBhvr additive="base">
                                        <p:cTn id="82" dur="500" fill="hold"/>
                                        <p:tgtEl>
                                          <p:spTgt spid="2870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9"/>
                                            </p:cond>
                                          </p:stCondLst>
                                          <p:endCondLst>
                                            <p:cond evt="onStopAudio" delay="0">
                                              <p:tgtEl>
                                                <p:sldTgt/>
                                              </p:tgtEl>
                                            </p:cond>
                                          </p:endCondLst>
                                        </p:cTn>
                                        <p:tgtEl>
                                          <p:sndTgt r:embed="rId9" name="Quietschende Bremsen"/>
                                        </p:tgtEl>
                                      </p:cMediaNode>
                                    </p:audio>
                                  </p:subTnLst>
                                </p:cTn>
                              </p:par>
                            </p:childTnLst>
                          </p:cTn>
                        </p:par>
                      </p:childTnLst>
                    </p:cTn>
                  </p:par>
                  <p:par>
                    <p:cTn id="83" fill="hold" nodeType="clickPar">
                      <p:stCondLst>
                        <p:cond delay="indefinite"/>
                      </p:stCondLst>
                      <p:childTnLst>
                        <p:par>
                          <p:cTn id="84" fill="hold" nodeType="withGroup">
                            <p:stCondLst>
                              <p:cond delay="0"/>
                            </p:stCondLst>
                            <p:childTnLst>
                              <p:par>
                                <p:cTn id="85" presetID="2" presetClass="entr" presetSubtype="4" fill="hold" grpId="0" nodeType="clickEffect">
                                  <p:stCondLst>
                                    <p:cond delay="0"/>
                                  </p:stCondLst>
                                  <p:childTnLst>
                                    <p:set>
                                      <p:cBhvr>
                                        <p:cTn id="86" dur="1" fill="hold">
                                          <p:stCondLst>
                                            <p:cond delay="0"/>
                                          </p:stCondLst>
                                        </p:cTn>
                                        <p:tgtEl>
                                          <p:spTgt spid="28709">
                                            <p:txEl>
                                              <p:pRg st="0" end="0"/>
                                            </p:txEl>
                                          </p:spTgt>
                                        </p:tgtEl>
                                        <p:attrNameLst>
                                          <p:attrName>style.visibility</p:attrName>
                                        </p:attrNameLst>
                                      </p:cBhvr>
                                      <p:to>
                                        <p:strVal val="visible"/>
                                      </p:to>
                                    </p:set>
                                    <p:anim calcmode="lin" valueType="num">
                                      <p:cBhvr additive="base">
                                        <p:cTn id="87" dur="500" fill="hold"/>
                                        <p:tgtEl>
                                          <p:spTgt spid="28709">
                                            <p:txEl>
                                              <p:pRg st="0" end="0"/>
                                            </p:txEl>
                                          </p:spTgt>
                                        </p:tgtEl>
                                        <p:attrNameLst>
                                          <p:attrName>ppt_x</p:attrName>
                                        </p:attrNameLst>
                                      </p:cBhvr>
                                      <p:tavLst>
                                        <p:tav tm="0">
                                          <p:val>
                                            <p:strVal val="#ppt_x"/>
                                          </p:val>
                                        </p:tav>
                                        <p:tav tm="100000">
                                          <p:val>
                                            <p:strVal val="#ppt_x"/>
                                          </p:val>
                                        </p:tav>
                                      </p:tavLst>
                                    </p:anim>
                                    <p:anim calcmode="lin" valueType="num">
                                      <p:cBhvr additive="base">
                                        <p:cTn id="88" dur="500" fill="hold"/>
                                        <p:tgtEl>
                                          <p:spTgt spid="28709">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5"/>
                                            </p:cond>
                                          </p:stCondLst>
                                          <p:endCondLst>
                                            <p:cond evt="onStopAudio" delay="0">
                                              <p:tgtEl>
                                                <p:sldTgt/>
                                              </p:tgtEl>
                                            </p:cond>
                                          </p:endCondLst>
                                        </p:cTn>
                                        <p:tgtEl>
                                          <p:sndTgt r:embed="rId10" name="Freaknat.wav"/>
                                        </p:tgtEl>
                                      </p:cMediaNode>
                                    </p:audio>
                                  </p:subTnLst>
                                </p:cTn>
                              </p:par>
                            </p:childTnLst>
                          </p:cTn>
                        </p:par>
                      </p:childTnLst>
                    </p:cTn>
                  </p:par>
                  <p:par>
                    <p:cTn id="89" fill="hold" nodeType="clickPar">
                      <p:stCondLst>
                        <p:cond delay="indefinite"/>
                      </p:stCondLst>
                      <p:childTnLst>
                        <p:par>
                          <p:cTn id="90" fill="hold" nodeType="withGroup">
                            <p:stCondLst>
                              <p:cond delay="0"/>
                            </p:stCondLst>
                            <p:childTnLst>
                              <p:par>
                                <p:cTn id="91" presetID="3" presetClass="entr" presetSubtype="10" fill="hold" grpId="0" nodeType="clickEffect">
                                  <p:stCondLst>
                                    <p:cond delay="0"/>
                                  </p:stCondLst>
                                  <p:childTnLst>
                                    <p:set>
                                      <p:cBhvr>
                                        <p:cTn id="92" dur="1" fill="hold">
                                          <p:stCondLst>
                                            <p:cond delay="0"/>
                                          </p:stCondLst>
                                        </p:cTn>
                                        <p:tgtEl>
                                          <p:spTgt spid="28710">
                                            <p:txEl>
                                              <p:pRg st="0" end="0"/>
                                            </p:txEl>
                                          </p:spTgt>
                                        </p:tgtEl>
                                        <p:attrNameLst>
                                          <p:attrName>style.visibility</p:attrName>
                                        </p:attrNameLst>
                                      </p:cBhvr>
                                      <p:to>
                                        <p:strVal val="visible"/>
                                      </p:to>
                                    </p:set>
                                    <p:animEffect transition="in" filter="blinds(horizontal)">
                                      <p:cBhvr>
                                        <p:cTn id="93" dur="500"/>
                                        <p:tgtEl>
                                          <p:spTgt spid="28710">
                                            <p:txEl>
                                              <p:pRg st="0" end="0"/>
                                            </p:txEl>
                                          </p:spTgt>
                                        </p:tgtEl>
                                      </p:cBhvr>
                                    </p:animEffect>
                                  </p:childTnLst>
                                  <p:subTnLst>
                                    <p:audio>
                                      <p:cMediaNode>
                                        <p:cTn display="0" masterRel="sameClick">
                                          <p:stCondLst>
                                            <p:cond evt="begin" delay="0">
                                              <p:tn val="91"/>
                                            </p:cond>
                                          </p:stCondLst>
                                          <p:endCondLst>
                                            <p:cond evt="onStopAudio" delay="0">
                                              <p:tgtEl>
                                                <p:sldTgt/>
                                              </p:tgtEl>
                                            </p:cond>
                                          </p:endCondLst>
                                        </p:cTn>
                                        <p:tgtEl>
                                          <p:sndTgt r:embed="rId11" name="Zischen"/>
                                        </p:tgtEl>
                                      </p:cMediaNode>
                                    </p:audio>
                                  </p:subTnLst>
                                </p:cTn>
                              </p:par>
                            </p:childTnLst>
                          </p:cTn>
                        </p:par>
                      </p:childTnLst>
                    </p:cTn>
                  </p:par>
                  <p:par>
                    <p:cTn id="94" fill="hold" nodeType="clickPar">
                      <p:stCondLst>
                        <p:cond delay="indefinite"/>
                      </p:stCondLst>
                      <p:childTnLst>
                        <p:par>
                          <p:cTn id="95" fill="hold" nodeType="withGroup">
                            <p:stCondLst>
                              <p:cond delay="0"/>
                            </p:stCondLst>
                            <p:childTnLst>
                              <p:par>
                                <p:cTn id="96" presetID="2" presetClass="entr" presetSubtype="6" fill="hold" nodeType="clickEffect">
                                  <p:stCondLst>
                                    <p:cond delay="0"/>
                                  </p:stCondLst>
                                  <p:childTnLst>
                                    <p:set>
                                      <p:cBhvr>
                                        <p:cTn id="97" dur="1" fill="hold">
                                          <p:stCondLst>
                                            <p:cond delay="0"/>
                                          </p:stCondLst>
                                        </p:cTn>
                                        <p:tgtEl>
                                          <p:spTgt spid="28711"/>
                                        </p:tgtEl>
                                        <p:attrNameLst>
                                          <p:attrName>style.visibility</p:attrName>
                                        </p:attrNameLst>
                                      </p:cBhvr>
                                      <p:to>
                                        <p:strVal val="visible"/>
                                      </p:to>
                                    </p:set>
                                    <p:anim calcmode="lin" valueType="num">
                                      <p:cBhvr additive="base">
                                        <p:cTn id="98" dur="500" fill="hold"/>
                                        <p:tgtEl>
                                          <p:spTgt spid="28711"/>
                                        </p:tgtEl>
                                        <p:attrNameLst>
                                          <p:attrName>ppt_x</p:attrName>
                                        </p:attrNameLst>
                                      </p:cBhvr>
                                      <p:tavLst>
                                        <p:tav tm="0">
                                          <p:val>
                                            <p:strVal val="1+#ppt_w/2"/>
                                          </p:val>
                                        </p:tav>
                                        <p:tav tm="100000">
                                          <p:val>
                                            <p:strVal val="#ppt_x"/>
                                          </p:val>
                                        </p:tav>
                                      </p:tavLst>
                                    </p:anim>
                                    <p:anim calcmode="lin" valueType="num">
                                      <p:cBhvr additive="base">
                                        <p:cTn id="99" dur="500" fill="hold"/>
                                        <p:tgtEl>
                                          <p:spTgt spid="2871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6"/>
                                            </p:cond>
                                          </p:stCondLst>
                                          <p:endCondLst>
                                            <p:cond evt="onStopAudio" delay="0">
                                              <p:tgtEl>
                                                <p:sldTgt/>
                                              </p:tgtEl>
                                            </p:cond>
                                          </p:endCondLst>
                                        </p:cTn>
                                        <p:tgtEl>
                                          <p:sndTgt r:embed="rId12" name="Laser"/>
                                        </p:tgtEl>
                                      </p:cMediaNode>
                                    </p:audio>
                                  </p:subTnLst>
                                </p:cTn>
                              </p:par>
                            </p:childTnLst>
                          </p:cTn>
                        </p:par>
                      </p:childTnLst>
                    </p:cTn>
                  </p:par>
                  <p:par>
                    <p:cTn id="100" fill="hold" nodeType="clickPar">
                      <p:stCondLst>
                        <p:cond delay="indefinite"/>
                      </p:stCondLst>
                      <p:childTnLst>
                        <p:par>
                          <p:cTn id="101" fill="hold" nodeType="withGroup">
                            <p:stCondLst>
                              <p:cond delay="0"/>
                            </p:stCondLst>
                            <p:childTnLst>
                              <p:par>
                                <p:cTn id="102" presetID="2" presetClass="entr" presetSubtype="4" fill="hold" grpId="0" nodeType="clickEffect">
                                  <p:stCondLst>
                                    <p:cond delay="0"/>
                                  </p:stCondLst>
                                  <p:childTnLst>
                                    <p:set>
                                      <p:cBhvr>
                                        <p:cTn id="103" dur="1" fill="hold">
                                          <p:stCondLst>
                                            <p:cond delay="0"/>
                                          </p:stCondLst>
                                        </p:cTn>
                                        <p:tgtEl>
                                          <p:spTgt spid="28712">
                                            <p:txEl>
                                              <p:pRg st="0" end="0"/>
                                            </p:txEl>
                                          </p:spTgt>
                                        </p:tgtEl>
                                        <p:attrNameLst>
                                          <p:attrName>style.visibility</p:attrName>
                                        </p:attrNameLst>
                                      </p:cBhvr>
                                      <p:to>
                                        <p:strVal val="visible"/>
                                      </p:to>
                                    </p:set>
                                    <p:anim calcmode="lin" valueType="num">
                                      <p:cBhvr additive="base">
                                        <p:cTn id="104" dur="500" fill="hold"/>
                                        <p:tgtEl>
                                          <p:spTgt spid="28712">
                                            <p:txEl>
                                              <p:pRg st="0" end="0"/>
                                            </p:txEl>
                                          </p:spTgt>
                                        </p:tgtEl>
                                        <p:attrNameLst>
                                          <p:attrName>ppt_x</p:attrName>
                                        </p:attrNameLst>
                                      </p:cBhvr>
                                      <p:tavLst>
                                        <p:tav tm="0">
                                          <p:val>
                                            <p:strVal val="#ppt_x"/>
                                          </p:val>
                                        </p:tav>
                                        <p:tav tm="100000">
                                          <p:val>
                                            <p:strVal val="#ppt_x"/>
                                          </p:val>
                                        </p:tav>
                                      </p:tavLst>
                                    </p:anim>
                                    <p:anim calcmode="lin" valueType="num">
                                      <p:cBhvr additive="base">
                                        <p:cTn id="105" dur="500" fill="hold"/>
                                        <p:tgtEl>
                                          <p:spTgt spid="2871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2"/>
                                            </p:cond>
                                          </p:stCondLst>
                                          <p:endCondLst>
                                            <p:cond evt="onStopAudio" delay="0">
                                              <p:tgtEl>
                                                <p:sldTgt/>
                                              </p:tgtEl>
                                            </p:cond>
                                          </p:endCondLst>
                                        </p:cTn>
                                        <p:tgtEl>
                                          <p:sndTgt r:embed="rId13" name="Fal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3" grpId="0" autoUpdateAnimBg="0"/>
      <p:bldP spid="28678" grpId="0" build="p" autoUpdateAnimBg="0"/>
      <p:bldP spid="28679" grpId="0" autoUpdateAnimBg="0"/>
      <p:bldP spid="28689" grpId="0" build="p" autoUpdateAnimBg="0"/>
      <p:bldP spid="28691" grpId="0" autoUpdateAnimBg="0"/>
      <p:bldP spid="28707" grpId="0" autoUpdateAnimBg="0"/>
      <p:bldP spid="28709" grpId="0" build="p" autoUpdateAnimBg="0"/>
      <p:bldP spid="28710" grpId="0" build="p" autoUpdateAnimBg="0"/>
      <p:bldP spid="28712"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hteck 6144">
            <a:extLst>
              <a:ext uri="{FF2B5EF4-FFF2-40B4-BE49-F238E27FC236}">
                <a16:creationId xmlns:a16="http://schemas.microsoft.com/office/drawing/2014/main" id="{084445C2-D288-4EBB-A878-5B11A80CCC7C}"/>
              </a:ext>
            </a:extLst>
          </p:cNvPr>
          <p:cNvSpPr>
            <a:spLocks noChangeArrowheads="1"/>
          </p:cNvSpPr>
          <p:nvPr/>
        </p:nvSpPr>
        <p:spPr bwMode="auto">
          <a:xfrm>
            <a:off x="304800" y="381000"/>
            <a:ext cx="8229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2800"/>
              <a:t>Exkurs in die Vektorgeometrie</a:t>
            </a:r>
          </a:p>
        </p:txBody>
      </p:sp>
      <p:sp>
        <p:nvSpPr>
          <p:cNvPr id="6146" name="Rechteck 6145">
            <a:extLst>
              <a:ext uri="{FF2B5EF4-FFF2-40B4-BE49-F238E27FC236}">
                <a16:creationId xmlns:a16="http://schemas.microsoft.com/office/drawing/2014/main" id="{9A7B5516-EA24-4FD1-B13D-C241CA470DDA}"/>
              </a:ext>
            </a:extLst>
          </p:cNvPr>
          <p:cNvSpPr>
            <a:spLocks noChangeArrowheads="1"/>
          </p:cNvSpPr>
          <p:nvPr/>
        </p:nvSpPr>
        <p:spPr bwMode="auto">
          <a:xfrm>
            <a:off x="152400" y="1219200"/>
            <a:ext cx="8686800" cy="92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2000">
                <a:latin typeface="Times New Roman" panose="02020603050405020304" pitchFamily="18" charset="0"/>
              </a:rPr>
              <a:t>Skalarprodukt: (a o b)</a:t>
            </a:r>
          </a:p>
          <a:p>
            <a:pPr>
              <a:spcBef>
                <a:spcPct val="50000"/>
              </a:spcBef>
            </a:pPr>
            <a:r>
              <a:rPr lang="de-DE" altLang="de-DE" sz="1400">
                <a:latin typeface="Times New Roman" panose="02020603050405020304" pitchFamily="18" charset="0"/>
              </a:rPr>
              <a:t>Hier werden die jeweiligen x ,y und  z - Werte mit den entsprechenden x, y und z -Werten des anderen Vektors multipliziert und daraus die Summe gebildet.</a:t>
            </a:r>
          </a:p>
        </p:txBody>
      </p:sp>
      <p:grpSp>
        <p:nvGrpSpPr>
          <p:cNvPr id="3994" name="Group 5">
            <a:extLst>
              <a:ext uri="{FF2B5EF4-FFF2-40B4-BE49-F238E27FC236}">
                <a16:creationId xmlns:a16="http://schemas.microsoft.com/office/drawing/2014/main" id="{B6C6F1F4-357D-42E4-B633-91366C33CAB2}"/>
              </a:ext>
            </a:extLst>
          </p:cNvPr>
          <p:cNvGrpSpPr>
            <a:grpSpLocks/>
          </p:cNvGrpSpPr>
          <p:nvPr/>
        </p:nvGrpSpPr>
        <p:grpSpPr bwMode="auto">
          <a:xfrm>
            <a:off x="1828800" y="1219200"/>
            <a:ext cx="533400" cy="0"/>
            <a:chOff x="1152" y="768"/>
            <a:chExt cx="336" cy="0"/>
          </a:xfrm>
        </p:grpSpPr>
        <p:sp>
          <p:nvSpPr>
            <p:cNvPr id="11284" name="Gerade Verbindung 6146">
              <a:extLst>
                <a:ext uri="{FF2B5EF4-FFF2-40B4-BE49-F238E27FC236}">
                  <a16:creationId xmlns:a16="http://schemas.microsoft.com/office/drawing/2014/main" id="{AA459BBF-3DF5-400B-A10C-9FCB1D5152EC}"/>
                </a:ext>
              </a:extLst>
            </p:cNvPr>
            <p:cNvSpPr>
              <a:spLocks noChangeShapeType="1"/>
            </p:cNvSpPr>
            <p:nvPr/>
          </p:nvSpPr>
          <p:spPr bwMode="auto">
            <a:xfrm>
              <a:off x="1152" y="768"/>
              <a:ext cx="144" cy="0"/>
            </a:xfrm>
            <a:prstGeom prst="line">
              <a:avLst/>
            </a:prstGeom>
            <a:noFill/>
            <a:ln w="12700" algn="ctr">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a:lstStyle/>
            <a:p>
              <a:endParaRPr lang="de-DE"/>
            </a:p>
          </p:txBody>
        </p:sp>
        <p:sp>
          <p:nvSpPr>
            <p:cNvPr id="11285" name="Gerade Verbindung 6147">
              <a:extLst>
                <a:ext uri="{FF2B5EF4-FFF2-40B4-BE49-F238E27FC236}">
                  <a16:creationId xmlns:a16="http://schemas.microsoft.com/office/drawing/2014/main" id="{C4EFEA97-DBF7-4557-929C-3C189F73472C}"/>
                </a:ext>
              </a:extLst>
            </p:cNvPr>
            <p:cNvSpPr>
              <a:spLocks noChangeShapeType="1"/>
            </p:cNvSpPr>
            <p:nvPr/>
          </p:nvSpPr>
          <p:spPr bwMode="auto">
            <a:xfrm>
              <a:off x="1392" y="768"/>
              <a:ext cx="96" cy="0"/>
            </a:xfrm>
            <a:prstGeom prst="line">
              <a:avLst/>
            </a:prstGeom>
            <a:noFill/>
            <a:ln w="12700" algn="ctr">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a:lstStyle/>
            <a:p>
              <a:endParaRPr lang="de-DE"/>
            </a:p>
          </p:txBody>
        </p:sp>
      </p:grpSp>
      <p:sp>
        <p:nvSpPr>
          <p:cNvPr id="6150" name="Rechteck 6149">
            <a:extLst>
              <a:ext uri="{FF2B5EF4-FFF2-40B4-BE49-F238E27FC236}">
                <a16:creationId xmlns:a16="http://schemas.microsoft.com/office/drawing/2014/main" id="{57004D8E-FE78-438D-B61F-A395B13C90CB}"/>
              </a:ext>
            </a:extLst>
          </p:cNvPr>
          <p:cNvSpPr>
            <a:spLocks noChangeArrowheads="1"/>
          </p:cNvSpPr>
          <p:nvPr/>
        </p:nvSpPr>
        <p:spPr bwMode="auto">
          <a:xfrm>
            <a:off x="152400" y="2590800"/>
            <a:ext cx="8686800" cy="92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2000">
                <a:latin typeface="Times New Roman" panose="02020603050405020304" pitchFamily="18" charset="0"/>
              </a:rPr>
              <a:t>Kreuzprodukt : (a x b)</a:t>
            </a:r>
          </a:p>
          <a:p>
            <a:pPr>
              <a:spcBef>
                <a:spcPct val="50000"/>
              </a:spcBef>
            </a:pPr>
            <a:r>
              <a:rPr lang="de-DE" altLang="de-DE" sz="1400">
                <a:latin typeface="Times New Roman" panose="02020603050405020304" pitchFamily="18" charset="0"/>
              </a:rPr>
              <a:t>Hier werden die 3 Werte x, y und z nach den Formeln a2b3 - a3b2 , a3b1 - a1b3 und a1b2 - a2b1 berechnet. Das ganze entspricht ab * |sin (</a:t>
            </a:r>
            <a:r>
              <a:rPr lang="de-DE" altLang="de-DE" sz="1400">
                <a:latin typeface="Symbol" panose="05050102010706020507" pitchFamily="18" charset="2"/>
              </a:rPr>
              <a:t>f</a:t>
            </a:r>
            <a:r>
              <a:rPr lang="de-DE" altLang="de-DE" sz="1400"/>
              <a:t> )|</a:t>
            </a:r>
            <a:r>
              <a:rPr lang="de-DE" altLang="de-DE" sz="1400">
                <a:latin typeface="Algerian" panose="04020705040A02060702" pitchFamily="82" charset="0"/>
              </a:rPr>
              <a:t> </a:t>
            </a:r>
          </a:p>
        </p:txBody>
      </p:sp>
      <p:grpSp>
        <p:nvGrpSpPr>
          <p:cNvPr id="5325" name="Group 9">
            <a:extLst>
              <a:ext uri="{FF2B5EF4-FFF2-40B4-BE49-F238E27FC236}">
                <a16:creationId xmlns:a16="http://schemas.microsoft.com/office/drawing/2014/main" id="{BD14B339-384B-4459-BAB5-2338E820CFC8}"/>
              </a:ext>
            </a:extLst>
          </p:cNvPr>
          <p:cNvGrpSpPr>
            <a:grpSpLocks/>
          </p:cNvGrpSpPr>
          <p:nvPr/>
        </p:nvGrpSpPr>
        <p:grpSpPr bwMode="auto">
          <a:xfrm>
            <a:off x="1905000" y="2667000"/>
            <a:ext cx="533400" cy="0"/>
            <a:chOff x="1200" y="1680"/>
            <a:chExt cx="336" cy="0"/>
          </a:xfrm>
        </p:grpSpPr>
        <p:sp>
          <p:nvSpPr>
            <p:cNvPr id="11282" name="Gerade Verbindung 6150">
              <a:extLst>
                <a:ext uri="{FF2B5EF4-FFF2-40B4-BE49-F238E27FC236}">
                  <a16:creationId xmlns:a16="http://schemas.microsoft.com/office/drawing/2014/main" id="{3136C96F-910A-47FF-9244-8863B1E663B1}"/>
                </a:ext>
              </a:extLst>
            </p:cNvPr>
            <p:cNvSpPr>
              <a:spLocks noChangeShapeType="1"/>
            </p:cNvSpPr>
            <p:nvPr/>
          </p:nvSpPr>
          <p:spPr bwMode="auto">
            <a:xfrm>
              <a:off x="1200" y="1680"/>
              <a:ext cx="96" cy="0"/>
            </a:xfrm>
            <a:prstGeom prst="line">
              <a:avLst/>
            </a:prstGeom>
            <a:noFill/>
            <a:ln w="12700" algn="ctr">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a:lstStyle/>
            <a:p>
              <a:endParaRPr lang="de-DE"/>
            </a:p>
          </p:txBody>
        </p:sp>
        <p:sp>
          <p:nvSpPr>
            <p:cNvPr id="11283" name="Gerade Verbindung 6151">
              <a:extLst>
                <a:ext uri="{FF2B5EF4-FFF2-40B4-BE49-F238E27FC236}">
                  <a16:creationId xmlns:a16="http://schemas.microsoft.com/office/drawing/2014/main" id="{AFD31CA9-21B5-4744-95A7-A267E34231A3}"/>
                </a:ext>
              </a:extLst>
            </p:cNvPr>
            <p:cNvSpPr>
              <a:spLocks noChangeShapeType="1"/>
            </p:cNvSpPr>
            <p:nvPr/>
          </p:nvSpPr>
          <p:spPr bwMode="auto">
            <a:xfrm>
              <a:off x="1392" y="1680"/>
              <a:ext cx="144" cy="0"/>
            </a:xfrm>
            <a:prstGeom prst="line">
              <a:avLst/>
            </a:prstGeom>
            <a:noFill/>
            <a:ln w="12700" algn="ctr">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a:lstStyle/>
            <a:p>
              <a:endParaRPr lang="de-DE"/>
            </a:p>
          </p:txBody>
        </p:sp>
      </p:grpSp>
      <p:sp>
        <p:nvSpPr>
          <p:cNvPr id="6154" name="Rechteck 6153">
            <a:extLst>
              <a:ext uri="{FF2B5EF4-FFF2-40B4-BE49-F238E27FC236}">
                <a16:creationId xmlns:a16="http://schemas.microsoft.com/office/drawing/2014/main" id="{640F4C23-D0BD-4E6A-A926-85FF9EE02D14}"/>
              </a:ext>
            </a:extLst>
          </p:cNvPr>
          <p:cNvSpPr>
            <a:spLocks noChangeArrowheads="1"/>
          </p:cNvSpPr>
          <p:nvPr/>
        </p:nvSpPr>
        <p:spPr bwMode="auto">
          <a:xfrm>
            <a:off x="228600" y="3962400"/>
            <a:ext cx="8686800" cy="220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2000">
                <a:latin typeface="Times New Roman" panose="02020603050405020304" pitchFamily="18" charset="0"/>
              </a:rPr>
              <a:t>Spatprodukt: (a x b) o c</a:t>
            </a:r>
          </a:p>
          <a:p>
            <a:pPr>
              <a:spcBef>
                <a:spcPct val="50000"/>
              </a:spcBef>
            </a:pPr>
            <a:r>
              <a:rPr lang="de-DE" altLang="de-DE" sz="1400">
                <a:latin typeface="Times New Roman" panose="02020603050405020304" pitchFamily="18" charset="0"/>
              </a:rPr>
              <a:t>Das Spatprodukt , wird wie eine dreireihige Determinante berechnet:</a:t>
            </a:r>
          </a:p>
          <a:p>
            <a:pPr>
              <a:spcBef>
                <a:spcPct val="50000"/>
              </a:spcBef>
            </a:pPr>
            <a:r>
              <a:rPr lang="de-DE" altLang="de-DE" sz="1400">
                <a:latin typeface="Times New Roman" panose="02020603050405020304" pitchFamily="18" charset="0"/>
              </a:rPr>
              <a:t>a1	b1	c1	a1	b1</a:t>
            </a:r>
          </a:p>
          <a:p>
            <a:pPr>
              <a:spcBef>
                <a:spcPct val="50000"/>
              </a:spcBef>
            </a:pPr>
            <a:r>
              <a:rPr lang="de-DE" altLang="de-DE" sz="1400">
                <a:latin typeface="Times New Roman" panose="02020603050405020304" pitchFamily="18" charset="0"/>
              </a:rPr>
              <a:t>a2	b2	c2	a2	b2</a:t>
            </a:r>
          </a:p>
          <a:p>
            <a:pPr>
              <a:spcBef>
                <a:spcPct val="50000"/>
              </a:spcBef>
            </a:pPr>
            <a:r>
              <a:rPr lang="de-DE" altLang="de-DE" sz="1400">
                <a:latin typeface="Times New Roman" panose="02020603050405020304" pitchFamily="18" charset="0"/>
              </a:rPr>
              <a:t>a3	b3	c3	a3	b3</a:t>
            </a:r>
          </a:p>
          <a:p>
            <a:pPr>
              <a:spcBef>
                <a:spcPct val="50000"/>
              </a:spcBef>
            </a:pPr>
            <a:r>
              <a:rPr lang="de-DE" altLang="de-DE" sz="1400">
                <a:latin typeface="Times New Roman" panose="02020603050405020304" pitchFamily="18" charset="0"/>
              </a:rPr>
              <a:t>Die Produkte der rechts nach unten auf den Linien liegenden Zahlen werden dazu addiert und die Produkte der links nach unten gehenden Linie liegenden Zahlen werden davon wegsubtrahiert.</a:t>
            </a:r>
          </a:p>
        </p:txBody>
      </p:sp>
      <p:grpSp>
        <p:nvGrpSpPr>
          <p:cNvPr id="6231" name="Group 14">
            <a:extLst>
              <a:ext uri="{FF2B5EF4-FFF2-40B4-BE49-F238E27FC236}">
                <a16:creationId xmlns:a16="http://schemas.microsoft.com/office/drawing/2014/main" id="{83E85578-BFCE-4C83-81B4-4757343C263E}"/>
              </a:ext>
            </a:extLst>
          </p:cNvPr>
          <p:cNvGrpSpPr>
            <a:grpSpLocks/>
          </p:cNvGrpSpPr>
          <p:nvPr/>
        </p:nvGrpSpPr>
        <p:grpSpPr bwMode="auto">
          <a:xfrm>
            <a:off x="1752600" y="4038600"/>
            <a:ext cx="1143000" cy="0"/>
            <a:chOff x="1104" y="2544"/>
            <a:chExt cx="720" cy="0"/>
          </a:xfrm>
        </p:grpSpPr>
        <p:sp>
          <p:nvSpPr>
            <p:cNvPr id="11279" name="Gerade Verbindung 6154">
              <a:extLst>
                <a:ext uri="{FF2B5EF4-FFF2-40B4-BE49-F238E27FC236}">
                  <a16:creationId xmlns:a16="http://schemas.microsoft.com/office/drawing/2014/main" id="{7318C450-5430-4D69-9292-0CDA4B54D82D}"/>
                </a:ext>
              </a:extLst>
            </p:cNvPr>
            <p:cNvSpPr>
              <a:spLocks noChangeShapeType="1"/>
            </p:cNvSpPr>
            <p:nvPr/>
          </p:nvSpPr>
          <p:spPr bwMode="auto">
            <a:xfrm>
              <a:off x="1104" y="2544"/>
              <a:ext cx="96" cy="0"/>
            </a:xfrm>
            <a:prstGeom prst="line">
              <a:avLst/>
            </a:prstGeom>
            <a:noFill/>
            <a:ln w="12700" algn="ctr">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a:lstStyle/>
            <a:p>
              <a:endParaRPr lang="de-DE"/>
            </a:p>
          </p:txBody>
        </p:sp>
        <p:sp>
          <p:nvSpPr>
            <p:cNvPr id="11280" name="Gerade Verbindung 6155">
              <a:extLst>
                <a:ext uri="{FF2B5EF4-FFF2-40B4-BE49-F238E27FC236}">
                  <a16:creationId xmlns:a16="http://schemas.microsoft.com/office/drawing/2014/main" id="{BBF63C87-0226-45C1-B902-203A48F608C3}"/>
                </a:ext>
              </a:extLst>
            </p:cNvPr>
            <p:cNvSpPr>
              <a:spLocks noChangeShapeType="1"/>
            </p:cNvSpPr>
            <p:nvPr/>
          </p:nvSpPr>
          <p:spPr bwMode="auto">
            <a:xfrm>
              <a:off x="1344" y="2544"/>
              <a:ext cx="144" cy="0"/>
            </a:xfrm>
            <a:prstGeom prst="line">
              <a:avLst/>
            </a:prstGeom>
            <a:noFill/>
            <a:ln w="12700" algn="ctr">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a:lstStyle/>
            <a:p>
              <a:endParaRPr lang="de-DE"/>
            </a:p>
          </p:txBody>
        </p:sp>
        <p:sp>
          <p:nvSpPr>
            <p:cNvPr id="11281" name="Gerade Verbindung 6156">
              <a:extLst>
                <a:ext uri="{FF2B5EF4-FFF2-40B4-BE49-F238E27FC236}">
                  <a16:creationId xmlns:a16="http://schemas.microsoft.com/office/drawing/2014/main" id="{99CC7839-1DDB-4793-A56B-575D441B2412}"/>
                </a:ext>
              </a:extLst>
            </p:cNvPr>
            <p:cNvSpPr>
              <a:spLocks noChangeShapeType="1"/>
            </p:cNvSpPr>
            <p:nvPr/>
          </p:nvSpPr>
          <p:spPr bwMode="auto">
            <a:xfrm>
              <a:off x="1584" y="2544"/>
              <a:ext cx="240" cy="0"/>
            </a:xfrm>
            <a:prstGeom prst="line">
              <a:avLst/>
            </a:prstGeom>
            <a:noFill/>
            <a:ln w="12700" algn="ctr">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a:lstStyle/>
            <a:p>
              <a:endParaRPr lang="de-DE"/>
            </a:p>
          </p:txBody>
        </p:sp>
      </p:grpSp>
      <p:grpSp>
        <p:nvGrpSpPr>
          <p:cNvPr id="3408" name="Group 21">
            <a:extLst>
              <a:ext uri="{FF2B5EF4-FFF2-40B4-BE49-F238E27FC236}">
                <a16:creationId xmlns:a16="http://schemas.microsoft.com/office/drawing/2014/main" id="{18D4196D-6BCC-4455-B708-395A96973CAF}"/>
              </a:ext>
            </a:extLst>
          </p:cNvPr>
          <p:cNvGrpSpPr>
            <a:grpSpLocks/>
          </p:cNvGrpSpPr>
          <p:nvPr/>
        </p:nvGrpSpPr>
        <p:grpSpPr bwMode="auto">
          <a:xfrm>
            <a:off x="533400" y="4800600"/>
            <a:ext cx="3581400" cy="685800"/>
            <a:chOff x="336" y="3024"/>
            <a:chExt cx="2256" cy="432"/>
          </a:xfrm>
        </p:grpSpPr>
        <p:sp>
          <p:nvSpPr>
            <p:cNvPr id="11273" name="Gerade Verbindung 6158">
              <a:extLst>
                <a:ext uri="{FF2B5EF4-FFF2-40B4-BE49-F238E27FC236}">
                  <a16:creationId xmlns:a16="http://schemas.microsoft.com/office/drawing/2014/main" id="{30F6EE07-1A76-4463-B8CF-051C3F58A265}"/>
                </a:ext>
              </a:extLst>
            </p:cNvPr>
            <p:cNvSpPr>
              <a:spLocks noChangeShapeType="1"/>
            </p:cNvSpPr>
            <p:nvPr/>
          </p:nvSpPr>
          <p:spPr bwMode="auto">
            <a:xfrm>
              <a:off x="336" y="3072"/>
              <a:ext cx="1008" cy="384"/>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11274" name="Gerade Verbindung 6159">
              <a:extLst>
                <a:ext uri="{FF2B5EF4-FFF2-40B4-BE49-F238E27FC236}">
                  <a16:creationId xmlns:a16="http://schemas.microsoft.com/office/drawing/2014/main" id="{B4030DD6-CDD1-4A74-8808-A6353F46D6BA}"/>
                </a:ext>
              </a:extLst>
            </p:cNvPr>
            <p:cNvSpPr>
              <a:spLocks noChangeShapeType="1"/>
            </p:cNvSpPr>
            <p:nvPr/>
          </p:nvSpPr>
          <p:spPr bwMode="auto">
            <a:xfrm>
              <a:off x="864" y="3072"/>
              <a:ext cx="1152" cy="384"/>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11275" name="Gerade Verbindung 6160">
              <a:extLst>
                <a:ext uri="{FF2B5EF4-FFF2-40B4-BE49-F238E27FC236}">
                  <a16:creationId xmlns:a16="http://schemas.microsoft.com/office/drawing/2014/main" id="{1E28E7C9-ED2D-44A2-BAE4-7B159FFED2F0}"/>
                </a:ext>
              </a:extLst>
            </p:cNvPr>
            <p:cNvSpPr>
              <a:spLocks noChangeShapeType="1"/>
            </p:cNvSpPr>
            <p:nvPr/>
          </p:nvSpPr>
          <p:spPr bwMode="auto">
            <a:xfrm>
              <a:off x="1440" y="3072"/>
              <a:ext cx="1152" cy="384"/>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11276" name="Gerade Verbindung 6161">
              <a:extLst>
                <a:ext uri="{FF2B5EF4-FFF2-40B4-BE49-F238E27FC236}">
                  <a16:creationId xmlns:a16="http://schemas.microsoft.com/office/drawing/2014/main" id="{5F314DB7-EDF1-43FF-943F-2A1973AB740C}"/>
                </a:ext>
              </a:extLst>
            </p:cNvPr>
            <p:cNvSpPr>
              <a:spLocks noChangeShapeType="1"/>
            </p:cNvSpPr>
            <p:nvPr/>
          </p:nvSpPr>
          <p:spPr bwMode="auto">
            <a:xfrm flipV="1">
              <a:off x="336" y="3024"/>
              <a:ext cx="1056" cy="432"/>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11277" name="Gerade Verbindung 6162">
              <a:extLst>
                <a:ext uri="{FF2B5EF4-FFF2-40B4-BE49-F238E27FC236}">
                  <a16:creationId xmlns:a16="http://schemas.microsoft.com/office/drawing/2014/main" id="{27E2949C-D097-4A49-BF9C-A18B8042316F}"/>
                </a:ext>
              </a:extLst>
            </p:cNvPr>
            <p:cNvSpPr>
              <a:spLocks noChangeShapeType="1"/>
            </p:cNvSpPr>
            <p:nvPr/>
          </p:nvSpPr>
          <p:spPr bwMode="auto">
            <a:xfrm flipV="1">
              <a:off x="864" y="3072"/>
              <a:ext cx="1104" cy="336"/>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11278" name="Gerade Verbindung 6163">
              <a:extLst>
                <a:ext uri="{FF2B5EF4-FFF2-40B4-BE49-F238E27FC236}">
                  <a16:creationId xmlns:a16="http://schemas.microsoft.com/office/drawing/2014/main" id="{540A2FF6-5321-4407-90CB-5F7DF0A2FE80}"/>
                </a:ext>
              </a:extLst>
            </p:cNvPr>
            <p:cNvSpPr>
              <a:spLocks noChangeShapeType="1"/>
            </p:cNvSpPr>
            <p:nvPr/>
          </p:nvSpPr>
          <p:spPr bwMode="auto">
            <a:xfrm flipV="1">
              <a:off x="1440" y="3024"/>
              <a:ext cx="1152" cy="384"/>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iterate type="lt">
                                    <p:tmPct val="100000"/>
                                  </p:iterate>
                                  <p:childTnLst>
                                    <p:set>
                                      <p:cBhvr>
                                        <p:cTn id="6" dur="1" fill="hold">
                                          <p:stCondLst>
                                            <p:cond delay="0"/>
                                          </p:stCondLst>
                                        </p:cTn>
                                        <p:tgtEl>
                                          <p:spTgt spid="6145">
                                            <p:txEl>
                                              <p:pRg st="0" end="0"/>
                                            </p:txEl>
                                          </p:spTgt>
                                        </p:tgtEl>
                                        <p:attrNameLst>
                                          <p:attrName>style.visibility</p:attrName>
                                        </p:attrNameLst>
                                      </p:cBhvr>
                                      <p:to>
                                        <p:strVal val="visible"/>
                                      </p:to>
                                    </p:set>
                                    <p:animEffect transition="in" filter="blinds(horizontal)">
                                      <p:cBhvr>
                                        <p:cTn id="7" dur="75"/>
                                        <p:tgtEl>
                                          <p:spTgt spid="6145">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Schreibmaschine"/>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146"/>
                                        </p:tgtEl>
                                        <p:attrNameLst>
                                          <p:attrName>style.visibility</p:attrName>
                                        </p:attrNameLst>
                                      </p:cBhvr>
                                      <p:to>
                                        <p:strVal val="visible"/>
                                      </p:to>
                                    </p:set>
                                    <p:anim calcmode="lin" valueType="num">
                                      <p:cBhvr additive="base">
                                        <p:cTn id="12" dur="500" fill="hold"/>
                                        <p:tgtEl>
                                          <p:spTgt spid="6146"/>
                                        </p:tgtEl>
                                        <p:attrNameLst>
                                          <p:attrName>ppt_x</p:attrName>
                                        </p:attrNameLst>
                                      </p:cBhvr>
                                      <p:tavLst>
                                        <p:tav tm="0">
                                          <p:val>
                                            <p:strVal val="#ppt_x"/>
                                          </p:val>
                                        </p:tav>
                                        <p:tav tm="100000">
                                          <p:val>
                                            <p:strVal val="#ppt_x"/>
                                          </p:val>
                                        </p:tav>
                                      </p:tavLst>
                                    </p:anim>
                                    <p:anim calcmode="lin" valueType="num">
                                      <p:cBhvr additive="base">
                                        <p:cTn id="13" dur="500" fill="hold"/>
                                        <p:tgtEl>
                                          <p:spTgt spid="614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3" name="eyestorm.wav"/>
                                        </p:tgtEl>
                                      </p:cMediaNode>
                                    </p:audio>
                                  </p:sub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nodeType="clickEffect">
                                  <p:stCondLst>
                                    <p:cond delay="0"/>
                                  </p:stCondLst>
                                  <p:childTnLst>
                                    <p:set>
                                      <p:cBhvr>
                                        <p:cTn id="17" dur="1" fill="hold">
                                          <p:stCondLst>
                                            <p:cond delay="0"/>
                                          </p:stCondLst>
                                        </p:cTn>
                                        <p:tgtEl>
                                          <p:spTgt spid="3994"/>
                                        </p:tgtEl>
                                        <p:attrNameLst>
                                          <p:attrName>style.visibility</p:attrName>
                                        </p:attrNameLst>
                                      </p:cBhvr>
                                      <p:to>
                                        <p:strVal val="visible"/>
                                      </p:to>
                                    </p:set>
                                    <p:anim calcmode="lin" valueType="num">
                                      <p:cBhvr additive="base">
                                        <p:cTn id="18" dur="500" fill="hold"/>
                                        <p:tgtEl>
                                          <p:spTgt spid="3994"/>
                                        </p:tgtEl>
                                        <p:attrNameLst>
                                          <p:attrName>ppt_x</p:attrName>
                                        </p:attrNameLst>
                                      </p:cBhvr>
                                      <p:tavLst>
                                        <p:tav tm="0">
                                          <p:val>
                                            <p:strVal val="0-#ppt_w/2"/>
                                          </p:val>
                                        </p:tav>
                                        <p:tav tm="100000">
                                          <p:val>
                                            <p:strVal val="#ppt_x"/>
                                          </p:val>
                                        </p:tav>
                                      </p:tavLst>
                                    </p:anim>
                                    <p:anim calcmode="lin" valueType="num">
                                      <p:cBhvr additive="base">
                                        <p:cTn id="19" dur="500" fill="hold"/>
                                        <p:tgtEl>
                                          <p:spTgt spid="399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4" name="Laser"/>
                                        </p:tgtEl>
                                      </p:cMediaNode>
                                    </p:audio>
                                  </p:sub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6150"/>
                                        </p:tgtEl>
                                        <p:attrNameLst>
                                          <p:attrName>style.visibility</p:attrName>
                                        </p:attrNameLst>
                                      </p:cBhvr>
                                      <p:to>
                                        <p:strVal val="visible"/>
                                      </p:to>
                                    </p:set>
                                    <p:anim calcmode="lin" valueType="num">
                                      <p:cBhvr additive="base">
                                        <p:cTn id="24" dur="500" fill="hold"/>
                                        <p:tgtEl>
                                          <p:spTgt spid="6150"/>
                                        </p:tgtEl>
                                        <p:attrNameLst>
                                          <p:attrName>ppt_x</p:attrName>
                                        </p:attrNameLst>
                                      </p:cBhvr>
                                      <p:tavLst>
                                        <p:tav tm="0">
                                          <p:val>
                                            <p:strVal val="#ppt_x"/>
                                          </p:val>
                                        </p:tav>
                                        <p:tav tm="100000">
                                          <p:val>
                                            <p:strVal val="#ppt_x"/>
                                          </p:val>
                                        </p:tav>
                                      </p:tavLst>
                                    </p:anim>
                                    <p:anim calcmode="lin" valueType="num">
                                      <p:cBhvr additive="base">
                                        <p:cTn id="25" dur="500" fill="hold"/>
                                        <p:tgtEl>
                                          <p:spTgt spid="615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5" name="Freaknat.wav"/>
                                        </p:tgtEl>
                                      </p:cMediaNode>
                                    </p:audio>
                                  </p:sub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8" fill="hold" nodeType="clickEffect">
                                  <p:stCondLst>
                                    <p:cond delay="0"/>
                                  </p:stCondLst>
                                  <p:childTnLst>
                                    <p:set>
                                      <p:cBhvr>
                                        <p:cTn id="29" dur="1" fill="hold">
                                          <p:stCondLst>
                                            <p:cond delay="0"/>
                                          </p:stCondLst>
                                        </p:cTn>
                                        <p:tgtEl>
                                          <p:spTgt spid="5325"/>
                                        </p:tgtEl>
                                        <p:attrNameLst>
                                          <p:attrName>style.visibility</p:attrName>
                                        </p:attrNameLst>
                                      </p:cBhvr>
                                      <p:to>
                                        <p:strVal val="visible"/>
                                      </p:to>
                                    </p:set>
                                    <p:anim calcmode="lin" valueType="num">
                                      <p:cBhvr additive="base">
                                        <p:cTn id="30" dur="500" fill="hold"/>
                                        <p:tgtEl>
                                          <p:spTgt spid="5325"/>
                                        </p:tgtEl>
                                        <p:attrNameLst>
                                          <p:attrName>ppt_x</p:attrName>
                                        </p:attrNameLst>
                                      </p:cBhvr>
                                      <p:tavLst>
                                        <p:tav tm="0">
                                          <p:val>
                                            <p:strVal val="0-#ppt_w/2"/>
                                          </p:val>
                                        </p:tav>
                                        <p:tav tm="100000">
                                          <p:val>
                                            <p:strVal val="#ppt_x"/>
                                          </p:val>
                                        </p:tav>
                                      </p:tavLst>
                                    </p:anim>
                                    <p:anim calcmode="lin" valueType="num">
                                      <p:cBhvr additive="base">
                                        <p:cTn id="31" dur="500" fill="hold"/>
                                        <p:tgtEl>
                                          <p:spTgt spid="532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4" name="Laser"/>
                                        </p:tgtEl>
                                      </p:cMediaNode>
                                    </p:audio>
                                  </p:sub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6154"/>
                                        </p:tgtEl>
                                        <p:attrNameLst>
                                          <p:attrName>style.visibility</p:attrName>
                                        </p:attrNameLst>
                                      </p:cBhvr>
                                      <p:to>
                                        <p:strVal val="visible"/>
                                      </p:to>
                                    </p:set>
                                    <p:anim calcmode="lin" valueType="num">
                                      <p:cBhvr additive="base">
                                        <p:cTn id="36" dur="500" fill="hold"/>
                                        <p:tgtEl>
                                          <p:spTgt spid="6154"/>
                                        </p:tgtEl>
                                        <p:attrNameLst>
                                          <p:attrName>ppt_x</p:attrName>
                                        </p:attrNameLst>
                                      </p:cBhvr>
                                      <p:tavLst>
                                        <p:tav tm="0">
                                          <p:val>
                                            <p:strVal val="#ppt_x"/>
                                          </p:val>
                                        </p:tav>
                                        <p:tav tm="100000">
                                          <p:val>
                                            <p:strVal val="#ppt_x"/>
                                          </p:val>
                                        </p:tav>
                                      </p:tavLst>
                                    </p:anim>
                                    <p:anim calcmode="lin" valueType="num">
                                      <p:cBhvr additive="base">
                                        <p:cTn id="37" dur="500" fill="hold"/>
                                        <p:tgtEl>
                                          <p:spTgt spid="615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6" name="smoke.wav"/>
                                        </p:tgtEl>
                                      </p:cMediaNode>
                                    </p:audio>
                                  </p:sub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8" fill="hold" nodeType="clickEffect">
                                  <p:stCondLst>
                                    <p:cond delay="0"/>
                                  </p:stCondLst>
                                  <p:childTnLst>
                                    <p:set>
                                      <p:cBhvr>
                                        <p:cTn id="41" dur="1" fill="hold">
                                          <p:stCondLst>
                                            <p:cond delay="0"/>
                                          </p:stCondLst>
                                        </p:cTn>
                                        <p:tgtEl>
                                          <p:spTgt spid="6231"/>
                                        </p:tgtEl>
                                        <p:attrNameLst>
                                          <p:attrName>style.visibility</p:attrName>
                                        </p:attrNameLst>
                                      </p:cBhvr>
                                      <p:to>
                                        <p:strVal val="visible"/>
                                      </p:to>
                                    </p:set>
                                    <p:anim calcmode="lin" valueType="num">
                                      <p:cBhvr additive="base">
                                        <p:cTn id="42" dur="500" fill="hold"/>
                                        <p:tgtEl>
                                          <p:spTgt spid="6231"/>
                                        </p:tgtEl>
                                        <p:attrNameLst>
                                          <p:attrName>ppt_x</p:attrName>
                                        </p:attrNameLst>
                                      </p:cBhvr>
                                      <p:tavLst>
                                        <p:tav tm="0">
                                          <p:val>
                                            <p:strVal val="0-#ppt_w/2"/>
                                          </p:val>
                                        </p:tav>
                                        <p:tav tm="100000">
                                          <p:val>
                                            <p:strVal val="#ppt_x"/>
                                          </p:val>
                                        </p:tav>
                                      </p:tavLst>
                                    </p:anim>
                                    <p:anim calcmode="lin" valueType="num">
                                      <p:cBhvr additive="base">
                                        <p:cTn id="43" dur="500" fill="hold"/>
                                        <p:tgtEl>
                                          <p:spTgt spid="623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0"/>
                                            </p:cond>
                                          </p:stCondLst>
                                          <p:endCondLst>
                                            <p:cond evt="onStopAudio" delay="0">
                                              <p:tgtEl>
                                                <p:sldTgt/>
                                              </p:tgtEl>
                                            </p:cond>
                                          </p:endCondLst>
                                        </p:cTn>
                                        <p:tgtEl>
                                          <p:sndTgt r:embed="rId4" name="Laser"/>
                                        </p:tgtEl>
                                      </p:cMediaNode>
                                    </p:audio>
                                  </p:sub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4" fill="hold" nodeType="clickEffect">
                                  <p:stCondLst>
                                    <p:cond delay="0"/>
                                  </p:stCondLst>
                                  <p:childTnLst>
                                    <p:set>
                                      <p:cBhvr>
                                        <p:cTn id="47" dur="1" fill="hold">
                                          <p:stCondLst>
                                            <p:cond delay="0"/>
                                          </p:stCondLst>
                                        </p:cTn>
                                        <p:tgtEl>
                                          <p:spTgt spid="3408"/>
                                        </p:tgtEl>
                                        <p:attrNameLst>
                                          <p:attrName>style.visibility</p:attrName>
                                        </p:attrNameLst>
                                      </p:cBhvr>
                                      <p:to>
                                        <p:strVal val="visible"/>
                                      </p:to>
                                    </p:set>
                                    <p:anim calcmode="lin" valueType="num">
                                      <p:cBhvr additive="base">
                                        <p:cTn id="48" dur="500" fill="hold"/>
                                        <p:tgtEl>
                                          <p:spTgt spid="3408"/>
                                        </p:tgtEl>
                                        <p:attrNameLst>
                                          <p:attrName>ppt_x</p:attrName>
                                        </p:attrNameLst>
                                      </p:cBhvr>
                                      <p:tavLst>
                                        <p:tav tm="0">
                                          <p:val>
                                            <p:strVal val="#ppt_x"/>
                                          </p:val>
                                        </p:tav>
                                        <p:tav tm="100000">
                                          <p:val>
                                            <p:strVal val="#ppt_x"/>
                                          </p:val>
                                        </p:tav>
                                      </p:tavLst>
                                    </p:anim>
                                    <p:anim calcmode="lin" valueType="num">
                                      <p:cBhvr additive="base">
                                        <p:cTn id="49" dur="500" fill="hold"/>
                                        <p:tgtEl>
                                          <p:spTgt spid="340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6"/>
                                            </p:cond>
                                          </p:stCondLst>
                                          <p:endCondLst>
                                            <p:cond evt="onStopAudio" delay="0">
                                              <p:tgtEl>
                                                <p:sldTgt/>
                                              </p:tgtEl>
                                            </p:cond>
                                          </p:endCondLst>
                                        </p:cTn>
                                        <p:tgtEl>
                                          <p:sndTgt r:embed="rId4" name="Laser"/>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5" grpId="0" build="p" autoUpdateAnimBg="0"/>
      <p:bldP spid="6146" grpId="0" autoUpdateAnimBg="0"/>
      <p:bldP spid="6150" grpId="0" autoUpdateAnimBg="0"/>
      <p:bldP spid="6154"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hteck 7168">
            <a:extLst>
              <a:ext uri="{FF2B5EF4-FFF2-40B4-BE49-F238E27FC236}">
                <a16:creationId xmlns:a16="http://schemas.microsoft.com/office/drawing/2014/main" id="{39A3CA52-31E3-4AC2-8F43-3893E21DB13A}"/>
              </a:ext>
            </a:extLst>
          </p:cNvPr>
          <p:cNvSpPr>
            <a:spLocks noChangeArrowheads="1"/>
          </p:cNvSpPr>
          <p:nvPr/>
        </p:nvSpPr>
        <p:spPr bwMode="auto">
          <a:xfrm>
            <a:off x="228600" y="0"/>
            <a:ext cx="8534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2800">
                <a:latin typeface="Times New Roman" panose="02020603050405020304" pitchFamily="18" charset="0"/>
              </a:rPr>
              <a:t>Zusammenstellung der Kreisbewegungsgleichungen</a:t>
            </a:r>
          </a:p>
        </p:txBody>
      </p:sp>
      <p:sp>
        <p:nvSpPr>
          <p:cNvPr id="7170" name="Rechteck 7169">
            <a:extLst>
              <a:ext uri="{FF2B5EF4-FFF2-40B4-BE49-F238E27FC236}">
                <a16:creationId xmlns:a16="http://schemas.microsoft.com/office/drawing/2014/main" id="{964EF0FC-701B-4207-BD0C-EF5B3CD7E099}"/>
              </a:ext>
            </a:extLst>
          </p:cNvPr>
          <p:cNvSpPr>
            <a:spLocks noChangeArrowheads="1"/>
          </p:cNvSpPr>
          <p:nvPr/>
        </p:nvSpPr>
        <p:spPr bwMode="auto">
          <a:xfrm>
            <a:off x="228600" y="457200"/>
            <a:ext cx="8534400" cy="119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800"/>
              <a:t>Bahnkurve :	r(t) = r * e</a:t>
            </a:r>
            <a:r>
              <a:rPr lang="de-DE" altLang="de-DE" sz="1800" baseline="-25000"/>
              <a:t>r</a:t>
            </a:r>
            <a:r>
              <a:rPr lang="de-DE" altLang="de-DE" sz="1800"/>
              <a:t> (t)</a:t>
            </a:r>
            <a:endParaRPr lang="de-DE" altLang="de-DE" sz="1800" baseline="-25000"/>
          </a:p>
          <a:p>
            <a:pPr>
              <a:spcBef>
                <a:spcPct val="50000"/>
              </a:spcBef>
            </a:pPr>
            <a:r>
              <a:rPr lang="de-DE" altLang="de-DE" sz="1800"/>
              <a:t>Geschwindigkeit:	v(t) = r’ (t)=r * </a:t>
            </a:r>
            <a:r>
              <a:rPr lang="de-DE" altLang="de-DE" sz="1800">
                <a:latin typeface="Symbol" panose="05050102010706020507" pitchFamily="18" charset="2"/>
              </a:rPr>
              <a:t>w</a:t>
            </a:r>
            <a:r>
              <a:rPr lang="de-DE" altLang="de-DE" sz="1800"/>
              <a:t> * e</a:t>
            </a:r>
            <a:r>
              <a:rPr lang="de-DE" altLang="de-DE" sz="1800" baseline="-25000"/>
              <a:t>r </a:t>
            </a:r>
            <a:r>
              <a:rPr lang="de-DE" altLang="de-DE" sz="1800"/>
              <a:t>(t) =</a:t>
            </a:r>
            <a:r>
              <a:rPr lang="de-DE" altLang="de-DE" sz="1800">
                <a:latin typeface="Symbol" panose="05050102010706020507" pitchFamily="18" charset="2"/>
              </a:rPr>
              <a:t> w</a:t>
            </a:r>
            <a:r>
              <a:rPr lang="de-DE" altLang="de-DE" sz="1800"/>
              <a:t> x r</a:t>
            </a:r>
          </a:p>
          <a:p>
            <a:pPr>
              <a:spcBef>
                <a:spcPct val="50000"/>
              </a:spcBef>
            </a:pPr>
            <a:r>
              <a:rPr lang="de-DE" altLang="de-DE" sz="1800"/>
              <a:t>Beschleunigung: 	a(t) = v’ (t)= r’’ (t)= r *</a:t>
            </a:r>
            <a:r>
              <a:rPr lang="de-DE" altLang="de-DE" sz="1800">
                <a:latin typeface="Symbol" panose="05050102010706020507" pitchFamily="18" charset="2"/>
              </a:rPr>
              <a:t> w</a:t>
            </a:r>
            <a:r>
              <a:rPr lang="de-DE" altLang="de-DE" sz="1800"/>
              <a:t>’ </a:t>
            </a:r>
            <a:r>
              <a:rPr lang="de-DE" altLang="de-DE" sz="1800">
                <a:latin typeface="Times New Roman" panose="02020603050405020304" pitchFamily="18" charset="0"/>
              </a:rPr>
              <a:t>* e</a:t>
            </a:r>
            <a:r>
              <a:rPr lang="de-DE" altLang="de-DE" sz="1800" baseline="-25000">
                <a:latin typeface="Times New Roman" panose="02020603050405020304" pitchFamily="18" charset="0"/>
              </a:rPr>
              <a:t>r</a:t>
            </a:r>
            <a:r>
              <a:rPr lang="de-DE" altLang="de-DE" sz="1800">
                <a:latin typeface="Times New Roman" panose="02020603050405020304" pitchFamily="18" charset="0"/>
              </a:rPr>
              <a:t>(t) - r *</a:t>
            </a:r>
            <a:r>
              <a:rPr lang="de-DE" altLang="de-DE" sz="1800">
                <a:latin typeface="Symbol" panose="05050102010706020507" pitchFamily="18" charset="2"/>
              </a:rPr>
              <a:t> w </a:t>
            </a:r>
            <a:r>
              <a:rPr lang="de-DE" altLang="de-DE" sz="1800"/>
              <a:t>* e</a:t>
            </a:r>
            <a:r>
              <a:rPr lang="de-DE" altLang="de-DE" sz="1800" baseline="-25000"/>
              <a:t>r</a:t>
            </a:r>
            <a:r>
              <a:rPr lang="de-DE" altLang="de-DE" sz="1800"/>
              <a:t>(t) = </a:t>
            </a:r>
            <a:r>
              <a:rPr lang="de-DE" altLang="de-DE" sz="1800">
                <a:latin typeface="Symbol" panose="05050102010706020507" pitchFamily="18" charset="2"/>
              </a:rPr>
              <a:t>w</a:t>
            </a:r>
            <a:r>
              <a:rPr lang="de-DE" altLang="de-DE" sz="1800"/>
              <a:t>’ x r + w x (w x r)</a:t>
            </a:r>
          </a:p>
        </p:txBody>
      </p:sp>
      <p:grpSp>
        <p:nvGrpSpPr>
          <p:cNvPr id="5823" name="Group 20">
            <a:extLst>
              <a:ext uri="{FF2B5EF4-FFF2-40B4-BE49-F238E27FC236}">
                <a16:creationId xmlns:a16="http://schemas.microsoft.com/office/drawing/2014/main" id="{0375C450-F2C2-4862-864A-34FAF35AF4A2}"/>
              </a:ext>
            </a:extLst>
          </p:cNvPr>
          <p:cNvGrpSpPr>
            <a:grpSpLocks/>
          </p:cNvGrpSpPr>
          <p:nvPr/>
        </p:nvGrpSpPr>
        <p:grpSpPr bwMode="auto">
          <a:xfrm>
            <a:off x="2057400" y="457200"/>
            <a:ext cx="6400800" cy="838200"/>
            <a:chOff x="1296" y="288"/>
            <a:chExt cx="4032" cy="528"/>
          </a:xfrm>
        </p:grpSpPr>
        <p:sp>
          <p:nvSpPr>
            <p:cNvPr id="12298" name="Gerade Verbindung 7170">
              <a:extLst>
                <a:ext uri="{FF2B5EF4-FFF2-40B4-BE49-F238E27FC236}">
                  <a16:creationId xmlns:a16="http://schemas.microsoft.com/office/drawing/2014/main" id="{3CF8AD98-09D0-49A3-9785-A44726A25136}"/>
                </a:ext>
              </a:extLst>
            </p:cNvPr>
            <p:cNvSpPr>
              <a:spLocks noChangeShapeType="1"/>
            </p:cNvSpPr>
            <p:nvPr/>
          </p:nvSpPr>
          <p:spPr bwMode="auto">
            <a:xfrm>
              <a:off x="1296" y="288"/>
              <a:ext cx="96" cy="0"/>
            </a:xfrm>
            <a:prstGeom prst="line">
              <a:avLst/>
            </a:prstGeom>
            <a:noFill/>
            <a:ln w="12700" algn="ctr">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a:lstStyle/>
            <a:p>
              <a:endParaRPr lang="de-DE"/>
            </a:p>
          </p:txBody>
        </p:sp>
        <p:sp>
          <p:nvSpPr>
            <p:cNvPr id="12299" name="Gerade Verbindung 7171">
              <a:extLst>
                <a:ext uri="{FF2B5EF4-FFF2-40B4-BE49-F238E27FC236}">
                  <a16:creationId xmlns:a16="http://schemas.microsoft.com/office/drawing/2014/main" id="{D82C1B69-7D50-4320-81C7-7766BB729E79}"/>
                </a:ext>
              </a:extLst>
            </p:cNvPr>
            <p:cNvSpPr>
              <a:spLocks noChangeShapeType="1"/>
            </p:cNvSpPr>
            <p:nvPr/>
          </p:nvSpPr>
          <p:spPr bwMode="auto">
            <a:xfrm>
              <a:off x="1872" y="288"/>
              <a:ext cx="192" cy="0"/>
            </a:xfrm>
            <a:prstGeom prst="line">
              <a:avLst/>
            </a:prstGeom>
            <a:noFill/>
            <a:ln w="12700" algn="ctr">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a:lstStyle/>
            <a:p>
              <a:endParaRPr lang="de-DE"/>
            </a:p>
          </p:txBody>
        </p:sp>
        <p:sp>
          <p:nvSpPr>
            <p:cNvPr id="12300" name="Gerade Verbindung 7172">
              <a:extLst>
                <a:ext uri="{FF2B5EF4-FFF2-40B4-BE49-F238E27FC236}">
                  <a16:creationId xmlns:a16="http://schemas.microsoft.com/office/drawing/2014/main" id="{292E2288-51D0-4AF7-9E8A-F51DA2BCC6D0}"/>
                </a:ext>
              </a:extLst>
            </p:cNvPr>
            <p:cNvSpPr>
              <a:spLocks noChangeShapeType="1"/>
            </p:cNvSpPr>
            <p:nvPr/>
          </p:nvSpPr>
          <p:spPr bwMode="auto">
            <a:xfrm>
              <a:off x="1344" y="576"/>
              <a:ext cx="96" cy="0"/>
            </a:xfrm>
            <a:prstGeom prst="line">
              <a:avLst/>
            </a:prstGeom>
            <a:noFill/>
            <a:ln w="12700" algn="ctr">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a:lstStyle/>
            <a:p>
              <a:endParaRPr lang="de-DE"/>
            </a:p>
          </p:txBody>
        </p:sp>
        <p:sp>
          <p:nvSpPr>
            <p:cNvPr id="12301" name="Gerade Verbindung 7173">
              <a:extLst>
                <a:ext uri="{FF2B5EF4-FFF2-40B4-BE49-F238E27FC236}">
                  <a16:creationId xmlns:a16="http://schemas.microsoft.com/office/drawing/2014/main" id="{D4D05FBD-59F7-4145-92FA-C41CB98D469C}"/>
                </a:ext>
              </a:extLst>
            </p:cNvPr>
            <p:cNvSpPr>
              <a:spLocks noChangeShapeType="1"/>
            </p:cNvSpPr>
            <p:nvPr/>
          </p:nvSpPr>
          <p:spPr bwMode="auto">
            <a:xfrm>
              <a:off x="1728" y="576"/>
              <a:ext cx="96" cy="0"/>
            </a:xfrm>
            <a:prstGeom prst="line">
              <a:avLst/>
            </a:prstGeom>
            <a:noFill/>
            <a:ln w="12700" algn="ctr">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a:lstStyle/>
            <a:p>
              <a:endParaRPr lang="de-DE"/>
            </a:p>
          </p:txBody>
        </p:sp>
        <p:sp>
          <p:nvSpPr>
            <p:cNvPr id="12302" name="Gerade Verbindung 7174">
              <a:extLst>
                <a:ext uri="{FF2B5EF4-FFF2-40B4-BE49-F238E27FC236}">
                  <a16:creationId xmlns:a16="http://schemas.microsoft.com/office/drawing/2014/main" id="{2698D326-70C3-4CCC-8711-DADABFB58CA6}"/>
                </a:ext>
              </a:extLst>
            </p:cNvPr>
            <p:cNvSpPr>
              <a:spLocks noChangeShapeType="1"/>
            </p:cNvSpPr>
            <p:nvPr/>
          </p:nvSpPr>
          <p:spPr bwMode="auto">
            <a:xfrm>
              <a:off x="2496" y="528"/>
              <a:ext cx="144" cy="0"/>
            </a:xfrm>
            <a:prstGeom prst="line">
              <a:avLst/>
            </a:prstGeom>
            <a:noFill/>
            <a:ln w="12700" algn="ctr">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a:lstStyle/>
            <a:p>
              <a:endParaRPr lang="de-DE"/>
            </a:p>
          </p:txBody>
        </p:sp>
        <p:sp>
          <p:nvSpPr>
            <p:cNvPr id="12303" name="Gerade Verbindung 7175">
              <a:extLst>
                <a:ext uri="{FF2B5EF4-FFF2-40B4-BE49-F238E27FC236}">
                  <a16:creationId xmlns:a16="http://schemas.microsoft.com/office/drawing/2014/main" id="{1232B522-E491-4A91-A143-E91BA22603E8}"/>
                </a:ext>
              </a:extLst>
            </p:cNvPr>
            <p:cNvSpPr>
              <a:spLocks noChangeShapeType="1"/>
            </p:cNvSpPr>
            <p:nvPr/>
          </p:nvSpPr>
          <p:spPr bwMode="auto">
            <a:xfrm>
              <a:off x="2880" y="576"/>
              <a:ext cx="192" cy="0"/>
            </a:xfrm>
            <a:prstGeom prst="line">
              <a:avLst/>
            </a:prstGeom>
            <a:noFill/>
            <a:ln w="12700" algn="ctr">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a:lstStyle/>
            <a:p>
              <a:endParaRPr lang="de-DE"/>
            </a:p>
          </p:txBody>
        </p:sp>
        <p:sp>
          <p:nvSpPr>
            <p:cNvPr id="12304" name="Gerade Verbindung 7176">
              <a:extLst>
                <a:ext uri="{FF2B5EF4-FFF2-40B4-BE49-F238E27FC236}">
                  <a16:creationId xmlns:a16="http://schemas.microsoft.com/office/drawing/2014/main" id="{C257414E-352E-4EAC-9D9B-5A9BA511F387}"/>
                </a:ext>
              </a:extLst>
            </p:cNvPr>
            <p:cNvSpPr>
              <a:spLocks noChangeShapeType="1"/>
            </p:cNvSpPr>
            <p:nvPr/>
          </p:nvSpPr>
          <p:spPr bwMode="auto">
            <a:xfrm>
              <a:off x="3120" y="576"/>
              <a:ext cx="240" cy="0"/>
            </a:xfrm>
            <a:prstGeom prst="line">
              <a:avLst/>
            </a:prstGeom>
            <a:noFill/>
            <a:ln w="12700" algn="ctr">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a:lstStyle/>
            <a:p>
              <a:endParaRPr lang="de-DE"/>
            </a:p>
          </p:txBody>
        </p:sp>
        <p:sp>
          <p:nvSpPr>
            <p:cNvPr id="12305" name="Gerade Verbindung 7177">
              <a:extLst>
                <a:ext uri="{FF2B5EF4-FFF2-40B4-BE49-F238E27FC236}">
                  <a16:creationId xmlns:a16="http://schemas.microsoft.com/office/drawing/2014/main" id="{606F6BE0-C21D-493B-B74F-63FD755864C1}"/>
                </a:ext>
              </a:extLst>
            </p:cNvPr>
            <p:cNvSpPr>
              <a:spLocks noChangeShapeType="1"/>
            </p:cNvSpPr>
            <p:nvPr/>
          </p:nvSpPr>
          <p:spPr bwMode="auto">
            <a:xfrm>
              <a:off x="1344" y="816"/>
              <a:ext cx="144" cy="0"/>
            </a:xfrm>
            <a:prstGeom prst="line">
              <a:avLst/>
            </a:prstGeom>
            <a:noFill/>
            <a:ln w="12700" algn="ctr">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a:lstStyle/>
            <a:p>
              <a:endParaRPr lang="de-DE"/>
            </a:p>
          </p:txBody>
        </p:sp>
        <p:sp>
          <p:nvSpPr>
            <p:cNvPr id="12306" name="Gerade Verbindung 7178">
              <a:extLst>
                <a:ext uri="{FF2B5EF4-FFF2-40B4-BE49-F238E27FC236}">
                  <a16:creationId xmlns:a16="http://schemas.microsoft.com/office/drawing/2014/main" id="{F25C66A7-A4B5-4D1A-B5E4-9E321B0F3B10}"/>
                </a:ext>
              </a:extLst>
            </p:cNvPr>
            <p:cNvSpPr>
              <a:spLocks noChangeShapeType="1"/>
            </p:cNvSpPr>
            <p:nvPr/>
          </p:nvSpPr>
          <p:spPr bwMode="auto">
            <a:xfrm>
              <a:off x="1680" y="816"/>
              <a:ext cx="240" cy="0"/>
            </a:xfrm>
            <a:prstGeom prst="line">
              <a:avLst/>
            </a:prstGeom>
            <a:noFill/>
            <a:ln w="12700" algn="ctr">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a:lstStyle/>
            <a:p>
              <a:endParaRPr lang="de-DE"/>
            </a:p>
          </p:txBody>
        </p:sp>
        <p:sp>
          <p:nvSpPr>
            <p:cNvPr id="12307" name="Gerade Verbindung 7179">
              <a:extLst>
                <a:ext uri="{FF2B5EF4-FFF2-40B4-BE49-F238E27FC236}">
                  <a16:creationId xmlns:a16="http://schemas.microsoft.com/office/drawing/2014/main" id="{5F9AD169-22F3-495E-86AB-F955D26484E9}"/>
                </a:ext>
              </a:extLst>
            </p:cNvPr>
            <p:cNvSpPr>
              <a:spLocks noChangeShapeType="1"/>
            </p:cNvSpPr>
            <p:nvPr/>
          </p:nvSpPr>
          <p:spPr bwMode="auto">
            <a:xfrm>
              <a:off x="2064" y="816"/>
              <a:ext cx="144" cy="0"/>
            </a:xfrm>
            <a:prstGeom prst="line">
              <a:avLst/>
            </a:prstGeom>
            <a:noFill/>
            <a:ln w="12700" algn="ctr">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a:lstStyle/>
            <a:p>
              <a:endParaRPr lang="de-DE"/>
            </a:p>
          </p:txBody>
        </p:sp>
        <p:sp>
          <p:nvSpPr>
            <p:cNvPr id="12308" name="Gerade Verbindung 7180">
              <a:extLst>
                <a:ext uri="{FF2B5EF4-FFF2-40B4-BE49-F238E27FC236}">
                  <a16:creationId xmlns:a16="http://schemas.microsoft.com/office/drawing/2014/main" id="{D0328263-457B-47E8-BDC5-9B5627FD2782}"/>
                </a:ext>
              </a:extLst>
            </p:cNvPr>
            <p:cNvSpPr>
              <a:spLocks noChangeShapeType="1"/>
            </p:cNvSpPr>
            <p:nvPr/>
          </p:nvSpPr>
          <p:spPr bwMode="auto">
            <a:xfrm>
              <a:off x="3024" y="816"/>
              <a:ext cx="144" cy="0"/>
            </a:xfrm>
            <a:prstGeom prst="line">
              <a:avLst/>
            </a:prstGeom>
            <a:noFill/>
            <a:ln w="12700" algn="ctr">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a:lstStyle/>
            <a:p>
              <a:endParaRPr lang="de-DE"/>
            </a:p>
          </p:txBody>
        </p:sp>
        <p:sp>
          <p:nvSpPr>
            <p:cNvPr id="12309" name="Gerade Verbindung 7181">
              <a:extLst>
                <a:ext uri="{FF2B5EF4-FFF2-40B4-BE49-F238E27FC236}">
                  <a16:creationId xmlns:a16="http://schemas.microsoft.com/office/drawing/2014/main" id="{CBE34F82-6F09-4A4A-9176-0675EE296248}"/>
                </a:ext>
              </a:extLst>
            </p:cNvPr>
            <p:cNvSpPr>
              <a:spLocks noChangeShapeType="1"/>
            </p:cNvSpPr>
            <p:nvPr/>
          </p:nvSpPr>
          <p:spPr bwMode="auto">
            <a:xfrm>
              <a:off x="3792" y="816"/>
              <a:ext cx="144" cy="0"/>
            </a:xfrm>
            <a:prstGeom prst="line">
              <a:avLst/>
            </a:prstGeom>
            <a:noFill/>
            <a:ln w="12700" algn="ctr">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a:lstStyle/>
            <a:p>
              <a:endParaRPr lang="de-DE"/>
            </a:p>
          </p:txBody>
        </p:sp>
        <p:sp>
          <p:nvSpPr>
            <p:cNvPr id="12310" name="Gerade Verbindung 7182">
              <a:extLst>
                <a:ext uri="{FF2B5EF4-FFF2-40B4-BE49-F238E27FC236}">
                  <a16:creationId xmlns:a16="http://schemas.microsoft.com/office/drawing/2014/main" id="{8FFA250D-DCE8-418A-BBD1-2CAEEB5082E3}"/>
                </a:ext>
              </a:extLst>
            </p:cNvPr>
            <p:cNvSpPr>
              <a:spLocks noChangeShapeType="1"/>
            </p:cNvSpPr>
            <p:nvPr/>
          </p:nvSpPr>
          <p:spPr bwMode="auto">
            <a:xfrm>
              <a:off x="4128" y="816"/>
              <a:ext cx="240" cy="0"/>
            </a:xfrm>
            <a:prstGeom prst="line">
              <a:avLst/>
            </a:prstGeom>
            <a:noFill/>
            <a:ln w="12700" algn="ctr">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a:lstStyle/>
            <a:p>
              <a:endParaRPr lang="de-DE"/>
            </a:p>
          </p:txBody>
        </p:sp>
        <p:sp>
          <p:nvSpPr>
            <p:cNvPr id="12311" name="Gerade Verbindung 7183">
              <a:extLst>
                <a:ext uri="{FF2B5EF4-FFF2-40B4-BE49-F238E27FC236}">
                  <a16:creationId xmlns:a16="http://schemas.microsoft.com/office/drawing/2014/main" id="{5E3FE42E-131E-4101-A629-2936059C46FA}"/>
                </a:ext>
              </a:extLst>
            </p:cNvPr>
            <p:cNvSpPr>
              <a:spLocks noChangeShapeType="1"/>
            </p:cNvSpPr>
            <p:nvPr/>
          </p:nvSpPr>
          <p:spPr bwMode="auto">
            <a:xfrm>
              <a:off x="4416" y="816"/>
              <a:ext cx="192" cy="0"/>
            </a:xfrm>
            <a:prstGeom prst="line">
              <a:avLst/>
            </a:prstGeom>
            <a:noFill/>
            <a:ln w="12700" algn="ctr">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a:lstStyle/>
            <a:p>
              <a:endParaRPr lang="de-DE"/>
            </a:p>
          </p:txBody>
        </p:sp>
        <p:sp>
          <p:nvSpPr>
            <p:cNvPr id="12312" name="Gerade Verbindung 7184">
              <a:extLst>
                <a:ext uri="{FF2B5EF4-FFF2-40B4-BE49-F238E27FC236}">
                  <a16:creationId xmlns:a16="http://schemas.microsoft.com/office/drawing/2014/main" id="{184D1B61-87C9-486B-B349-4BB23C6F7E17}"/>
                </a:ext>
              </a:extLst>
            </p:cNvPr>
            <p:cNvSpPr>
              <a:spLocks noChangeShapeType="1"/>
            </p:cNvSpPr>
            <p:nvPr/>
          </p:nvSpPr>
          <p:spPr bwMode="auto">
            <a:xfrm>
              <a:off x="4704" y="816"/>
              <a:ext cx="96" cy="0"/>
            </a:xfrm>
            <a:prstGeom prst="line">
              <a:avLst/>
            </a:prstGeom>
            <a:noFill/>
            <a:ln w="12700" algn="ctr">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a:lstStyle/>
            <a:p>
              <a:endParaRPr lang="de-DE"/>
            </a:p>
          </p:txBody>
        </p:sp>
        <p:sp>
          <p:nvSpPr>
            <p:cNvPr id="12313" name="Gerade Verbindung 7185">
              <a:extLst>
                <a:ext uri="{FF2B5EF4-FFF2-40B4-BE49-F238E27FC236}">
                  <a16:creationId xmlns:a16="http://schemas.microsoft.com/office/drawing/2014/main" id="{814719B3-9B61-443F-BAF2-9EFF6E73BD98}"/>
                </a:ext>
              </a:extLst>
            </p:cNvPr>
            <p:cNvSpPr>
              <a:spLocks noChangeShapeType="1"/>
            </p:cNvSpPr>
            <p:nvPr/>
          </p:nvSpPr>
          <p:spPr bwMode="auto">
            <a:xfrm>
              <a:off x="4992" y="816"/>
              <a:ext cx="96" cy="0"/>
            </a:xfrm>
            <a:prstGeom prst="line">
              <a:avLst/>
            </a:prstGeom>
            <a:noFill/>
            <a:ln w="12700" algn="ctr">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a:lstStyle/>
            <a:p>
              <a:endParaRPr lang="de-DE"/>
            </a:p>
          </p:txBody>
        </p:sp>
        <p:sp>
          <p:nvSpPr>
            <p:cNvPr id="12314" name="Gerade Verbindung 7186">
              <a:extLst>
                <a:ext uri="{FF2B5EF4-FFF2-40B4-BE49-F238E27FC236}">
                  <a16:creationId xmlns:a16="http://schemas.microsoft.com/office/drawing/2014/main" id="{A1A2D754-A594-4676-BA97-7B9FD1FFEB9F}"/>
                </a:ext>
              </a:extLst>
            </p:cNvPr>
            <p:cNvSpPr>
              <a:spLocks noChangeShapeType="1"/>
            </p:cNvSpPr>
            <p:nvPr/>
          </p:nvSpPr>
          <p:spPr bwMode="auto">
            <a:xfrm>
              <a:off x="5232" y="816"/>
              <a:ext cx="96" cy="0"/>
            </a:xfrm>
            <a:prstGeom prst="line">
              <a:avLst/>
            </a:prstGeom>
            <a:noFill/>
            <a:ln w="12700" algn="ctr">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a:lstStyle/>
            <a:p>
              <a:endParaRPr lang="de-DE"/>
            </a:p>
          </p:txBody>
        </p:sp>
      </p:grpSp>
      <p:sp>
        <p:nvSpPr>
          <p:cNvPr id="7189" name="Rechteck 7188">
            <a:extLst>
              <a:ext uri="{FF2B5EF4-FFF2-40B4-BE49-F238E27FC236}">
                <a16:creationId xmlns:a16="http://schemas.microsoft.com/office/drawing/2014/main" id="{B68FE2EE-6E38-466E-8B10-2BF0B1FCD461}"/>
              </a:ext>
            </a:extLst>
          </p:cNvPr>
          <p:cNvSpPr>
            <a:spLocks noChangeArrowheads="1"/>
          </p:cNvSpPr>
          <p:nvPr/>
        </p:nvSpPr>
        <p:spPr bwMode="auto">
          <a:xfrm>
            <a:off x="228600" y="1905000"/>
            <a:ext cx="8153400" cy="70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600"/>
              <a:t>Durch Addition läßt sich jede beliebige Bahnkurve beschreiben:</a:t>
            </a:r>
          </a:p>
          <a:p>
            <a:pPr>
              <a:spcBef>
                <a:spcPct val="50000"/>
              </a:spcBef>
            </a:pPr>
            <a:r>
              <a:rPr lang="de-DE" altLang="de-DE" sz="1600"/>
              <a:t>s(t) = x(t) + r(t)</a:t>
            </a:r>
          </a:p>
        </p:txBody>
      </p:sp>
      <p:grpSp>
        <p:nvGrpSpPr>
          <p:cNvPr id="28" name="Group 25">
            <a:extLst>
              <a:ext uri="{FF2B5EF4-FFF2-40B4-BE49-F238E27FC236}">
                <a16:creationId xmlns:a16="http://schemas.microsoft.com/office/drawing/2014/main" id="{BE9725B7-2443-47BB-BB35-08AE59CC8905}"/>
              </a:ext>
            </a:extLst>
          </p:cNvPr>
          <p:cNvGrpSpPr>
            <a:grpSpLocks/>
          </p:cNvGrpSpPr>
          <p:nvPr/>
        </p:nvGrpSpPr>
        <p:grpSpPr bwMode="auto">
          <a:xfrm>
            <a:off x="304800" y="2209800"/>
            <a:ext cx="1219200" cy="76200"/>
            <a:chOff x="192" y="1392"/>
            <a:chExt cx="768" cy="48"/>
          </a:xfrm>
        </p:grpSpPr>
        <p:sp>
          <p:nvSpPr>
            <p:cNvPr id="12295" name="Gerade Verbindung 7189">
              <a:extLst>
                <a:ext uri="{FF2B5EF4-FFF2-40B4-BE49-F238E27FC236}">
                  <a16:creationId xmlns:a16="http://schemas.microsoft.com/office/drawing/2014/main" id="{4F5E62CE-09D8-4799-9B46-996890421E22}"/>
                </a:ext>
              </a:extLst>
            </p:cNvPr>
            <p:cNvSpPr>
              <a:spLocks noChangeShapeType="1"/>
            </p:cNvSpPr>
            <p:nvPr/>
          </p:nvSpPr>
          <p:spPr bwMode="auto">
            <a:xfrm>
              <a:off x="192" y="1440"/>
              <a:ext cx="144" cy="0"/>
            </a:xfrm>
            <a:prstGeom prst="line">
              <a:avLst/>
            </a:prstGeom>
            <a:noFill/>
            <a:ln w="12700" algn="ctr">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a:lstStyle/>
            <a:p>
              <a:endParaRPr lang="de-DE"/>
            </a:p>
          </p:txBody>
        </p:sp>
        <p:sp>
          <p:nvSpPr>
            <p:cNvPr id="12296" name="Gerade Verbindung 7190">
              <a:extLst>
                <a:ext uri="{FF2B5EF4-FFF2-40B4-BE49-F238E27FC236}">
                  <a16:creationId xmlns:a16="http://schemas.microsoft.com/office/drawing/2014/main" id="{7B686B4C-2189-464D-931B-DC227591428D}"/>
                </a:ext>
              </a:extLst>
            </p:cNvPr>
            <p:cNvSpPr>
              <a:spLocks noChangeShapeType="1"/>
            </p:cNvSpPr>
            <p:nvPr/>
          </p:nvSpPr>
          <p:spPr bwMode="auto">
            <a:xfrm>
              <a:off x="528" y="1392"/>
              <a:ext cx="192" cy="0"/>
            </a:xfrm>
            <a:prstGeom prst="line">
              <a:avLst/>
            </a:prstGeom>
            <a:noFill/>
            <a:ln w="12700" algn="ctr">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a:lstStyle/>
            <a:p>
              <a:endParaRPr lang="de-DE"/>
            </a:p>
          </p:txBody>
        </p:sp>
        <p:sp>
          <p:nvSpPr>
            <p:cNvPr id="12297" name="Gerade Verbindung 7191">
              <a:extLst>
                <a:ext uri="{FF2B5EF4-FFF2-40B4-BE49-F238E27FC236}">
                  <a16:creationId xmlns:a16="http://schemas.microsoft.com/office/drawing/2014/main" id="{327153D6-5250-4F6A-8366-3C27CC28183B}"/>
                </a:ext>
              </a:extLst>
            </p:cNvPr>
            <p:cNvSpPr>
              <a:spLocks noChangeShapeType="1"/>
            </p:cNvSpPr>
            <p:nvPr/>
          </p:nvSpPr>
          <p:spPr bwMode="auto">
            <a:xfrm>
              <a:off x="864" y="1440"/>
              <a:ext cx="96" cy="0"/>
            </a:xfrm>
            <a:prstGeom prst="line">
              <a:avLst/>
            </a:prstGeom>
            <a:noFill/>
            <a:ln w="12700" algn="ctr">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a:lstStyle/>
            <a:p>
              <a:endParaRPr lang="de-DE"/>
            </a:p>
          </p:txBody>
        </p:sp>
      </p:grpSp>
      <p:sp>
        <p:nvSpPr>
          <p:cNvPr id="7194" name="Rechteck 7193">
            <a:extLst>
              <a:ext uri="{FF2B5EF4-FFF2-40B4-BE49-F238E27FC236}">
                <a16:creationId xmlns:a16="http://schemas.microsoft.com/office/drawing/2014/main" id="{AC602808-B657-48A1-986B-F95BC648ADCD}"/>
              </a:ext>
            </a:extLst>
          </p:cNvPr>
          <p:cNvSpPr>
            <a:spLocks noChangeArrowheads="1"/>
          </p:cNvSpPr>
          <p:nvPr/>
        </p:nvSpPr>
        <p:spPr bwMode="auto">
          <a:xfrm>
            <a:off x="76200" y="2819400"/>
            <a:ext cx="8610600" cy="253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600"/>
              <a:t>Weiterhin gelten altbekannte Formeln aus der klassischen Physik :</a:t>
            </a:r>
          </a:p>
          <a:p>
            <a:pPr>
              <a:spcBef>
                <a:spcPct val="50000"/>
              </a:spcBef>
            </a:pPr>
            <a:r>
              <a:rPr lang="de-DE" altLang="de-DE" sz="1600"/>
              <a:t>f = 1/ T  f= Frequenz T= Umlaufzeit</a:t>
            </a:r>
          </a:p>
          <a:p>
            <a:pPr>
              <a:spcBef>
                <a:spcPct val="50000"/>
              </a:spcBef>
            </a:pPr>
            <a:r>
              <a:rPr lang="de-DE" altLang="de-DE" sz="1600"/>
              <a:t>v= ( 2* r* </a:t>
            </a:r>
            <a:r>
              <a:rPr lang="de-DE" altLang="de-DE" sz="1600">
                <a:latin typeface="Symbol" panose="05050102010706020507" pitchFamily="18" charset="2"/>
              </a:rPr>
              <a:t>p</a:t>
            </a:r>
            <a:r>
              <a:rPr lang="de-DE" altLang="de-DE" sz="1600"/>
              <a:t> )/ T oder ( 2* r* </a:t>
            </a:r>
            <a:r>
              <a:rPr lang="de-DE" altLang="de-DE" sz="1600">
                <a:latin typeface="Symbol" panose="05050102010706020507" pitchFamily="18" charset="2"/>
              </a:rPr>
              <a:t>p</a:t>
            </a:r>
            <a:r>
              <a:rPr lang="de-DE" altLang="de-DE" sz="1600"/>
              <a:t> ) * f , wobei v= Bahngeschwindigkeit</a:t>
            </a:r>
          </a:p>
          <a:p>
            <a:pPr>
              <a:spcBef>
                <a:spcPct val="50000"/>
              </a:spcBef>
            </a:pPr>
            <a:r>
              <a:rPr lang="de-DE" altLang="de-DE" sz="1600">
                <a:latin typeface="Symbol" panose="05050102010706020507" pitchFamily="18" charset="2"/>
              </a:rPr>
              <a:t>w= f </a:t>
            </a:r>
            <a:r>
              <a:rPr lang="de-DE" altLang="de-DE" sz="1600"/>
              <a:t>/ t, wobei die Einheit für die Winkelgeschwindigkeit </a:t>
            </a:r>
            <a:r>
              <a:rPr lang="de-DE" altLang="de-DE" sz="1600">
                <a:latin typeface="Symbol" panose="05050102010706020507" pitchFamily="18" charset="2"/>
              </a:rPr>
              <a:t>w</a:t>
            </a:r>
            <a:r>
              <a:rPr lang="de-DE" altLang="de-DE" sz="1600"/>
              <a:t> rad/s 1/s oder °/s sein kann</a:t>
            </a:r>
          </a:p>
          <a:p>
            <a:pPr>
              <a:spcBef>
                <a:spcPct val="50000"/>
              </a:spcBef>
            </a:pPr>
            <a:r>
              <a:rPr lang="de-DE" altLang="de-DE" sz="1600"/>
              <a:t>Gleichzeitig gilt : </a:t>
            </a:r>
            <a:r>
              <a:rPr lang="de-DE" altLang="de-DE" sz="1600">
                <a:latin typeface="Symbol" panose="05050102010706020507" pitchFamily="18" charset="2"/>
              </a:rPr>
              <a:t>w</a:t>
            </a:r>
            <a:r>
              <a:rPr lang="de-DE" altLang="de-DE" sz="1600"/>
              <a:t> = 2* </a:t>
            </a:r>
            <a:r>
              <a:rPr lang="de-DE" altLang="de-DE" sz="1600">
                <a:latin typeface="Symbol" panose="05050102010706020507" pitchFamily="18" charset="2"/>
              </a:rPr>
              <a:t>p</a:t>
            </a:r>
            <a:r>
              <a:rPr lang="de-DE" altLang="de-DE" sz="1600"/>
              <a:t> / T = 2* </a:t>
            </a:r>
            <a:r>
              <a:rPr lang="de-DE" altLang="de-DE" sz="1600">
                <a:latin typeface="Symbol" panose="05050102010706020507" pitchFamily="18" charset="2"/>
              </a:rPr>
              <a:t>p</a:t>
            </a:r>
            <a:r>
              <a:rPr lang="de-DE" altLang="de-DE" sz="1600"/>
              <a:t> * f und T= 2*</a:t>
            </a:r>
            <a:r>
              <a:rPr lang="de-DE" altLang="de-DE" sz="1600">
                <a:latin typeface="Symbol" panose="05050102010706020507" pitchFamily="18" charset="2"/>
              </a:rPr>
              <a:t>p /w</a:t>
            </a:r>
            <a:r>
              <a:rPr lang="de-DE" altLang="de-DE" sz="1600"/>
              <a:t> , so wie v=s/t=r*</a:t>
            </a:r>
            <a:r>
              <a:rPr lang="de-DE" altLang="de-DE" sz="1600">
                <a:latin typeface="Symbol" panose="05050102010706020507" pitchFamily="18" charset="2"/>
              </a:rPr>
              <a:t>f</a:t>
            </a:r>
            <a:r>
              <a:rPr lang="de-DE" altLang="de-DE" sz="1600"/>
              <a:t>/t= r*</a:t>
            </a:r>
            <a:r>
              <a:rPr lang="de-DE" altLang="de-DE" sz="1600">
                <a:latin typeface="Symbol" panose="05050102010706020507" pitchFamily="18" charset="2"/>
              </a:rPr>
              <a:t>w</a:t>
            </a:r>
          </a:p>
          <a:p>
            <a:pPr>
              <a:spcBef>
                <a:spcPct val="50000"/>
              </a:spcBef>
            </a:pPr>
            <a:r>
              <a:rPr lang="de-DE" altLang="de-DE" sz="1600"/>
              <a:t>Weiterhin gilt :a = </a:t>
            </a:r>
            <a:r>
              <a:rPr lang="de-DE" altLang="de-DE" sz="1600">
                <a:latin typeface="Symbol" panose="05050102010706020507" pitchFamily="18" charset="2"/>
              </a:rPr>
              <a:t>w</a:t>
            </a:r>
            <a:r>
              <a:rPr lang="de-DE" altLang="de-DE" sz="1600"/>
              <a:t>’ = </a:t>
            </a:r>
            <a:r>
              <a:rPr lang="de-DE" altLang="de-DE" sz="1600">
                <a:latin typeface="Symbol" panose="05050102010706020507" pitchFamily="18" charset="2"/>
              </a:rPr>
              <a:t>f</a:t>
            </a:r>
            <a:r>
              <a:rPr lang="de-DE" altLang="de-DE" sz="1600"/>
              <a:t>’’ =&gt; </a:t>
            </a:r>
            <a:r>
              <a:rPr lang="de-DE" altLang="de-DE" sz="1600">
                <a:latin typeface="Symbol" panose="05050102010706020507" pitchFamily="18" charset="2"/>
              </a:rPr>
              <a:t>w</a:t>
            </a:r>
            <a:r>
              <a:rPr lang="de-DE" altLang="de-DE" sz="1600"/>
              <a:t> = </a:t>
            </a:r>
            <a:r>
              <a:rPr lang="de-DE" altLang="de-DE" sz="1600">
                <a:latin typeface="Symbol" panose="05050102010706020507" pitchFamily="18" charset="2"/>
              </a:rPr>
              <a:t>w</a:t>
            </a:r>
            <a:r>
              <a:rPr lang="de-DE" altLang="de-DE" sz="1600" baseline="-25000"/>
              <a:t>0</a:t>
            </a:r>
            <a:r>
              <a:rPr lang="de-DE" altLang="de-DE" sz="1600"/>
              <a:t> + a * t und </a:t>
            </a:r>
            <a:r>
              <a:rPr lang="de-DE" altLang="de-DE" sz="1600">
                <a:latin typeface="Symbol" panose="05050102010706020507" pitchFamily="18" charset="2"/>
              </a:rPr>
              <a:t> f</a:t>
            </a:r>
            <a:r>
              <a:rPr lang="de-DE" altLang="de-DE" sz="1600"/>
              <a:t> = </a:t>
            </a:r>
            <a:r>
              <a:rPr lang="de-DE" altLang="de-DE" sz="1600">
                <a:latin typeface="Symbol" panose="05050102010706020507" pitchFamily="18" charset="2"/>
              </a:rPr>
              <a:t>w</a:t>
            </a:r>
            <a:r>
              <a:rPr lang="de-DE" altLang="de-DE" sz="1600" baseline="-25000"/>
              <a:t>0</a:t>
            </a:r>
            <a:r>
              <a:rPr lang="de-DE" altLang="de-DE" sz="1600"/>
              <a:t> * t + a/2 * t</a:t>
            </a:r>
            <a:r>
              <a:rPr lang="de-DE" altLang="de-DE" sz="1600" baseline="30000"/>
              <a:t>2</a:t>
            </a:r>
            <a:endParaRPr lang="de-DE" altLang="de-DE" sz="1600"/>
          </a:p>
          <a:p>
            <a:pPr>
              <a:spcBef>
                <a:spcPct val="50000"/>
              </a:spcBef>
            </a:pPr>
            <a:r>
              <a:rPr lang="de-DE" altLang="de-DE" sz="1600"/>
              <a:t>Außerdem gilt : a= -r * </a:t>
            </a:r>
            <a:r>
              <a:rPr lang="de-DE" altLang="de-DE" sz="1600">
                <a:latin typeface="Symbol" panose="05050102010706020507" pitchFamily="18" charset="2"/>
              </a:rPr>
              <a:t>w</a:t>
            </a:r>
            <a:r>
              <a:rPr lang="de-DE" altLang="de-DE" sz="1600" baseline="30000"/>
              <a:t>2</a:t>
            </a:r>
            <a:r>
              <a:rPr lang="de-DE" altLang="de-DE" sz="1600"/>
              <a:t> * e</a:t>
            </a:r>
            <a:r>
              <a:rPr lang="de-DE" altLang="de-DE" sz="1600" baseline="-25000"/>
              <a:t>r</a:t>
            </a:r>
            <a:r>
              <a:rPr lang="de-DE" altLang="de-DE" sz="1600"/>
              <a:t> (t) = - v</a:t>
            </a:r>
            <a:r>
              <a:rPr lang="de-DE" altLang="de-DE" sz="1600" baseline="30000"/>
              <a:t>2 </a:t>
            </a:r>
            <a:r>
              <a:rPr lang="de-DE" altLang="de-DE" sz="1600"/>
              <a:t>/ r * e</a:t>
            </a:r>
            <a:r>
              <a:rPr lang="de-DE" altLang="de-DE" sz="1600" baseline="-25000"/>
              <a:t>r</a:t>
            </a:r>
            <a:r>
              <a:rPr lang="de-DE" altLang="de-DE" sz="1600"/>
              <a:t>(t)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169">
                                            <p:txEl>
                                              <p:pRg st="0" end="0"/>
                                            </p:txEl>
                                          </p:spTgt>
                                        </p:tgtEl>
                                        <p:attrNameLst>
                                          <p:attrName>style.visibility</p:attrName>
                                        </p:attrNameLst>
                                      </p:cBhvr>
                                      <p:to>
                                        <p:strVal val="visible"/>
                                      </p:to>
                                    </p:set>
                                    <p:anim calcmode="lin" valueType="num">
                                      <p:cBhvr additive="base">
                                        <p:cTn id="7" dur="500" fill="hold"/>
                                        <p:tgtEl>
                                          <p:spTgt spid="716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69">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kickstan.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170"/>
                                        </p:tgtEl>
                                        <p:attrNameLst>
                                          <p:attrName>style.visibility</p:attrName>
                                        </p:attrNameLst>
                                      </p:cBhvr>
                                      <p:to>
                                        <p:strVal val="visible"/>
                                      </p:to>
                                    </p:set>
                                    <p:anim calcmode="lin" valueType="num">
                                      <p:cBhvr additive="base">
                                        <p:cTn id="13" dur="500" fill="hold"/>
                                        <p:tgtEl>
                                          <p:spTgt spid="7170"/>
                                        </p:tgtEl>
                                        <p:attrNameLst>
                                          <p:attrName>ppt_x</p:attrName>
                                        </p:attrNameLst>
                                      </p:cBhvr>
                                      <p:tavLst>
                                        <p:tav tm="0">
                                          <p:val>
                                            <p:strVal val="#ppt_x"/>
                                          </p:val>
                                        </p:tav>
                                        <p:tav tm="100000">
                                          <p:val>
                                            <p:strVal val="#ppt_x"/>
                                          </p:val>
                                        </p:tav>
                                      </p:tavLst>
                                    </p:anim>
                                    <p:anim calcmode="lin" valueType="num">
                                      <p:cBhvr additive="base">
                                        <p:cTn id="14" dur="500" fill="hold"/>
                                        <p:tgtEl>
                                          <p:spTgt spid="717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jazz.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5823"/>
                                        </p:tgtEl>
                                        <p:attrNameLst>
                                          <p:attrName>style.visibility</p:attrName>
                                        </p:attrNameLst>
                                      </p:cBhvr>
                                      <p:to>
                                        <p:strVal val="visible"/>
                                      </p:to>
                                    </p:set>
                                    <p:anim calcmode="lin" valueType="num">
                                      <p:cBhvr additive="base">
                                        <p:cTn id="19" dur="500" fill="hold"/>
                                        <p:tgtEl>
                                          <p:spTgt spid="5823"/>
                                        </p:tgtEl>
                                        <p:attrNameLst>
                                          <p:attrName>ppt_x</p:attrName>
                                        </p:attrNameLst>
                                      </p:cBhvr>
                                      <p:tavLst>
                                        <p:tav tm="0">
                                          <p:val>
                                            <p:strVal val="0-#ppt_w/2"/>
                                          </p:val>
                                        </p:tav>
                                        <p:tav tm="100000">
                                          <p:val>
                                            <p:strVal val="#ppt_x"/>
                                          </p:val>
                                        </p:tav>
                                      </p:tavLst>
                                    </p:anim>
                                    <p:anim calcmode="lin" valueType="num">
                                      <p:cBhvr additive="base">
                                        <p:cTn id="20" dur="500" fill="hold"/>
                                        <p:tgtEl>
                                          <p:spTgt spid="582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Basspluc.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7189">
                                            <p:txEl>
                                              <p:pRg st="0" end="0"/>
                                            </p:txEl>
                                          </p:spTgt>
                                        </p:tgtEl>
                                        <p:attrNameLst>
                                          <p:attrName>style.visibility</p:attrName>
                                        </p:attrNameLst>
                                      </p:cBhvr>
                                      <p:to>
                                        <p:strVal val="visible"/>
                                      </p:to>
                                    </p:set>
                                    <p:anim calcmode="lin" valueType="num">
                                      <p:cBhvr additive="base">
                                        <p:cTn id="25" dur="500" fill="hold"/>
                                        <p:tgtEl>
                                          <p:spTgt spid="7189">
                                            <p:txEl>
                                              <p:pRg st="0" end="0"/>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7189">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5" name="ridstorm.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7189">
                                            <p:txEl>
                                              <p:pRg st="1" end="1"/>
                                            </p:txEl>
                                          </p:spTgt>
                                        </p:tgtEl>
                                        <p:attrNameLst>
                                          <p:attrName>style.visibility</p:attrName>
                                        </p:attrNameLst>
                                      </p:cBhvr>
                                      <p:to>
                                        <p:strVal val="visible"/>
                                      </p:to>
                                    </p:set>
                                    <p:anim calcmode="lin" valueType="num">
                                      <p:cBhvr additive="base">
                                        <p:cTn id="31" dur="500" fill="hold"/>
                                        <p:tgtEl>
                                          <p:spTgt spid="7189">
                                            <p:txEl>
                                              <p:pRg st="1" end="1"/>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7189">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5" name="ridstorm.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nodeType="click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additive="base">
                                        <p:cTn id="37" dur="500" fill="hold"/>
                                        <p:tgtEl>
                                          <p:spTgt spid="28"/>
                                        </p:tgtEl>
                                        <p:attrNameLst>
                                          <p:attrName>ppt_x</p:attrName>
                                        </p:attrNameLst>
                                      </p:cBhvr>
                                      <p:tavLst>
                                        <p:tav tm="0">
                                          <p:val>
                                            <p:strVal val="0-#ppt_w/2"/>
                                          </p:val>
                                        </p:tav>
                                        <p:tav tm="100000">
                                          <p:val>
                                            <p:strVal val="#ppt_x"/>
                                          </p:val>
                                        </p:tav>
                                      </p:tavLst>
                                    </p:anim>
                                    <p:anim calcmode="lin" valueType="num">
                                      <p:cBhvr additive="base">
                                        <p:cTn id="38" dur="500" fill="hold"/>
                                        <p:tgtEl>
                                          <p:spTgt spid="2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6" name="Laser"/>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7194"/>
                                        </p:tgtEl>
                                        <p:attrNameLst>
                                          <p:attrName>style.visibility</p:attrName>
                                        </p:attrNameLst>
                                      </p:cBhvr>
                                      <p:to>
                                        <p:strVal val="visible"/>
                                      </p:to>
                                    </p:set>
                                    <p:anim calcmode="lin" valueType="num">
                                      <p:cBhvr additive="base">
                                        <p:cTn id="43" dur="500" fill="hold"/>
                                        <p:tgtEl>
                                          <p:spTgt spid="7194"/>
                                        </p:tgtEl>
                                        <p:attrNameLst>
                                          <p:attrName>ppt_x</p:attrName>
                                        </p:attrNameLst>
                                      </p:cBhvr>
                                      <p:tavLst>
                                        <p:tav tm="0">
                                          <p:val>
                                            <p:strVal val="#ppt_x"/>
                                          </p:val>
                                        </p:tav>
                                        <p:tav tm="100000">
                                          <p:val>
                                            <p:strVal val="#ppt_x"/>
                                          </p:val>
                                        </p:tav>
                                      </p:tavLst>
                                    </p:anim>
                                    <p:anim calcmode="lin" valueType="num">
                                      <p:cBhvr additive="base">
                                        <p:cTn id="44" dur="500" fill="hold"/>
                                        <p:tgtEl>
                                          <p:spTgt spid="719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7" name="Vöge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9" grpId="0" build="p" autoUpdateAnimBg="0"/>
      <p:bldP spid="7170" grpId="0" autoUpdateAnimBg="0"/>
      <p:bldP spid="7189" grpId="0" build="p" autoUpdateAnimBg="0"/>
      <p:bldP spid="7194"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hteck 8192">
            <a:extLst>
              <a:ext uri="{FF2B5EF4-FFF2-40B4-BE49-F238E27FC236}">
                <a16:creationId xmlns:a16="http://schemas.microsoft.com/office/drawing/2014/main" id="{84505CFE-66C1-42DE-B822-9F3E8213CC8C}"/>
              </a:ext>
            </a:extLst>
          </p:cNvPr>
          <p:cNvSpPr>
            <a:spLocks noChangeArrowheads="1"/>
          </p:cNvSpPr>
          <p:nvPr/>
        </p:nvSpPr>
        <p:spPr bwMode="auto">
          <a:xfrm>
            <a:off x="152400" y="304800"/>
            <a:ext cx="7924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2800">
                <a:latin typeface="Times New Roman" panose="02020603050405020304" pitchFamily="18" charset="0"/>
              </a:rPr>
              <a:t>Wurf</a:t>
            </a:r>
          </a:p>
        </p:txBody>
      </p:sp>
      <p:grpSp>
        <p:nvGrpSpPr>
          <p:cNvPr id="8963" name="Group 11">
            <a:extLst>
              <a:ext uri="{FF2B5EF4-FFF2-40B4-BE49-F238E27FC236}">
                <a16:creationId xmlns:a16="http://schemas.microsoft.com/office/drawing/2014/main" id="{E176BF8F-EC81-4195-BCBD-41695FA97290}"/>
              </a:ext>
            </a:extLst>
          </p:cNvPr>
          <p:cNvGrpSpPr>
            <a:grpSpLocks/>
          </p:cNvGrpSpPr>
          <p:nvPr/>
        </p:nvGrpSpPr>
        <p:grpSpPr bwMode="auto">
          <a:xfrm>
            <a:off x="152400" y="990600"/>
            <a:ext cx="4343400" cy="2438400"/>
            <a:chOff x="96" y="624"/>
            <a:chExt cx="2736" cy="1536"/>
          </a:xfrm>
        </p:grpSpPr>
        <p:sp>
          <p:nvSpPr>
            <p:cNvPr id="13318" name="Gerade Verbindung 8193">
              <a:extLst>
                <a:ext uri="{FF2B5EF4-FFF2-40B4-BE49-F238E27FC236}">
                  <a16:creationId xmlns:a16="http://schemas.microsoft.com/office/drawing/2014/main" id="{5B6BB0EB-5F12-4DF6-9D92-015C7F510EF3}"/>
                </a:ext>
              </a:extLst>
            </p:cNvPr>
            <p:cNvSpPr>
              <a:spLocks noChangeShapeType="1"/>
            </p:cNvSpPr>
            <p:nvPr/>
          </p:nvSpPr>
          <p:spPr bwMode="auto">
            <a:xfrm>
              <a:off x="96" y="624"/>
              <a:ext cx="0" cy="1536"/>
            </a:xfrm>
            <a:prstGeom prst="line">
              <a:avLst/>
            </a:prstGeom>
            <a:noFill/>
            <a:ln w="12700" algn="ctr">
              <a:solidFill>
                <a:schemeClr val="tx1"/>
              </a:solidFill>
              <a:round/>
              <a:headEnd type="stealth" w="med" len="med"/>
              <a:tailEnd type="none" w="sm" len="sm"/>
            </a:ln>
            <a:extLst>
              <a:ext uri="{909E8E84-426E-40DD-AFC4-6F175D3DCCD1}">
                <a14:hiddenFill xmlns:a14="http://schemas.microsoft.com/office/drawing/2010/main">
                  <a:noFill/>
                </a14:hiddenFill>
              </a:ext>
            </a:extLst>
          </p:spPr>
          <p:txBody>
            <a:bodyPr/>
            <a:lstStyle/>
            <a:p>
              <a:endParaRPr lang="de-DE"/>
            </a:p>
          </p:txBody>
        </p:sp>
        <p:grpSp>
          <p:nvGrpSpPr>
            <p:cNvPr id="13319" name="Group 10">
              <a:extLst>
                <a:ext uri="{FF2B5EF4-FFF2-40B4-BE49-F238E27FC236}">
                  <a16:creationId xmlns:a16="http://schemas.microsoft.com/office/drawing/2014/main" id="{C4E1EB1F-D7BA-4A7B-814E-6A345D51C15F}"/>
                </a:ext>
              </a:extLst>
            </p:cNvPr>
            <p:cNvGrpSpPr>
              <a:grpSpLocks/>
            </p:cNvGrpSpPr>
            <p:nvPr/>
          </p:nvGrpSpPr>
          <p:grpSpPr bwMode="auto">
            <a:xfrm>
              <a:off x="96" y="772"/>
              <a:ext cx="2736" cy="1388"/>
              <a:chOff x="96" y="772"/>
              <a:chExt cx="2736" cy="1388"/>
            </a:xfrm>
          </p:grpSpPr>
          <p:grpSp>
            <p:nvGrpSpPr>
              <p:cNvPr id="13320" name="Group 8">
                <a:extLst>
                  <a:ext uri="{FF2B5EF4-FFF2-40B4-BE49-F238E27FC236}">
                    <a16:creationId xmlns:a16="http://schemas.microsoft.com/office/drawing/2014/main" id="{FB22166A-710A-41FD-80AD-2E993679E7CE}"/>
                  </a:ext>
                </a:extLst>
              </p:cNvPr>
              <p:cNvGrpSpPr>
                <a:grpSpLocks/>
              </p:cNvGrpSpPr>
              <p:nvPr/>
            </p:nvGrpSpPr>
            <p:grpSpPr bwMode="auto">
              <a:xfrm>
                <a:off x="292" y="772"/>
                <a:ext cx="2344" cy="1144"/>
                <a:chOff x="292" y="772"/>
                <a:chExt cx="2344" cy="1144"/>
              </a:xfrm>
            </p:grpSpPr>
            <p:sp>
              <p:nvSpPr>
                <p:cNvPr id="13322" name="Ellipse 8194">
                  <a:extLst>
                    <a:ext uri="{FF2B5EF4-FFF2-40B4-BE49-F238E27FC236}">
                      <a16:creationId xmlns:a16="http://schemas.microsoft.com/office/drawing/2014/main" id="{E52B4028-D36A-4367-AD6D-896DA5D772CA}"/>
                    </a:ext>
                  </a:extLst>
                </p:cNvPr>
                <p:cNvSpPr>
                  <a:spLocks noChangeArrowheads="1"/>
                </p:cNvSpPr>
                <p:nvPr/>
              </p:nvSpPr>
              <p:spPr bwMode="auto">
                <a:xfrm>
                  <a:off x="292" y="772"/>
                  <a:ext cx="88" cy="88"/>
                </a:xfrm>
                <a:prstGeom prst="ellipse">
                  <a:avLst/>
                </a:prstGeom>
                <a:solidFill>
                  <a:schemeClr val="accent1"/>
                </a:solidFill>
                <a:ln w="12700" algn="ctr">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3323" name="Ellipse 8195">
                  <a:extLst>
                    <a:ext uri="{FF2B5EF4-FFF2-40B4-BE49-F238E27FC236}">
                      <a16:creationId xmlns:a16="http://schemas.microsoft.com/office/drawing/2014/main" id="{475A11ED-13D6-4866-B2A2-4489F999BC5B}"/>
                    </a:ext>
                  </a:extLst>
                </p:cNvPr>
                <p:cNvSpPr>
                  <a:spLocks noChangeArrowheads="1"/>
                </p:cNvSpPr>
                <p:nvPr/>
              </p:nvSpPr>
              <p:spPr bwMode="auto">
                <a:xfrm>
                  <a:off x="1060" y="916"/>
                  <a:ext cx="88" cy="88"/>
                </a:xfrm>
                <a:prstGeom prst="ellipse">
                  <a:avLst/>
                </a:prstGeom>
                <a:solidFill>
                  <a:schemeClr val="accent1"/>
                </a:solidFill>
                <a:ln w="12700" algn="ctr">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3324" name="Ellipse 8196">
                  <a:extLst>
                    <a:ext uri="{FF2B5EF4-FFF2-40B4-BE49-F238E27FC236}">
                      <a16:creationId xmlns:a16="http://schemas.microsoft.com/office/drawing/2014/main" id="{2973B4E5-01F9-4A28-A65A-8A3FA80E9EA7}"/>
                    </a:ext>
                  </a:extLst>
                </p:cNvPr>
                <p:cNvSpPr>
                  <a:spLocks noChangeArrowheads="1"/>
                </p:cNvSpPr>
                <p:nvPr/>
              </p:nvSpPr>
              <p:spPr bwMode="auto">
                <a:xfrm>
                  <a:off x="1732" y="1108"/>
                  <a:ext cx="88" cy="88"/>
                </a:xfrm>
                <a:prstGeom prst="ellipse">
                  <a:avLst/>
                </a:prstGeom>
                <a:solidFill>
                  <a:schemeClr val="accent1"/>
                </a:solidFill>
                <a:ln w="12700" algn="ctr">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3325" name="Ellipse 8197">
                  <a:extLst>
                    <a:ext uri="{FF2B5EF4-FFF2-40B4-BE49-F238E27FC236}">
                      <a16:creationId xmlns:a16="http://schemas.microsoft.com/office/drawing/2014/main" id="{5FBDE6E2-3BC8-4FDD-BBF8-4529E2583F14}"/>
                    </a:ext>
                  </a:extLst>
                </p:cNvPr>
                <p:cNvSpPr>
                  <a:spLocks noChangeArrowheads="1"/>
                </p:cNvSpPr>
                <p:nvPr/>
              </p:nvSpPr>
              <p:spPr bwMode="auto">
                <a:xfrm>
                  <a:off x="2260" y="1444"/>
                  <a:ext cx="88" cy="88"/>
                </a:xfrm>
                <a:prstGeom prst="ellipse">
                  <a:avLst/>
                </a:prstGeom>
                <a:solidFill>
                  <a:schemeClr val="accent1"/>
                </a:solidFill>
                <a:ln w="12700" algn="ctr">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3326" name="Ellipse 8198">
                  <a:extLst>
                    <a:ext uri="{FF2B5EF4-FFF2-40B4-BE49-F238E27FC236}">
                      <a16:creationId xmlns:a16="http://schemas.microsoft.com/office/drawing/2014/main" id="{36F5CD25-3815-4A1D-9B1A-93C4AF00D6D6}"/>
                    </a:ext>
                  </a:extLst>
                </p:cNvPr>
                <p:cNvSpPr>
                  <a:spLocks noChangeArrowheads="1"/>
                </p:cNvSpPr>
                <p:nvPr/>
              </p:nvSpPr>
              <p:spPr bwMode="auto">
                <a:xfrm>
                  <a:off x="2548" y="1828"/>
                  <a:ext cx="88" cy="88"/>
                </a:xfrm>
                <a:prstGeom prst="ellipse">
                  <a:avLst/>
                </a:prstGeom>
                <a:solidFill>
                  <a:schemeClr val="accent1"/>
                </a:solidFill>
                <a:ln w="12700" algn="ctr">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grpSp>
          <p:sp>
            <p:nvSpPr>
              <p:cNvPr id="13321" name="Gerade Verbindung 8200">
                <a:extLst>
                  <a:ext uri="{FF2B5EF4-FFF2-40B4-BE49-F238E27FC236}">
                    <a16:creationId xmlns:a16="http://schemas.microsoft.com/office/drawing/2014/main" id="{3FA972D3-8B54-4ADA-B439-B007B53F870C}"/>
                  </a:ext>
                </a:extLst>
              </p:cNvPr>
              <p:cNvSpPr>
                <a:spLocks noChangeShapeType="1"/>
              </p:cNvSpPr>
              <p:nvPr/>
            </p:nvSpPr>
            <p:spPr bwMode="auto">
              <a:xfrm>
                <a:off x="96" y="2160"/>
                <a:ext cx="2736" cy="0"/>
              </a:xfrm>
              <a:prstGeom prst="line">
                <a:avLst/>
              </a:prstGeom>
              <a:noFill/>
              <a:ln w="12700" algn="ctr">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a:lstStyle/>
              <a:p>
                <a:endParaRPr lang="de-DE"/>
              </a:p>
            </p:txBody>
          </p:sp>
        </p:grpSp>
      </p:grpSp>
      <p:sp>
        <p:nvSpPr>
          <p:cNvPr id="8204" name="Rechteck 8203">
            <a:extLst>
              <a:ext uri="{FF2B5EF4-FFF2-40B4-BE49-F238E27FC236}">
                <a16:creationId xmlns:a16="http://schemas.microsoft.com/office/drawing/2014/main" id="{6C1A8F46-EF42-4C2E-AC57-C02B53651289}"/>
              </a:ext>
            </a:extLst>
          </p:cNvPr>
          <p:cNvSpPr>
            <a:spLocks noChangeArrowheads="1"/>
          </p:cNvSpPr>
          <p:nvPr/>
        </p:nvSpPr>
        <p:spPr bwMode="auto">
          <a:xfrm>
            <a:off x="4495800" y="914400"/>
            <a:ext cx="44958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600"/>
              <a:t>v</a:t>
            </a:r>
            <a:r>
              <a:rPr lang="de-DE" altLang="de-DE" sz="1600" baseline="-25000"/>
              <a:t>m</a:t>
            </a:r>
            <a:r>
              <a:rPr lang="de-DE" altLang="de-DE" sz="1600"/>
              <a:t>= </a:t>
            </a:r>
            <a:r>
              <a:rPr lang="de-DE" altLang="de-DE" sz="2400">
                <a:latin typeface="Math C"/>
              </a:rPr>
              <a:t>í</a:t>
            </a:r>
            <a:r>
              <a:rPr lang="de-DE" altLang="de-DE" sz="1600">
                <a:latin typeface="Times New Roman" panose="02020603050405020304" pitchFamily="18" charset="0"/>
              </a:rPr>
              <a:t>v</a:t>
            </a:r>
            <a:r>
              <a:rPr lang="de-DE" altLang="de-DE" sz="1600" baseline="-25000">
                <a:latin typeface="Times New Roman" panose="02020603050405020304" pitchFamily="18" charset="0"/>
              </a:rPr>
              <a:t>a</a:t>
            </a:r>
            <a:r>
              <a:rPr lang="de-DE" altLang="de-DE" sz="1600" baseline="30000">
                <a:latin typeface="Times New Roman" panose="02020603050405020304" pitchFamily="18" charset="0"/>
              </a:rPr>
              <a:t>2</a:t>
            </a:r>
            <a:r>
              <a:rPr lang="de-DE" altLang="de-DE" sz="1600">
                <a:latin typeface="Times New Roman" panose="02020603050405020304" pitchFamily="18" charset="0"/>
              </a:rPr>
              <a:t> + v</a:t>
            </a:r>
            <a:r>
              <a:rPr lang="de-DE" altLang="de-DE" sz="1600" baseline="-25000">
                <a:latin typeface="Times New Roman" panose="02020603050405020304" pitchFamily="18" charset="0"/>
              </a:rPr>
              <a:t>Fall</a:t>
            </a:r>
            <a:r>
              <a:rPr lang="de-DE" altLang="de-DE" sz="1600" baseline="30000">
                <a:latin typeface="Times New Roman" panose="02020603050405020304" pitchFamily="18" charset="0"/>
              </a:rPr>
              <a:t>2</a:t>
            </a:r>
            <a:r>
              <a:rPr lang="de-DE" altLang="de-DE" sz="1600">
                <a:latin typeface="Times New Roman" panose="02020603050405020304" pitchFamily="18" charset="0"/>
              </a:rPr>
              <a:t>    (waagrechter Wurf)</a:t>
            </a:r>
          </a:p>
          <a:p>
            <a:pPr>
              <a:spcBef>
                <a:spcPct val="50000"/>
              </a:spcBef>
            </a:pPr>
            <a:endParaRPr lang="de-DE" altLang="de-DE" sz="1600">
              <a:latin typeface="Times New Roman" panose="02020603050405020304" pitchFamily="18" charset="0"/>
            </a:endParaRPr>
          </a:p>
        </p:txBody>
      </p:sp>
      <p:sp>
        <p:nvSpPr>
          <p:cNvPr id="8205" name="Gerade Verbindung 8204">
            <a:extLst>
              <a:ext uri="{FF2B5EF4-FFF2-40B4-BE49-F238E27FC236}">
                <a16:creationId xmlns:a16="http://schemas.microsoft.com/office/drawing/2014/main" id="{DED91E2A-81EB-46EC-9AE0-6F8C667DEBD5}"/>
              </a:ext>
            </a:extLst>
          </p:cNvPr>
          <p:cNvSpPr>
            <a:spLocks noChangeShapeType="1"/>
          </p:cNvSpPr>
          <p:nvPr/>
        </p:nvSpPr>
        <p:spPr bwMode="auto">
          <a:xfrm>
            <a:off x="5181600" y="990600"/>
            <a:ext cx="990600" cy="0"/>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8206" name="Rechteck 8205">
            <a:extLst>
              <a:ext uri="{FF2B5EF4-FFF2-40B4-BE49-F238E27FC236}">
                <a16:creationId xmlns:a16="http://schemas.microsoft.com/office/drawing/2014/main" id="{554C31C8-0828-41D0-9CC7-53EF7C339317}"/>
              </a:ext>
            </a:extLst>
          </p:cNvPr>
          <p:cNvSpPr>
            <a:spLocks noChangeArrowheads="1"/>
          </p:cNvSpPr>
          <p:nvPr/>
        </p:nvSpPr>
        <p:spPr bwMode="auto">
          <a:xfrm>
            <a:off x="228600" y="3886200"/>
            <a:ext cx="7620000" cy="207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2000"/>
              <a:t>Neben dem waagrechten Wurf gibt es noch den senkrechten Wurf nach oben, den senkrechten Wurf nach unten und den schiefen Wurf.</a:t>
            </a:r>
          </a:p>
          <a:p>
            <a:pPr>
              <a:spcBef>
                <a:spcPct val="50000"/>
              </a:spcBef>
            </a:pPr>
            <a:r>
              <a:rPr lang="de-DE" altLang="de-DE" sz="2000"/>
              <a:t>Die Fallgeschwindigkeit errechnet sich aus 2 * g * h und v</a:t>
            </a:r>
            <a:r>
              <a:rPr lang="de-DE" altLang="de-DE" sz="2000" baseline="-25000"/>
              <a:t>a</a:t>
            </a:r>
            <a:r>
              <a:rPr lang="de-DE" altLang="de-DE" sz="2000"/>
              <a:t> ist die Geschwindigkeit mit der man den Körper wirft. Beim schiefen Wurf ist v</a:t>
            </a:r>
            <a:r>
              <a:rPr lang="de-DE" altLang="de-DE" sz="2000" baseline="-25000"/>
              <a:t>x</a:t>
            </a:r>
            <a:r>
              <a:rPr lang="de-DE" altLang="de-DE" sz="2000"/>
              <a:t> = v</a:t>
            </a:r>
            <a:r>
              <a:rPr lang="de-DE" altLang="de-DE" sz="2000" baseline="-25000"/>
              <a:t>0</a:t>
            </a:r>
            <a:r>
              <a:rPr lang="de-DE" altLang="de-DE" sz="2000"/>
              <a:t> * cos </a:t>
            </a:r>
            <a:r>
              <a:rPr lang="de-DE" altLang="de-DE" sz="2000">
                <a:latin typeface="Symbol" panose="05050102010706020507" pitchFamily="18" charset="2"/>
              </a:rPr>
              <a:t>a</a:t>
            </a:r>
            <a:r>
              <a:rPr lang="de-DE" altLang="de-DE" sz="2000">
                <a:latin typeface="Times New Roman" panose="02020603050405020304" pitchFamily="18" charset="0"/>
              </a:rPr>
              <a:t> </a:t>
            </a:r>
            <a:r>
              <a:rPr lang="de-DE" altLang="de-DE" sz="2000"/>
              <a:t>und v</a:t>
            </a:r>
            <a:r>
              <a:rPr lang="de-DE" altLang="de-DE" sz="2000" baseline="-25000"/>
              <a:t>y</a:t>
            </a:r>
            <a:r>
              <a:rPr lang="de-DE" altLang="de-DE" sz="2000"/>
              <a:t> = v</a:t>
            </a:r>
            <a:r>
              <a:rPr lang="de-DE" altLang="de-DE" sz="2000" baseline="-25000"/>
              <a:t>o</a:t>
            </a:r>
            <a:r>
              <a:rPr lang="de-DE" altLang="de-DE" sz="2000"/>
              <a:t> * sin</a:t>
            </a:r>
            <a:r>
              <a:rPr lang="de-DE" altLang="de-DE" sz="2000">
                <a:latin typeface="Symbol" panose="05050102010706020507" pitchFamily="18" charset="2"/>
              </a:rPr>
              <a:t> a</a:t>
            </a:r>
            <a:r>
              <a:rPr lang="de-DE" altLang="de-DE" sz="2000"/>
              <a:t>  - g* 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193"/>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2" name="Fall.wav"/>
                                        </p:tgtEl>
                                      </p:cMediaNode>
                                    </p:audio>
                                  </p:subTnLst>
                                </p:cTn>
                              </p:par>
                            </p:childTnLst>
                          </p:cTn>
                        </p:par>
                      </p:childTnLst>
                    </p:cTn>
                  </p:par>
                  <p:par>
                    <p:cTn id="7" fill="hold" nodeType="clickPar">
                      <p:stCondLst>
                        <p:cond delay="indefinite"/>
                      </p:stCondLst>
                      <p:childTnLst>
                        <p:par>
                          <p:cTn id="8" fill="hold" nodeType="withGroup">
                            <p:stCondLst>
                              <p:cond delay="0"/>
                            </p:stCondLst>
                            <p:childTnLst>
                              <p:par>
                                <p:cTn id="9" presetID="18" presetClass="entr" presetSubtype="6" fill="hold" nodeType="clickEffect">
                                  <p:stCondLst>
                                    <p:cond delay="0"/>
                                  </p:stCondLst>
                                  <p:childTnLst>
                                    <p:set>
                                      <p:cBhvr>
                                        <p:cTn id="10" dur="1" fill="hold">
                                          <p:stCondLst>
                                            <p:cond delay="0"/>
                                          </p:stCondLst>
                                        </p:cTn>
                                        <p:tgtEl>
                                          <p:spTgt spid="8963"/>
                                        </p:tgtEl>
                                        <p:attrNameLst>
                                          <p:attrName>style.visibility</p:attrName>
                                        </p:attrNameLst>
                                      </p:cBhvr>
                                      <p:to>
                                        <p:strVal val="visible"/>
                                      </p:to>
                                    </p:set>
                                    <p:animEffect transition="in" filter="strips(downRight)">
                                      <p:cBhvr>
                                        <p:cTn id="11" dur="500"/>
                                        <p:tgtEl>
                                          <p:spTgt spid="8963"/>
                                        </p:tgtEl>
                                      </p:cBhvr>
                                    </p:animEffect>
                                  </p:childTnLst>
                                  <p:subTnLst>
                                    <p:audio>
                                      <p:cMediaNode>
                                        <p:cTn display="0" masterRel="sameClick">
                                          <p:stCondLst>
                                            <p:cond evt="begin" delay="0">
                                              <p:tn val="9"/>
                                            </p:cond>
                                          </p:stCondLst>
                                          <p:endCondLst>
                                            <p:cond evt="onStopAudio" delay="0">
                                              <p:tgtEl>
                                                <p:sldTgt/>
                                              </p:tgtEl>
                                            </p:cond>
                                          </p:endCondLst>
                                        </p:cTn>
                                        <p:tgtEl>
                                          <p:sndTgt r:embed="rId2" name="Fall.wav"/>
                                        </p:tgtEl>
                                      </p:cMediaNode>
                                    </p:audio>
                                  </p:subTnLst>
                                </p:cTn>
                              </p:par>
                            </p:childTnLst>
                          </p:cTn>
                        </p:par>
                      </p:childTnLst>
                    </p:cTn>
                  </p:par>
                  <p:par>
                    <p:cTn id="12" fill="hold" nodeType="clickPar">
                      <p:stCondLst>
                        <p:cond delay="indefinite"/>
                      </p:stCondLst>
                      <p:childTnLst>
                        <p:par>
                          <p:cTn id="13" fill="hold" nodeType="withGroup">
                            <p:stCondLst>
                              <p:cond delay="0"/>
                            </p:stCondLst>
                            <p:childTnLst>
                              <p:par>
                                <p:cTn id="14" presetID="2" presetClass="entr" presetSubtype="1" fill="hold" grpId="0" nodeType="clickEffect">
                                  <p:stCondLst>
                                    <p:cond delay="0"/>
                                  </p:stCondLst>
                                  <p:childTnLst>
                                    <p:set>
                                      <p:cBhvr>
                                        <p:cTn id="15" dur="1" fill="hold">
                                          <p:stCondLst>
                                            <p:cond delay="0"/>
                                          </p:stCondLst>
                                        </p:cTn>
                                        <p:tgtEl>
                                          <p:spTgt spid="8204">
                                            <p:txEl>
                                              <p:pRg st="0" end="0"/>
                                            </p:txEl>
                                          </p:spTgt>
                                        </p:tgtEl>
                                        <p:attrNameLst>
                                          <p:attrName>style.visibility</p:attrName>
                                        </p:attrNameLst>
                                      </p:cBhvr>
                                      <p:to>
                                        <p:strVal val="visible"/>
                                      </p:to>
                                    </p:set>
                                    <p:anim calcmode="lin" valueType="num">
                                      <p:cBhvr additive="base">
                                        <p:cTn id="16" dur="500" fill="hold"/>
                                        <p:tgtEl>
                                          <p:spTgt spid="8204">
                                            <p:txEl>
                                              <p:pRg st="0" end="0"/>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8204">
                                            <p:txEl>
                                              <p:pRg st="0" end="0"/>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4"/>
                                            </p:cond>
                                          </p:stCondLst>
                                          <p:endCondLst>
                                            <p:cond evt="onStopAudio" delay="0">
                                              <p:tgtEl>
                                                <p:sldTgt/>
                                              </p:tgtEl>
                                            </p:cond>
                                          </p:endCondLst>
                                        </p:cTn>
                                        <p:tgtEl>
                                          <p:sndTgt r:embed="rId3" name="Basspluc.wav"/>
                                        </p:tgtEl>
                                      </p:cMediaNode>
                                    </p:audio>
                                  </p:sub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1" fill="hold" nodeType="clickEffect">
                                  <p:stCondLst>
                                    <p:cond delay="0"/>
                                  </p:stCondLst>
                                  <p:childTnLst>
                                    <p:set>
                                      <p:cBhvr>
                                        <p:cTn id="21" dur="1" fill="hold">
                                          <p:stCondLst>
                                            <p:cond delay="0"/>
                                          </p:stCondLst>
                                        </p:cTn>
                                        <p:tgtEl>
                                          <p:spTgt spid="8205"/>
                                        </p:tgtEl>
                                        <p:attrNameLst>
                                          <p:attrName>style.visibility</p:attrName>
                                        </p:attrNameLst>
                                      </p:cBhvr>
                                      <p:to>
                                        <p:strVal val="visible"/>
                                      </p:to>
                                    </p:set>
                                    <p:anim calcmode="lin" valueType="num">
                                      <p:cBhvr additive="base">
                                        <p:cTn id="22" dur="500" fill="hold"/>
                                        <p:tgtEl>
                                          <p:spTgt spid="8205"/>
                                        </p:tgtEl>
                                        <p:attrNameLst>
                                          <p:attrName>ppt_x</p:attrName>
                                        </p:attrNameLst>
                                      </p:cBhvr>
                                      <p:tavLst>
                                        <p:tav tm="0">
                                          <p:val>
                                            <p:strVal val="#ppt_x"/>
                                          </p:val>
                                        </p:tav>
                                        <p:tav tm="100000">
                                          <p:val>
                                            <p:strVal val="#ppt_x"/>
                                          </p:val>
                                        </p:tav>
                                      </p:tavLst>
                                    </p:anim>
                                    <p:anim calcmode="lin" valueType="num">
                                      <p:cBhvr additive="base">
                                        <p:cTn id="23" dur="500" fill="hold"/>
                                        <p:tgtEl>
                                          <p:spTgt spid="8205"/>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4" name="jazz.wav"/>
                                        </p:tgtEl>
                                      </p:cMediaNode>
                                    </p:audio>
                                  </p:subTnLst>
                                </p:cTn>
                              </p:par>
                            </p:childTnLst>
                          </p:cTn>
                        </p:par>
                      </p:childTnLst>
                    </p:cTn>
                  </p:par>
                  <p:par>
                    <p:cTn id="24" fill="hold" nodeType="clickPar">
                      <p:stCondLst>
                        <p:cond delay="indefinite"/>
                      </p:stCondLst>
                      <p:childTnLst>
                        <p:par>
                          <p:cTn id="25" fill="hold" nodeType="withGroup">
                            <p:stCondLst>
                              <p:cond delay="0"/>
                            </p:stCondLst>
                            <p:childTnLst>
                              <p:par>
                                <p:cTn id="26" presetID="3" presetClass="entr" presetSubtype="5" fill="hold" grpId="0" nodeType="clickEffect">
                                  <p:stCondLst>
                                    <p:cond delay="0"/>
                                  </p:stCondLst>
                                  <p:iterate type="lt">
                                    <p:tmPct val="100000"/>
                                  </p:iterate>
                                  <p:childTnLst>
                                    <p:set>
                                      <p:cBhvr>
                                        <p:cTn id="27" dur="1" fill="hold">
                                          <p:stCondLst>
                                            <p:cond delay="0"/>
                                          </p:stCondLst>
                                        </p:cTn>
                                        <p:tgtEl>
                                          <p:spTgt spid="8206">
                                            <p:txEl>
                                              <p:pRg st="0" end="0"/>
                                            </p:txEl>
                                          </p:spTgt>
                                        </p:tgtEl>
                                        <p:attrNameLst>
                                          <p:attrName>style.visibility</p:attrName>
                                        </p:attrNameLst>
                                      </p:cBhvr>
                                      <p:to>
                                        <p:strVal val="visible"/>
                                      </p:to>
                                    </p:set>
                                    <p:animEffect transition="in" filter="blinds(vertical)">
                                      <p:cBhvr>
                                        <p:cTn id="28" dur="75"/>
                                        <p:tgtEl>
                                          <p:spTgt spid="8206">
                                            <p:txEl>
                                              <p:pRg st="0" end="0"/>
                                            </p:txEl>
                                          </p:spTgt>
                                        </p:tgtEl>
                                      </p:cBhvr>
                                    </p:animEffect>
                                  </p:childTnLst>
                                  <p:subTnLst>
                                    <p:audio>
                                      <p:cMediaNode>
                                        <p:cTn display="0" masterRel="sameClick">
                                          <p:stCondLst>
                                            <p:cond evt="begin" delay="0">
                                              <p:tn val="26"/>
                                            </p:cond>
                                          </p:stCondLst>
                                          <p:endCondLst>
                                            <p:cond evt="onStopAudio" delay="0">
                                              <p:tgtEl>
                                                <p:sldTgt/>
                                              </p:tgtEl>
                                            </p:cond>
                                          </p:endCondLst>
                                        </p:cTn>
                                        <p:tgtEl>
                                          <p:sndTgt r:embed="rId5" name="Schreibmaschine"/>
                                        </p:tgtEl>
                                      </p:cMediaNode>
                                    </p:audio>
                                  </p:subTnLst>
                                </p:cTn>
                              </p:par>
                            </p:childTnLst>
                          </p:cTn>
                        </p:par>
                      </p:childTnLst>
                    </p:cTn>
                  </p:par>
                  <p:par>
                    <p:cTn id="29" fill="hold" nodeType="clickPar">
                      <p:stCondLst>
                        <p:cond delay="indefinite"/>
                      </p:stCondLst>
                      <p:childTnLst>
                        <p:par>
                          <p:cTn id="30" fill="hold" nodeType="withGroup">
                            <p:stCondLst>
                              <p:cond delay="0"/>
                            </p:stCondLst>
                            <p:childTnLst>
                              <p:par>
                                <p:cTn id="31" presetID="3" presetClass="entr" presetSubtype="5" fill="hold" grpId="0" nodeType="clickEffect">
                                  <p:stCondLst>
                                    <p:cond delay="0"/>
                                  </p:stCondLst>
                                  <p:iterate type="lt">
                                    <p:tmPct val="100000"/>
                                  </p:iterate>
                                  <p:childTnLst>
                                    <p:set>
                                      <p:cBhvr>
                                        <p:cTn id="32" dur="1" fill="hold">
                                          <p:stCondLst>
                                            <p:cond delay="0"/>
                                          </p:stCondLst>
                                        </p:cTn>
                                        <p:tgtEl>
                                          <p:spTgt spid="8206">
                                            <p:txEl>
                                              <p:pRg st="1" end="1"/>
                                            </p:txEl>
                                          </p:spTgt>
                                        </p:tgtEl>
                                        <p:attrNameLst>
                                          <p:attrName>style.visibility</p:attrName>
                                        </p:attrNameLst>
                                      </p:cBhvr>
                                      <p:to>
                                        <p:strVal val="visible"/>
                                      </p:to>
                                    </p:set>
                                    <p:animEffect transition="in" filter="blinds(vertical)">
                                      <p:cBhvr>
                                        <p:cTn id="33" dur="75"/>
                                        <p:tgtEl>
                                          <p:spTgt spid="8206">
                                            <p:txEl>
                                              <p:pRg st="1" end="1"/>
                                            </p:txEl>
                                          </p:spTgt>
                                        </p:tgtEl>
                                      </p:cBhvr>
                                    </p:animEffect>
                                  </p:childTnLst>
                                  <p:subTnLst>
                                    <p:audio>
                                      <p:cMediaNode>
                                        <p:cTn display="0" masterRel="sameClick">
                                          <p:stCondLst>
                                            <p:cond evt="begin" delay="0">
                                              <p:tn val="31"/>
                                            </p:cond>
                                          </p:stCondLst>
                                          <p:endCondLst>
                                            <p:cond evt="onStopAudio" delay="0">
                                              <p:tgtEl>
                                                <p:sldTgt/>
                                              </p:tgtEl>
                                            </p:cond>
                                          </p:endCondLst>
                                        </p:cTn>
                                        <p:tgtEl>
                                          <p:sndTgt r:embed="rId5" name="Schreibmaschine"/>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3" grpId="0" autoUpdateAnimBg="0"/>
      <p:bldP spid="8204" grpId="0" build="p" autoUpdateAnimBg="0"/>
      <p:bldP spid="8206"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hteck 9216">
            <a:extLst>
              <a:ext uri="{FF2B5EF4-FFF2-40B4-BE49-F238E27FC236}">
                <a16:creationId xmlns:a16="http://schemas.microsoft.com/office/drawing/2014/main" id="{3CD07DF7-0DBE-452C-B539-042F5F94535C}"/>
              </a:ext>
            </a:extLst>
          </p:cNvPr>
          <p:cNvSpPr>
            <a:spLocks noChangeArrowheads="1"/>
          </p:cNvSpPr>
          <p:nvPr/>
        </p:nvSpPr>
        <p:spPr bwMode="auto">
          <a:xfrm>
            <a:off x="762000" y="457200"/>
            <a:ext cx="7239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2000">
                <a:latin typeface="Times New Roman" panose="02020603050405020304" pitchFamily="18" charset="0"/>
              </a:rPr>
              <a:t>Rotation</a:t>
            </a:r>
          </a:p>
        </p:txBody>
      </p:sp>
      <p:sp>
        <p:nvSpPr>
          <p:cNvPr id="9218" name="Rechteck 9217">
            <a:extLst>
              <a:ext uri="{FF2B5EF4-FFF2-40B4-BE49-F238E27FC236}">
                <a16:creationId xmlns:a16="http://schemas.microsoft.com/office/drawing/2014/main" id="{953C7465-2E25-49A6-A971-D9A295BABC62}"/>
              </a:ext>
            </a:extLst>
          </p:cNvPr>
          <p:cNvSpPr>
            <a:spLocks noChangeArrowheads="1"/>
          </p:cNvSpPr>
          <p:nvPr/>
        </p:nvSpPr>
        <p:spPr bwMode="auto">
          <a:xfrm>
            <a:off x="838200" y="914400"/>
            <a:ext cx="45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400">
                <a:latin typeface="Times New Roman" panose="02020603050405020304" pitchFamily="18" charset="0"/>
              </a:rPr>
              <a:t>y</a:t>
            </a:r>
          </a:p>
        </p:txBody>
      </p:sp>
      <p:grpSp>
        <p:nvGrpSpPr>
          <p:cNvPr id="5049" name="Group 9">
            <a:extLst>
              <a:ext uri="{FF2B5EF4-FFF2-40B4-BE49-F238E27FC236}">
                <a16:creationId xmlns:a16="http://schemas.microsoft.com/office/drawing/2014/main" id="{8E840629-D131-4920-96FC-6E83E57376A4}"/>
              </a:ext>
            </a:extLst>
          </p:cNvPr>
          <p:cNvGrpSpPr>
            <a:grpSpLocks/>
          </p:cNvGrpSpPr>
          <p:nvPr/>
        </p:nvGrpSpPr>
        <p:grpSpPr bwMode="auto">
          <a:xfrm>
            <a:off x="692150" y="1066800"/>
            <a:ext cx="2432050" cy="1822450"/>
            <a:chOff x="436" y="672"/>
            <a:chExt cx="1532" cy="1148"/>
          </a:xfrm>
        </p:grpSpPr>
        <p:sp>
          <p:nvSpPr>
            <p:cNvPr id="14373" name="Ellipse 9218">
              <a:extLst>
                <a:ext uri="{FF2B5EF4-FFF2-40B4-BE49-F238E27FC236}">
                  <a16:creationId xmlns:a16="http://schemas.microsoft.com/office/drawing/2014/main" id="{792EC148-D1B8-4DAF-9EB3-F4C9E7839043}"/>
                </a:ext>
              </a:extLst>
            </p:cNvPr>
            <p:cNvSpPr>
              <a:spLocks noChangeArrowheads="1"/>
            </p:cNvSpPr>
            <p:nvPr/>
          </p:nvSpPr>
          <p:spPr bwMode="auto">
            <a:xfrm>
              <a:off x="436" y="964"/>
              <a:ext cx="904" cy="856"/>
            </a:xfrm>
            <a:prstGeom prst="ellipse">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4374" name="Gerade Verbindung 9219">
              <a:extLst>
                <a:ext uri="{FF2B5EF4-FFF2-40B4-BE49-F238E27FC236}">
                  <a16:creationId xmlns:a16="http://schemas.microsoft.com/office/drawing/2014/main" id="{262FDE65-CFC4-4349-9187-5E1E4CB7E503}"/>
                </a:ext>
              </a:extLst>
            </p:cNvPr>
            <p:cNvSpPr>
              <a:spLocks noChangeShapeType="1"/>
            </p:cNvSpPr>
            <p:nvPr/>
          </p:nvSpPr>
          <p:spPr bwMode="auto">
            <a:xfrm flipV="1">
              <a:off x="912" y="672"/>
              <a:ext cx="0" cy="720"/>
            </a:xfrm>
            <a:prstGeom prst="line">
              <a:avLst/>
            </a:prstGeom>
            <a:noFill/>
            <a:ln w="12700" algn="ctr">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a:lstStyle/>
            <a:p>
              <a:endParaRPr lang="de-DE"/>
            </a:p>
          </p:txBody>
        </p:sp>
        <p:sp>
          <p:nvSpPr>
            <p:cNvPr id="14375" name="Gerade Verbindung 9220">
              <a:extLst>
                <a:ext uri="{FF2B5EF4-FFF2-40B4-BE49-F238E27FC236}">
                  <a16:creationId xmlns:a16="http://schemas.microsoft.com/office/drawing/2014/main" id="{B07BEABE-9EA6-4617-B150-AFA4D6BF224F}"/>
                </a:ext>
              </a:extLst>
            </p:cNvPr>
            <p:cNvSpPr>
              <a:spLocks noChangeShapeType="1"/>
            </p:cNvSpPr>
            <p:nvPr/>
          </p:nvSpPr>
          <p:spPr bwMode="auto">
            <a:xfrm>
              <a:off x="912" y="1392"/>
              <a:ext cx="1056" cy="0"/>
            </a:xfrm>
            <a:prstGeom prst="line">
              <a:avLst/>
            </a:prstGeom>
            <a:noFill/>
            <a:ln w="12700" algn="ctr">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a:lstStyle/>
            <a:p>
              <a:endParaRPr lang="de-DE"/>
            </a:p>
          </p:txBody>
        </p:sp>
        <p:sp>
          <p:nvSpPr>
            <p:cNvPr id="14376" name="Gerade Verbindung 9221">
              <a:extLst>
                <a:ext uri="{FF2B5EF4-FFF2-40B4-BE49-F238E27FC236}">
                  <a16:creationId xmlns:a16="http://schemas.microsoft.com/office/drawing/2014/main" id="{6C53395D-E741-407A-A40C-139CF2810BB1}"/>
                </a:ext>
              </a:extLst>
            </p:cNvPr>
            <p:cNvSpPr>
              <a:spLocks noChangeShapeType="1"/>
            </p:cNvSpPr>
            <p:nvPr/>
          </p:nvSpPr>
          <p:spPr bwMode="auto">
            <a:xfrm flipV="1">
              <a:off x="912" y="1248"/>
              <a:ext cx="384" cy="144"/>
            </a:xfrm>
            <a:prstGeom prst="line">
              <a:avLst/>
            </a:prstGeom>
            <a:noFill/>
            <a:ln w="12700" algn="ctr">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a:lstStyle/>
            <a:p>
              <a:endParaRPr lang="de-DE"/>
            </a:p>
          </p:txBody>
        </p:sp>
        <p:sp>
          <p:nvSpPr>
            <p:cNvPr id="9223" name="Rechteck 9222">
              <a:extLst>
                <a:ext uri="{FF2B5EF4-FFF2-40B4-BE49-F238E27FC236}">
                  <a16:creationId xmlns:a16="http://schemas.microsoft.com/office/drawing/2014/main" id="{4662156C-5E25-4636-B25D-576A8E46F07A}"/>
                </a:ext>
              </a:extLst>
            </p:cNvPr>
            <p:cNvSpPr>
              <a:spLocks noChangeArrowheads="1"/>
            </p:cNvSpPr>
            <p:nvPr/>
          </p:nvSpPr>
          <p:spPr bwMode="auto">
            <a:xfrm>
              <a:off x="1766" y="1502"/>
              <a:ext cx="17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de-DE" altLang="de-DE" sz="1400">
                  <a:latin typeface="Times New Roman" panose="02020603050405020304" pitchFamily="18" charset="0"/>
                </a:rPr>
                <a:t>x</a:t>
              </a:r>
            </a:p>
          </p:txBody>
        </p:sp>
        <p:sp>
          <p:nvSpPr>
            <p:cNvPr id="14378" name="Rechteck 9223">
              <a:extLst>
                <a:ext uri="{FF2B5EF4-FFF2-40B4-BE49-F238E27FC236}">
                  <a16:creationId xmlns:a16="http://schemas.microsoft.com/office/drawing/2014/main" id="{43CA0764-1A9A-4B98-B5FA-228B803C6350}"/>
                </a:ext>
              </a:extLst>
            </p:cNvPr>
            <p:cNvSpPr>
              <a:spLocks noChangeArrowheads="1"/>
            </p:cNvSpPr>
            <p:nvPr/>
          </p:nvSpPr>
          <p:spPr bwMode="auto">
            <a:xfrm>
              <a:off x="1248" y="912"/>
              <a:ext cx="28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grpSp>
      <p:sp>
        <p:nvSpPr>
          <p:cNvPr id="9226" name="Gerade Verbindung 9225">
            <a:extLst>
              <a:ext uri="{FF2B5EF4-FFF2-40B4-BE49-F238E27FC236}">
                <a16:creationId xmlns:a16="http://schemas.microsoft.com/office/drawing/2014/main" id="{8BF0E9E5-9D6B-41DB-9FD8-35A28A0A456B}"/>
              </a:ext>
            </a:extLst>
          </p:cNvPr>
          <p:cNvSpPr>
            <a:spLocks noChangeShapeType="1"/>
          </p:cNvSpPr>
          <p:nvPr/>
        </p:nvSpPr>
        <p:spPr bwMode="auto">
          <a:xfrm>
            <a:off x="1676400" y="1676400"/>
            <a:ext cx="381000" cy="0"/>
          </a:xfrm>
          <a:prstGeom prst="line">
            <a:avLst/>
          </a:prstGeom>
          <a:noFill/>
          <a:ln w="12700" algn="ctr">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a:lstStyle/>
          <a:p>
            <a:endParaRPr lang="de-DE"/>
          </a:p>
        </p:txBody>
      </p:sp>
      <p:sp>
        <p:nvSpPr>
          <p:cNvPr id="9227" name="Rechteck 9226">
            <a:extLst>
              <a:ext uri="{FF2B5EF4-FFF2-40B4-BE49-F238E27FC236}">
                <a16:creationId xmlns:a16="http://schemas.microsoft.com/office/drawing/2014/main" id="{77B124E7-8D59-41EC-B7BF-5CF9B8FD959F}"/>
              </a:ext>
            </a:extLst>
          </p:cNvPr>
          <p:cNvSpPr>
            <a:spLocks noChangeArrowheads="1"/>
          </p:cNvSpPr>
          <p:nvPr/>
        </p:nvSpPr>
        <p:spPr bwMode="auto">
          <a:xfrm>
            <a:off x="3962400" y="609600"/>
            <a:ext cx="4191000" cy="158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400">
                <a:latin typeface="Symbol" panose="05050102010706020507" pitchFamily="18" charset="2"/>
              </a:rPr>
              <a:t>w</a:t>
            </a:r>
            <a:r>
              <a:rPr lang="de-DE" altLang="de-DE" sz="1400">
                <a:latin typeface="Times New Roman" panose="02020603050405020304" pitchFamily="18" charset="0"/>
              </a:rPr>
              <a:t> = 2* </a:t>
            </a:r>
            <a:r>
              <a:rPr lang="de-DE" altLang="de-DE" sz="1400">
                <a:latin typeface="Symbol" panose="05050102010706020507" pitchFamily="18" charset="2"/>
              </a:rPr>
              <a:t>p</a:t>
            </a:r>
            <a:r>
              <a:rPr lang="de-DE" altLang="de-DE" sz="1400">
                <a:latin typeface="Times New Roman" panose="02020603050405020304" pitchFamily="18" charset="0"/>
              </a:rPr>
              <a:t> / T = 2* </a:t>
            </a:r>
            <a:r>
              <a:rPr lang="de-DE" altLang="de-DE" sz="1400">
                <a:latin typeface="Symbol" panose="05050102010706020507" pitchFamily="18" charset="2"/>
              </a:rPr>
              <a:t>p</a:t>
            </a:r>
            <a:r>
              <a:rPr lang="de-DE" altLang="de-DE" sz="1400">
                <a:latin typeface="Times New Roman" panose="02020603050405020304" pitchFamily="18" charset="0"/>
              </a:rPr>
              <a:t> / (2*s)= </a:t>
            </a:r>
            <a:r>
              <a:rPr lang="de-DE" altLang="de-DE" sz="1400">
                <a:latin typeface="Symbol" panose="05050102010706020507" pitchFamily="18" charset="2"/>
              </a:rPr>
              <a:t>p</a:t>
            </a:r>
            <a:r>
              <a:rPr lang="de-DE" altLang="de-DE" sz="1400">
                <a:latin typeface="Times New Roman" panose="02020603050405020304" pitchFamily="18" charset="0"/>
              </a:rPr>
              <a:t>/s</a:t>
            </a:r>
          </a:p>
          <a:p>
            <a:pPr>
              <a:spcBef>
                <a:spcPct val="50000"/>
              </a:spcBef>
            </a:pPr>
            <a:r>
              <a:rPr lang="de-DE" altLang="de-DE" sz="1400">
                <a:latin typeface="Symbol" panose="05050102010706020507" pitchFamily="18" charset="2"/>
              </a:rPr>
              <a:t>f</a:t>
            </a:r>
            <a:r>
              <a:rPr lang="de-DE" altLang="de-DE" sz="1400">
                <a:latin typeface="Times New Roman" panose="02020603050405020304" pitchFamily="18" charset="0"/>
              </a:rPr>
              <a:t> =</a:t>
            </a:r>
            <a:r>
              <a:rPr lang="de-DE" altLang="de-DE" sz="1400">
                <a:latin typeface="Symbol" panose="05050102010706020507" pitchFamily="18" charset="2"/>
              </a:rPr>
              <a:t>w</a:t>
            </a:r>
            <a:r>
              <a:rPr lang="de-DE" altLang="de-DE" sz="1400">
                <a:latin typeface="Times New Roman" panose="02020603050405020304" pitchFamily="18" charset="0"/>
              </a:rPr>
              <a:t> * t</a:t>
            </a:r>
            <a:endParaRPr lang="de-DE" altLang="de-DE" sz="1400">
              <a:latin typeface="Symbol" panose="05050102010706020507" pitchFamily="18" charset="2"/>
            </a:endParaRPr>
          </a:p>
          <a:p>
            <a:pPr>
              <a:spcBef>
                <a:spcPct val="50000"/>
              </a:spcBef>
            </a:pPr>
            <a:r>
              <a:rPr lang="de-DE" altLang="de-DE" sz="1400">
                <a:latin typeface="Times New Roman" panose="02020603050405020304" pitchFamily="18" charset="0"/>
              </a:rPr>
              <a:t>x= r* cos </a:t>
            </a:r>
            <a:r>
              <a:rPr lang="de-DE" altLang="de-DE" sz="1400">
                <a:latin typeface="Symbol" panose="05050102010706020507" pitchFamily="18" charset="2"/>
              </a:rPr>
              <a:t>p = </a:t>
            </a:r>
            <a:r>
              <a:rPr lang="de-DE" altLang="de-DE" sz="1400">
                <a:latin typeface="Times New Roman" panose="02020603050405020304" pitchFamily="18" charset="0"/>
              </a:rPr>
              <a:t>r* cos (</a:t>
            </a:r>
            <a:r>
              <a:rPr lang="de-DE" altLang="de-DE" sz="1400">
                <a:latin typeface="Symbol" panose="05050102010706020507" pitchFamily="18" charset="2"/>
              </a:rPr>
              <a:t>p</a:t>
            </a:r>
            <a:r>
              <a:rPr lang="de-DE" altLang="de-DE" sz="1400">
                <a:latin typeface="Times New Roman" panose="02020603050405020304" pitchFamily="18" charset="0"/>
              </a:rPr>
              <a:t> /s* t)</a:t>
            </a:r>
          </a:p>
          <a:p>
            <a:pPr>
              <a:spcBef>
                <a:spcPct val="50000"/>
              </a:spcBef>
            </a:pPr>
            <a:r>
              <a:rPr lang="de-DE" altLang="de-DE" sz="1400">
                <a:latin typeface="Times New Roman" panose="02020603050405020304" pitchFamily="18" charset="0"/>
              </a:rPr>
              <a:t>y= r* sin</a:t>
            </a:r>
            <a:r>
              <a:rPr lang="de-DE" altLang="de-DE" sz="1400">
                <a:latin typeface="Symbol" panose="05050102010706020507" pitchFamily="18" charset="2"/>
              </a:rPr>
              <a:t>  f</a:t>
            </a:r>
            <a:r>
              <a:rPr lang="de-DE" altLang="de-DE" sz="1400">
                <a:latin typeface="Times New Roman" panose="02020603050405020304" pitchFamily="18" charset="0"/>
              </a:rPr>
              <a:t> </a:t>
            </a:r>
            <a:r>
              <a:rPr lang="de-DE" altLang="de-DE" sz="1400">
                <a:latin typeface="Symbol" panose="05050102010706020507" pitchFamily="18" charset="2"/>
              </a:rPr>
              <a:t> </a:t>
            </a:r>
            <a:endParaRPr lang="de-DE" altLang="de-DE" sz="1400">
              <a:latin typeface="Times New Roman" panose="02020603050405020304" pitchFamily="18" charset="0"/>
            </a:endParaRPr>
          </a:p>
          <a:p>
            <a:pPr>
              <a:spcBef>
                <a:spcPct val="50000"/>
              </a:spcBef>
            </a:pPr>
            <a:r>
              <a:rPr lang="de-DE" altLang="de-DE" sz="1400">
                <a:latin typeface="Times New Roman" panose="02020603050405020304" pitchFamily="18" charset="0"/>
              </a:rPr>
              <a:t>r = x + y =r*[cos (</a:t>
            </a:r>
            <a:r>
              <a:rPr lang="de-DE" altLang="de-DE" sz="1400">
                <a:latin typeface="Symbol" panose="05050102010706020507" pitchFamily="18" charset="2"/>
              </a:rPr>
              <a:t>p</a:t>
            </a:r>
            <a:r>
              <a:rPr lang="de-DE" altLang="de-DE" sz="1400">
                <a:latin typeface="Times New Roman" panose="02020603050405020304" pitchFamily="18" charset="0"/>
              </a:rPr>
              <a:t>/s*t) * e</a:t>
            </a:r>
            <a:r>
              <a:rPr lang="de-DE" altLang="de-DE" sz="1400" baseline="-25000">
                <a:latin typeface="Times New Roman" panose="02020603050405020304" pitchFamily="18" charset="0"/>
              </a:rPr>
              <a:t>x</a:t>
            </a:r>
            <a:r>
              <a:rPr lang="de-DE" altLang="de-DE" sz="1400">
                <a:latin typeface="Times New Roman" panose="02020603050405020304" pitchFamily="18" charset="0"/>
              </a:rPr>
              <a:t> + sin (</a:t>
            </a:r>
            <a:r>
              <a:rPr lang="de-DE" altLang="de-DE" sz="1400">
                <a:latin typeface="Symbol" panose="05050102010706020507" pitchFamily="18" charset="2"/>
              </a:rPr>
              <a:t>p</a:t>
            </a:r>
            <a:r>
              <a:rPr lang="de-DE" altLang="de-DE" sz="1400">
                <a:latin typeface="Times New Roman" panose="02020603050405020304" pitchFamily="18" charset="0"/>
              </a:rPr>
              <a:t> /s*t) *e</a:t>
            </a:r>
            <a:r>
              <a:rPr lang="de-DE" altLang="de-DE" sz="1400" baseline="-25000">
                <a:latin typeface="Times New Roman" panose="02020603050405020304" pitchFamily="18" charset="0"/>
              </a:rPr>
              <a:t>y</a:t>
            </a:r>
          </a:p>
        </p:txBody>
      </p:sp>
      <p:sp>
        <p:nvSpPr>
          <p:cNvPr id="9228" name="Rechteck 9227">
            <a:extLst>
              <a:ext uri="{FF2B5EF4-FFF2-40B4-BE49-F238E27FC236}">
                <a16:creationId xmlns:a16="http://schemas.microsoft.com/office/drawing/2014/main" id="{0D1F9A6F-6DF1-44A2-B438-AE83017E0811}"/>
              </a:ext>
            </a:extLst>
          </p:cNvPr>
          <p:cNvSpPr>
            <a:spLocks noChangeArrowheads="1"/>
          </p:cNvSpPr>
          <p:nvPr/>
        </p:nvSpPr>
        <p:spPr bwMode="auto">
          <a:xfrm>
            <a:off x="1736725" y="1752600"/>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400">
                <a:latin typeface="Times New Roman" panose="02020603050405020304" pitchFamily="18" charset="0"/>
              </a:rPr>
              <a:t>r</a:t>
            </a:r>
          </a:p>
        </p:txBody>
      </p:sp>
      <p:sp>
        <p:nvSpPr>
          <p:cNvPr id="9229" name="Rechteck 9228">
            <a:extLst>
              <a:ext uri="{FF2B5EF4-FFF2-40B4-BE49-F238E27FC236}">
                <a16:creationId xmlns:a16="http://schemas.microsoft.com/office/drawing/2014/main" id="{06761EDD-F775-4408-BC23-97683B4961C7}"/>
              </a:ext>
            </a:extLst>
          </p:cNvPr>
          <p:cNvSpPr>
            <a:spLocks noChangeArrowheads="1"/>
          </p:cNvSpPr>
          <p:nvPr/>
        </p:nvSpPr>
        <p:spPr bwMode="auto">
          <a:xfrm>
            <a:off x="533400" y="3276600"/>
            <a:ext cx="56388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400">
                <a:latin typeface="Times New Roman" panose="02020603050405020304" pitchFamily="18" charset="0"/>
              </a:rPr>
              <a:t>Das ganze muß um Geschwindigkeit und Beschleunigung zu erhalten 1 bzw. 2 mal abgeleitet werden.</a:t>
            </a:r>
          </a:p>
        </p:txBody>
      </p:sp>
      <p:sp>
        <p:nvSpPr>
          <p:cNvPr id="9230" name="Rechteck 9229">
            <a:extLst>
              <a:ext uri="{FF2B5EF4-FFF2-40B4-BE49-F238E27FC236}">
                <a16:creationId xmlns:a16="http://schemas.microsoft.com/office/drawing/2014/main" id="{3BAC7FE7-8317-43A7-84F5-AD8BFDF66C5F}"/>
              </a:ext>
            </a:extLst>
          </p:cNvPr>
          <p:cNvSpPr>
            <a:spLocks noChangeArrowheads="1"/>
          </p:cNvSpPr>
          <p:nvPr/>
        </p:nvSpPr>
        <p:spPr bwMode="auto">
          <a:xfrm>
            <a:off x="457200" y="4114800"/>
            <a:ext cx="6400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2000">
                <a:latin typeface="Times New Roman" panose="02020603050405020304" pitchFamily="18" charset="0"/>
              </a:rPr>
              <a:t>Rotation eines Körpers um eine Achse</a:t>
            </a:r>
          </a:p>
        </p:txBody>
      </p:sp>
      <p:grpSp>
        <p:nvGrpSpPr>
          <p:cNvPr id="1588" name="Group 22">
            <a:extLst>
              <a:ext uri="{FF2B5EF4-FFF2-40B4-BE49-F238E27FC236}">
                <a16:creationId xmlns:a16="http://schemas.microsoft.com/office/drawing/2014/main" id="{5B126707-7872-463F-A7C6-C9B41B36A72A}"/>
              </a:ext>
            </a:extLst>
          </p:cNvPr>
          <p:cNvGrpSpPr>
            <a:grpSpLocks/>
          </p:cNvGrpSpPr>
          <p:nvPr/>
        </p:nvGrpSpPr>
        <p:grpSpPr bwMode="auto">
          <a:xfrm>
            <a:off x="579438" y="4572000"/>
            <a:ext cx="1346200" cy="1752600"/>
            <a:chOff x="365" y="2880"/>
            <a:chExt cx="848" cy="1104"/>
          </a:xfrm>
        </p:grpSpPr>
        <p:sp>
          <p:nvSpPr>
            <p:cNvPr id="14366" name="Gerade Verbindung 9230">
              <a:extLst>
                <a:ext uri="{FF2B5EF4-FFF2-40B4-BE49-F238E27FC236}">
                  <a16:creationId xmlns:a16="http://schemas.microsoft.com/office/drawing/2014/main" id="{7558FD71-4011-4CBB-8C56-D5C8A33E40C2}"/>
                </a:ext>
              </a:extLst>
            </p:cNvPr>
            <p:cNvSpPr>
              <a:spLocks noChangeShapeType="1"/>
            </p:cNvSpPr>
            <p:nvPr/>
          </p:nvSpPr>
          <p:spPr bwMode="auto">
            <a:xfrm flipV="1">
              <a:off x="576" y="3456"/>
              <a:ext cx="0" cy="528"/>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14367" name="Form 9231">
              <a:extLst>
                <a:ext uri="{FF2B5EF4-FFF2-40B4-BE49-F238E27FC236}">
                  <a16:creationId xmlns:a16="http://schemas.microsoft.com/office/drawing/2014/main" id="{85BF0F2A-50F8-4DF9-9FC1-CC4F8040B7AB}"/>
                </a:ext>
              </a:extLst>
            </p:cNvPr>
            <p:cNvSpPr>
              <a:spLocks/>
            </p:cNvSpPr>
            <p:nvPr/>
          </p:nvSpPr>
          <p:spPr bwMode="auto">
            <a:xfrm>
              <a:off x="365" y="3104"/>
              <a:ext cx="848" cy="389"/>
            </a:xfrm>
            <a:custGeom>
              <a:avLst/>
              <a:gdLst>
                <a:gd name="T0" fmla="*/ 115 w 848"/>
                <a:gd name="T1" fmla="*/ 256 h 389"/>
                <a:gd name="T2" fmla="*/ 132 w 848"/>
                <a:gd name="T3" fmla="*/ 291 h 389"/>
                <a:gd name="T4" fmla="*/ 150 w 848"/>
                <a:gd name="T5" fmla="*/ 318 h 389"/>
                <a:gd name="T6" fmla="*/ 159 w 848"/>
                <a:gd name="T7" fmla="*/ 344 h 389"/>
                <a:gd name="T8" fmla="*/ 185 w 848"/>
                <a:gd name="T9" fmla="*/ 362 h 389"/>
                <a:gd name="T10" fmla="*/ 212 w 848"/>
                <a:gd name="T11" fmla="*/ 379 h 389"/>
                <a:gd name="T12" fmla="*/ 238 w 848"/>
                <a:gd name="T13" fmla="*/ 388 h 389"/>
                <a:gd name="T14" fmla="*/ 265 w 848"/>
                <a:gd name="T15" fmla="*/ 362 h 389"/>
                <a:gd name="T16" fmla="*/ 282 w 848"/>
                <a:gd name="T17" fmla="*/ 335 h 389"/>
                <a:gd name="T18" fmla="*/ 309 w 848"/>
                <a:gd name="T19" fmla="*/ 318 h 389"/>
                <a:gd name="T20" fmla="*/ 309 w 848"/>
                <a:gd name="T21" fmla="*/ 291 h 389"/>
                <a:gd name="T22" fmla="*/ 317 w 848"/>
                <a:gd name="T23" fmla="*/ 265 h 389"/>
                <a:gd name="T24" fmla="*/ 388 w 848"/>
                <a:gd name="T25" fmla="*/ 256 h 389"/>
                <a:gd name="T26" fmla="*/ 415 w 848"/>
                <a:gd name="T27" fmla="*/ 256 h 389"/>
                <a:gd name="T28" fmla="*/ 494 w 848"/>
                <a:gd name="T29" fmla="*/ 256 h 389"/>
                <a:gd name="T30" fmla="*/ 520 w 848"/>
                <a:gd name="T31" fmla="*/ 256 h 389"/>
                <a:gd name="T32" fmla="*/ 591 w 848"/>
                <a:gd name="T33" fmla="*/ 256 h 389"/>
                <a:gd name="T34" fmla="*/ 618 w 848"/>
                <a:gd name="T35" fmla="*/ 265 h 389"/>
                <a:gd name="T36" fmla="*/ 644 w 848"/>
                <a:gd name="T37" fmla="*/ 265 h 389"/>
                <a:gd name="T38" fmla="*/ 697 w 848"/>
                <a:gd name="T39" fmla="*/ 265 h 389"/>
                <a:gd name="T40" fmla="*/ 723 w 848"/>
                <a:gd name="T41" fmla="*/ 265 h 389"/>
                <a:gd name="T42" fmla="*/ 785 w 848"/>
                <a:gd name="T43" fmla="*/ 265 h 389"/>
                <a:gd name="T44" fmla="*/ 838 w 848"/>
                <a:gd name="T45" fmla="*/ 265 h 389"/>
                <a:gd name="T46" fmla="*/ 847 w 848"/>
                <a:gd name="T47" fmla="*/ 229 h 389"/>
                <a:gd name="T48" fmla="*/ 847 w 848"/>
                <a:gd name="T49" fmla="*/ 203 h 389"/>
                <a:gd name="T50" fmla="*/ 838 w 848"/>
                <a:gd name="T51" fmla="*/ 176 h 389"/>
                <a:gd name="T52" fmla="*/ 821 w 848"/>
                <a:gd name="T53" fmla="*/ 150 h 389"/>
                <a:gd name="T54" fmla="*/ 794 w 848"/>
                <a:gd name="T55" fmla="*/ 124 h 389"/>
                <a:gd name="T56" fmla="*/ 759 w 848"/>
                <a:gd name="T57" fmla="*/ 97 h 389"/>
                <a:gd name="T58" fmla="*/ 732 w 848"/>
                <a:gd name="T59" fmla="*/ 88 h 389"/>
                <a:gd name="T60" fmla="*/ 697 w 848"/>
                <a:gd name="T61" fmla="*/ 88 h 389"/>
                <a:gd name="T62" fmla="*/ 662 w 848"/>
                <a:gd name="T63" fmla="*/ 88 h 389"/>
                <a:gd name="T64" fmla="*/ 591 w 848"/>
                <a:gd name="T65" fmla="*/ 88 h 389"/>
                <a:gd name="T66" fmla="*/ 556 w 848"/>
                <a:gd name="T67" fmla="*/ 88 h 389"/>
                <a:gd name="T68" fmla="*/ 468 w 848"/>
                <a:gd name="T69" fmla="*/ 88 h 389"/>
                <a:gd name="T70" fmla="*/ 397 w 848"/>
                <a:gd name="T71" fmla="*/ 88 h 389"/>
                <a:gd name="T72" fmla="*/ 362 w 848"/>
                <a:gd name="T73" fmla="*/ 88 h 389"/>
                <a:gd name="T74" fmla="*/ 335 w 848"/>
                <a:gd name="T75" fmla="*/ 88 h 389"/>
                <a:gd name="T76" fmla="*/ 326 w 848"/>
                <a:gd name="T77" fmla="*/ 53 h 389"/>
                <a:gd name="T78" fmla="*/ 326 w 848"/>
                <a:gd name="T79" fmla="*/ 18 h 389"/>
                <a:gd name="T80" fmla="*/ 300 w 848"/>
                <a:gd name="T81" fmla="*/ 9 h 389"/>
                <a:gd name="T82" fmla="*/ 273 w 848"/>
                <a:gd name="T83" fmla="*/ 0 h 389"/>
                <a:gd name="T84" fmla="*/ 247 w 848"/>
                <a:gd name="T85" fmla="*/ 0 h 389"/>
                <a:gd name="T86" fmla="*/ 238 w 848"/>
                <a:gd name="T87" fmla="*/ 26 h 389"/>
                <a:gd name="T88" fmla="*/ 212 w 848"/>
                <a:gd name="T89" fmla="*/ 53 h 389"/>
                <a:gd name="T90" fmla="*/ 194 w 848"/>
                <a:gd name="T91" fmla="*/ 79 h 389"/>
                <a:gd name="T92" fmla="*/ 167 w 848"/>
                <a:gd name="T93" fmla="*/ 79 h 389"/>
                <a:gd name="T94" fmla="*/ 53 w 848"/>
                <a:gd name="T95" fmla="*/ 79 h 389"/>
                <a:gd name="T96" fmla="*/ 0 w 848"/>
                <a:gd name="T97" fmla="*/ 79 h 389"/>
                <a:gd name="T98" fmla="*/ 0 w 848"/>
                <a:gd name="T99" fmla="*/ 141 h 389"/>
                <a:gd name="T100" fmla="*/ 0 w 848"/>
                <a:gd name="T101" fmla="*/ 176 h 389"/>
                <a:gd name="T102" fmla="*/ 0 w 848"/>
                <a:gd name="T103" fmla="*/ 203 h 389"/>
                <a:gd name="T104" fmla="*/ 17 w 848"/>
                <a:gd name="T105" fmla="*/ 229 h 389"/>
                <a:gd name="T106" fmla="*/ 44 w 848"/>
                <a:gd name="T107" fmla="*/ 247 h 389"/>
                <a:gd name="T108" fmla="*/ 70 w 848"/>
                <a:gd name="T109" fmla="*/ 265 h 389"/>
                <a:gd name="T110" fmla="*/ 115 w 848"/>
                <a:gd name="T111" fmla="*/ 256 h 389"/>
                <a:gd name="T112" fmla="*/ 115 w 848"/>
                <a:gd name="T113" fmla="*/ 256 h 38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848"/>
                <a:gd name="T172" fmla="*/ 0 h 389"/>
                <a:gd name="T173" fmla="*/ 0 w 848"/>
                <a:gd name="T174" fmla="*/ 0 h 38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848" h="389">
                  <a:moveTo>
                    <a:pt x="115" y="256"/>
                  </a:moveTo>
                  <a:lnTo>
                    <a:pt x="132" y="291"/>
                  </a:lnTo>
                  <a:lnTo>
                    <a:pt x="150" y="318"/>
                  </a:lnTo>
                  <a:lnTo>
                    <a:pt x="159" y="344"/>
                  </a:lnTo>
                  <a:lnTo>
                    <a:pt x="185" y="362"/>
                  </a:lnTo>
                  <a:lnTo>
                    <a:pt x="212" y="379"/>
                  </a:lnTo>
                  <a:lnTo>
                    <a:pt x="238" y="388"/>
                  </a:lnTo>
                  <a:lnTo>
                    <a:pt x="265" y="362"/>
                  </a:lnTo>
                  <a:lnTo>
                    <a:pt x="282" y="335"/>
                  </a:lnTo>
                  <a:lnTo>
                    <a:pt x="309" y="318"/>
                  </a:lnTo>
                  <a:lnTo>
                    <a:pt x="309" y="291"/>
                  </a:lnTo>
                  <a:lnTo>
                    <a:pt x="317" y="265"/>
                  </a:lnTo>
                  <a:lnTo>
                    <a:pt x="388" y="256"/>
                  </a:lnTo>
                  <a:lnTo>
                    <a:pt x="415" y="256"/>
                  </a:lnTo>
                  <a:lnTo>
                    <a:pt x="494" y="256"/>
                  </a:lnTo>
                  <a:lnTo>
                    <a:pt x="520" y="256"/>
                  </a:lnTo>
                  <a:lnTo>
                    <a:pt x="591" y="256"/>
                  </a:lnTo>
                  <a:lnTo>
                    <a:pt x="618" y="265"/>
                  </a:lnTo>
                  <a:lnTo>
                    <a:pt x="644" y="265"/>
                  </a:lnTo>
                  <a:lnTo>
                    <a:pt x="697" y="265"/>
                  </a:lnTo>
                  <a:lnTo>
                    <a:pt x="723" y="265"/>
                  </a:lnTo>
                  <a:lnTo>
                    <a:pt x="785" y="265"/>
                  </a:lnTo>
                  <a:lnTo>
                    <a:pt x="838" y="265"/>
                  </a:lnTo>
                  <a:lnTo>
                    <a:pt x="847" y="229"/>
                  </a:lnTo>
                  <a:lnTo>
                    <a:pt x="847" y="203"/>
                  </a:lnTo>
                  <a:lnTo>
                    <a:pt x="838" y="176"/>
                  </a:lnTo>
                  <a:lnTo>
                    <a:pt x="821" y="150"/>
                  </a:lnTo>
                  <a:lnTo>
                    <a:pt x="794" y="124"/>
                  </a:lnTo>
                  <a:lnTo>
                    <a:pt x="759" y="97"/>
                  </a:lnTo>
                  <a:lnTo>
                    <a:pt x="732" y="88"/>
                  </a:lnTo>
                  <a:lnTo>
                    <a:pt x="697" y="88"/>
                  </a:lnTo>
                  <a:lnTo>
                    <a:pt x="662" y="88"/>
                  </a:lnTo>
                  <a:lnTo>
                    <a:pt x="591" y="88"/>
                  </a:lnTo>
                  <a:lnTo>
                    <a:pt x="556" y="88"/>
                  </a:lnTo>
                  <a:lnTo>
                    <a:pt x="468" y="88"/>
                  </a:lnTo>
                  <a:lnTo>
                    <a:pt x="397" y="88"/>
                  </a:lnTo>
                  <a:lnTo>
                    <a:pt x="362" y="88"/>
                  </a:lnTo>
                  <a:lnTo>
                    <a:pt x="335" y="88"/>
                  </a:lnTo>
                  <a:lnTo>
                    <a:pt x="326" y="53"/>
                  </a:lnTo>
                  <a:lnTo>
                    <a:pt x="326" y="18"/>
                  </a:lnTo>
                  <a:lnTo>
                    <a:pt x="300" y="9"/>
                  </a:lnTo>
                  <a:lnTo>
                    <a:pt x="273" y="0"/>
                  </a:lnTo>
                  <a:lnTo>
                    <a:pt x="247" y="0"/>
                  </a:lnTo>
                  <a:lnTo>
                    <a:pt x="238" y="26"/>
                  </a:lnTo>
                  <a:lnTo>
                    <a:pt x="212" y="53"/>
                  </a:lnTo>
                  <a:lnTo>
                    <a:pt x="194" y="79"/>
                  </a:lnTo>
                  <a:lnTo>
                    <a:pt x="167" y="79"/>
                  </a:lnTo>
                  <a:lnTo>
                    <a:pt x="53" y="79"/>
                  </a:lnTo>
                  <a:lnTo>
                    <a:pt x="0" y="79"/>
                  </a:lnTo>
                  <a:lnTo>
                    <a:pt x="0" y="141"/>
                  </a:lnTo>
                  <a:lnTo>
                    <a:pt x="0" y="176"/>
                  </a:lnTo>
                  <a:lnTo>
                    <a:pt x="0" y="203"/>
                  </a:lnTo>
                  <a:lnTo>
                    <a:pt x="17" y="229"/>
                  </a:lnTo>
                  <a:lnTo>
                    <a:pt x="44" y="247"/>
                  </a:lnTo>
                  <a:lnTo>
                    <a:pt x="70" y="265"/>
                  </a:lnTo>
                  <a:lnTo>
                    <a:pt x="115" y="256"/>
                  </a:lnTo>
                </a:path>
              </a:pathLst>
            </a:custGeom>
            <a:noFill/>
            <a:ln w="12700" cap="rnd"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4368" name="Gerade Verbindung 9232">
              <a:extLst>
                <a:ext uri="{FF2B5EF4-FFF2-40B4-BE49-F238E27FC236}">
                  <a16:creationId xmlns:a16="http://schemas.microsoft.com/office/drawing/2014/main" id="{9C6B42C1-12F0-4060-A6E7-310EB6ED6E10}"/>
                </a:ext>
              </a:extLst>
            </p:cNvPr>
            <p:cNvSpPr>
              <a:spLocks noChangeShapeType="1"/>
            </p:cNvSpPr>
            <p:nvPr/>
          </p:nvSpPr>
          <p:spPr bwMode="auto">
            <a:xfrm flipV="1">
              <a:off x="576" y="2880"/>
              <a:ext cx="0" cy="384"/>
            </a:xfrm>
            <a:prstGeom prst="line">
              <a:avLst/>
            </a:prstGeom>
            <a:noFill/>
            <a:ln w="12700" algn="ctr">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a:lstStyle/>
            <a:p>
              <a:endParaRPr lang="de-DE"/>
            </a:p>
          </p:txBody>
        </p:sp>
        <p:sp>
          <p:nvSpPr>
            <p:cNvPr id="14369" name="Form 9233">
              <a:extLst>
                <a:ext uri="{FF2B5EF4-FFF2-40B4-BE49-F238E27FC236}">
                  <a16:creationId xmlns:a16="http://schemas.microsoft.com/office/drawing/2014/main" id="{BD412441-B399-4AD1-8C27-A4A592C17D1F}"/>
                </a:ext>
              </a:extLst>
            </p:cNvPr>
            <p:cNvSpPr>
              <a:spLocks/>
            </p:cNvSpPr>
            <p:nvPr/>
          </p:nvSpPr>
          <p:spPr bwMode="auto">
            <a:xfrm>
              <a:off x="432" y="2976"/>
              <a:ext cx="144" cy="48"/>
            </a:xfrm>
            <a:custGeom>
              <a:avLst/>
              <a:gdLst>
                <a:gd name="T0" fmla="*/ 144 w 21600"/>
                <a:gd name="T1" fmla="*/ 48 h 21600"/>
                <a:gd name="T2" fmla="*/ 0 w 21600"/>
                <a:gd name="T3" fmla="*/ 0 h 21600"/>
                <a:gd name="T4" fmla="*/ 144 w 21600"/>
                <a:gd name="T5" fmla="*/ 0 h 21600"/>
                <a:gd name="T6" fmla="*/ 0 60000 65536"/>
                <a:gd name="T7" fmla="*/ 0 60000 65536"/>
                <a:gd name="T8" fmla="*/ 0 60000 65536"/>
                <a:gd name="T9" fmla="*/ 0 w 21600"/>
                <a:gd name="T10" fmla="*/ 0 h 21600"/>
                <a:gd name="T11" fmla="*/ 0 w 21600"/>
                <a:gd name="T12" fmla="*/ 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lgn="ctr">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4370" name="Form 9234">
              <a:extLst>
                <a:ext uri="{FF2B5EF4-FFF2-40B4-BE49-F238E27FC236}">
                  <a16:creationId xmlns:a16="http://schemas.microsoft.com/office/drawing/2014/main" id="{141E486A-7B97-4EF6-9D47-AD13CFB737D2}"/>
                </a:ext>
              </a:extLst>
            </p:cNvPr>
            <p:cNvSpPr>
              <a:spLocks/>
            </p:cNvSpPr>
            <p:nvPr/>
          </p:nvSpPr>
          <p:spPr bwMode="auto">
            <a:xfrm>
              <a:off x="576" y="2976"/>
              <a:ext cx="144" cy="48"/>
            </a:xfrm>
            <a:custGeom>
              <a:avLst/>
              <a:gdLst>
                <a:gd name="T0" fmla="*/ 144 w 21600"/>
                <a:gd name="T1" fmla="*/ 0 h 21600"/>
                <a:gd name="T2" fmla="*/ 0 w 21600"/>
                <a:gd name="T3" fmla="*/ 48 h 21600"/>
                <a:gd name="T4" fmla="*/ 0 w 21600"/>
                <a:gd name="T5" fmla="*/ 0 h 21600"/>
                <a:gd name="T6" fmla="*/ 0 60000 65536"/>
                <a:gd name="T7" fmla="*/ 0 60000 65536"/>
                <a:gd name="T8" fmla="*/ 0 60000 65536"/>
                <a:gd name="T9" fmla="*/ 0 w 21600"/>
                <a:gd name="T10" fmla="*/ 0 h 21600"/>
                <a:gd name="T11" fmla="*/ 0 w 21600"/>
                <a:gd name="T12" fmla="*/ 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700" cap="rnd" algn="ctr">
              <a:solidFill>
                <a:schemeClr val="tx1"/>
              </a:solidFill>
              <a:round/>
              <a:headEnd type="stealth" w="med" len="med"/>
              <a:tailEnd type="none" w="sm" len="sm"/>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4371" name="Ellipse 9235">
              <a:extLst>
                <a:ext uri="{FF2B5EF4-FFF2-40B4-BE49-F238E27FC236}">
                  <a16:creationId xmlns:a16="http://schemas.microsoft.com/office/drawing/2014/main" id="{34E5872D-17E9-4309-B09B-5A6AD58D4E26}"/>
                </a:ext>
              </a:extLst>
            </p:cNvPr>
            <p:cNvSpPr>
              <a:spLocks noChangeArrowheads="1"/>
            </p:cNvSpPr>
            <p:nvPr/>
          </p:nvSpPr>
          <p:spPr bwMode="auto">
            <a:xfrm>
              <a:off x="964" y="3268"/>
              <a:ext cx="40" cy="40"/>
            </a:xfrm>
            <a:prstGeom prst="ellipse">
              <a:avLst/>
            </a:prstGeom>
            <a:solidFill>
              <a:schemeClr val="tx1"/>
            </a:solidFill>
            <a:ln w="12700" algn="ctr">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4372" name="Gerade Verbindung 9236">
              <a:extLst>
                <a:ext uri="{FF2B5EF4-FFF2-40B4-BE49-F238E27FC236}">
                  <a16:creationId xmlns:a16="http://schemas.microsoft.com/office/drawing/2014/main" id="{2EDA6BC5-957A-4529-9609-5AFA5CBFB85C}"/>
                </a:ext>
              </a:extLst>
            </p:cNvPr>
            <p:cNvSpPr>
              <a:spLocks noChangeShapeType="1"/>
            </p:cNvSpPr>
            <p:nvPr/>
          </p:nvSpPr>
          <p:spPr bwMode="auto">
            <a:xfrm flipH="1" flipV="1">
              <a:off x="912" y="3024"/>
              <a:ext cx="96" cy="288"/>
            </a:xfrm>
            <a:prstGeom prst="line">
              <a:avLst/>
            </a:prstGeom>
            <a:noFill/>
            <a:ln w="12700" algn="ctr">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a:lstStyle/>
            <a:p>
              <a:endParaRPr lang="de-DE"/>
            </a:p>
          </p:txBody>
        </p:sp>
      </p:grpSp>
      <p:sp>
        <p:nvSpPr>
          <p:cNvPr id="9239" name="Rechteck 9238">
            <a:extLst>
              <a:ext uri="{FF2B5EF4-FFF2-40B4-BE49-F238E27FC236}">
                <a16:creationId xmlns:a16="http://schemas.microsoft.com/office/drawing/2014/main" id="{5BAB42AB-4DDF-46BF-BA98-02D205A53066}"/>
              </a:ext>
            </a:extLst>
          </p:cNvPr>
          <p:cNvSpPr>
            <a:spLocks noChangeArrowheads="1"/>
          </p:cNvSpPr>
          <p:nvPr/>
        </p:nvSpPr>
        <p:spPr bwMode="auto">
          <a:xfrm>
            <a:off x="1524000" y="4716463"/>
            <a:ext cx="45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400">
                <a:latin typeface="Times New Roman" panose="02020603050405020304" pitchFamily="18" charset="0"/>
              </a:rPr>
              <a:t>v</a:t>
            </a:r>
          </a:p>
        </p:txBody>
      </p:sp>
      <p:sp>
        <p:nvSpPr>
          <p:cNvPr id="9240" name="Gerade Verbindung 9239">
            <a:extLst>
              <a:ext uri="{FF2B5EF4-FFF2-40B4-BE49-F238E27FC236}">
                <a16:creationId xmlns:a16="http://schemas.microsoft.com/office/drawing/2014/main" id="{485F661A-2CB1-421C-BD06-F0C2926A54D7}"/>
              </a:ext>
            </a:extLst>
          </p:cNvPr>
          <p:cNvSpPr>
            <a:spLocks noChangeShapeType="1"/>
          </p:cNvSpPr>
          <p:nvPr/>
        </p:nvSpPr>
        <p:spPr bwMode="auto">
          <a:xfrm>
            <a:off x="1524000" y="4800600"/>
            <a:ext cx="304800" cy="0"/>
          </a:xfrm>
          <a:prstGeom prst="line">
            <a:avLst/>
          </a:prstGeom>
          <a:noFill/>
          <a:ln w="12700" algn="ctr">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a:lstStyle/>
          <a:p>
            <a:endParaRPr lang="de-DE"/>
          </a:p>
        </p:txBody>
      </p:sp>
      <p:sp>
        <p:nvSpPr>
          <p:cNvPr id="9241" name="Rechteck 9240">
            <a:extLst>
              <a:ext uri="{FF2B5EF4-FFF2-40B4-BE49-F238E27FC236}">
                <a16:creationId xmlns:a16="http://schemas.microsoft.com/office/drawing/2014/main" id="{B5DF2A4E-E6FE-476D-8707-334F8C626799}"/>
              </a:ext>
            </a:extLst>
          </p:cNvPr>
          <p:cNvSpPr>
            <a:spLocks noChangeArrowheads="1"/>
          </p:cNvSpPr>
          <p:nvPr/>
        </p:nvSpPr>
        <p:spPr bwMode="auto">
          <a:xfrm>
            <a:off x="2667000" y="4800600"/>
            <a:ext cx="4267200" cy="126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400">
                <a:latin typeface="Times New Roman" panose="02020603050405020304" pitchFamily="18" charset="0"/>
              </a:rPr>
              <a:t>r = v = r* </a:t>
            </a:r>
            <a:r>
              <a:rPr lang="de-DE" altLang="de-DE" sz="1400">
                <a:latin typeface="Symbol" panose="05050102010706020507" pitchFamily="18" charset="2"/>
              </a:rPr>
              <a:t>w</a:t>
            </a:r>
            <a:r>
              <a:rPr lang="de-DE" altLang="de-DE" sz="1400">
                <a:latin typeface="Times New Roman" panose="02020603050405020304" pitchFamily="18" charset="0"/>
              </a:rPr>
              <a:t>* e</a:t>
            </a:r>
            <a:r>
              <a:rPr lang="de-DE" altLang="de-DE" sz="1400" baseline="-25000">
                <a:latin typeface="Times New Roman" panose="02020603050405020304" pitchFamily="18" charset="0"/>
              </a:rPr>
              <a:t>t</a:t>
            </a:r>
            <a:r>
              <a:rPr lang="de-DE" altLang="de-DE" sz="1400">
                <a:latin typeface="Times New Roman" panose="02020603050405020304" pitchFamily="18" charset="0"/>
              </a:rPr>
              <a:t>(t)</a:t>
            </a:r>
          </a:p>
          <a:p>
            <a:pPr>
              <a:spcBef>
                <a:spcPct val="50000"/>
              </a:spcBef>
            </a:pPr>
            <a:r>
              <a:rPr lang="de-DE" altLang="de-DE" sz="1400">
                <a:latin typeface="Symbol" panose="05050102010706020507" pitchFamily="18" charset="2"/>
              </a:rPr>
              <a:t>w</a:t>
            </a:r>
            <a:r>
              <a:rPr lang="de-DE" altLang="de-DE" sz="1400">
                <a:latin typeface="Times New Roman" panose="02020603050405020304" pitchFamily="18" charset="0"/>
              </a:rPr>
              <a:t> = </a:t>
            </a:r>
            <a:r>
              <a:rPr lang="de-DE" altLang="de-DE" sz="1400">
                <a:latin typeface="Symbol" panose="05050102010706020507" pitchFamily="18" charset="2"/>
              </a:rPr>
              <a:t>w* </a:t>
            </a:r>
            <a:r>
              <a:rPr lang="de-DE" altLang="de-DE" sz="1400">
                <a:latin typeface="Times New Roman" panose="02020603050405020304" pitchFamily="18" charset="0"/>
              </a:rPr>
              <a:t>e</a:t>
            </a:r>
            <a:r>
              <a:rPr lang="de-DE" altLang="de-DE" sz="1400" baseline="-25000">
                <a:latin typeface="Symbol" panose="05050102010706020507" pitchFamily="18" charset="2"/>
              </a:rPr>
              <a:t>f</a:t>
            </a:r>
            <a:endParaRPr lang="de-DE" altLang="de-DE" sz="1400">
              <a:latin typeface="Times New Roman" panose="02020603050405020304" pitchFamily="18" charset="0"/>
            </a:endParaRPr>
          </a:p>
          <a:p>
            <a:pPr>
              <a:spcBef>
                <a:spcPct val="50000"/>
              </a:spcBef>
            </a:pPr>
            <a:r>
              <a:rPr lang="de-DE" altLang="de-DE" sz="1400">
                <a:latin typeface="Times New Roman" panose="02020603050405020304" pitchFamily="18" charset="0"/>
              </a:rPr>
              <a:t>r’ = v = r* </a:t>
            </a:r>
            <a:r>
              <a:rPr lang="de-DE" altLang="de-DE" sz="1400">
                <a:latin typeface="Symbol" panose="05050102010706020507" pitchFamily="18" charset="2"/>
              </a:rPr>
              <a:t>w</a:t>
            </a:r>
            <a:r>
              <a:rPr lang="de-DE" altLang="de-DE" sz="1400">
                <a:latin typeface="Times New Roman" panose="02020603050405020304" pitchFamily="18" charset="0"/>
              </a:rPr>
              <a:t> *e</a:t>
            </a:r>
            <a:r>
              <a:rPr lang="de-DE" altLang="de-DE" sz="1400" baseline="-25000">
                <a:latin typeface="Times New Roman" panose="02020603050405020304" pitchFamily="18" charset="0"/>
              </a:rPr>
              <a:t>t</a:t>
            </a:r>
            <a:r>
              <a:rPr lang="de-DE" altLang="de-DE" sz="1400">
                <a:latin typeface="Times New Roman" panose="02020603050405020304" pitchFamily="18" charset="0"/>
              </a:rPr>
              <a:t>(t) =</a:t>
            </a:r>
            <a:r>
              <a:rPr lang="de-DE" altLang="de-DE" sz="1400">
                <a:latin typeface="Symbol" panose="05050102010706020507" pitchFamily="18" charset="2"/>
              </a:rPr>
              <a:t>w</a:t>
            </a:r>
            <a:r>
              <a:rPr lang="de-DE" altLang="de-DE" sz="1400">
                <a:latin typeface="Times New Roman" panose="02020603050405020304" pitchFamily="18" charset="0"/>
              </a:rPr>
              <a:t> x r</a:t>
            </a:r>
          </a:p>
          <a:p>
            <a:pPr>
              <a:spcBef>
                <a:spcPct val="50000"/>
              </a:spcBef>
            </a:pPr>
            <a:r>
              <a:rPr lang="de-DE" altLang="de-DE" sz="1400">
                <a:latin typeface="Times New Roman" panose="02020603050405020304" pitchFamily="18" charset="0"/>
              </a:rPr>
              <a:t>r’ = a = -r * </a:t>
            </a:r>
            <a:r>
              <a:rPr lang="de-DE" altLang="de-DE" sz="1400">
                <a:latin typeface="Symbol" panose="05050102010706020507" pitchFamily="18" charset="2"/>
              </a:rPr>
              <a:t>w</a:t>
            </a:r>
            <a:r>
              <a:rPr lang="de-DE" altLang="de-DE" sz="1400" baseline="30000">
                <a:latin typeface="Times New Roman" panose="02020603050405020304" pitchFamily="18" charset="0"/>
              </a:rPr>
              <a:t>2</a:t>
            </a:r>
            <a:r>
              <a:rPr lang="de-DE" altLang="de-DE" sz="1400">
                <a:latin typeface="Times New Roman" panose="02020603050405020304" pitchFamily="18" charset="0"/>
              </a:rPr>
              <a:t> * e</a:t>
            </a:r>
            <a:r>
              <a:rPr lang="de-DE" altLang="de-DE" sz="1400" baseline="-25000">
                <a:latin typeface="Times New Roman" panose="02020603050405020304" pitchFamily="18" charset="0"/>
              </a:rPr>
              <a:t>r</a:t>
            </a:r>
            <a:r>
              <a:rPr lang="de-DE" altLang="de-DE" sz="1400">
                <a:latin typeface="Times New Roman" panose="02020603050405020304" pitchFamily="18" charset="0"/>
              </a:rPr>
              <a:t>(t) = </a:t>
            </a:r>
            <a:r>
              <a:rPr lang="de-DE" altLang="de-DE" sz="1400">
                <a:latin typeface="Symbol" panose="05050102010706020507" pitchFamily="18" charset="2"/>
              </a:rPr>
              <a:t>w</a:t>
            </a:r>
            <a:r>
              <a:rPr lang="de-DE" altLang="de-DE" sz="1400">
                <a:latin typeface="Times New Roman" panose="02020603050405020304" pitchFamily="18" charset="0"/>
              </a:rPr>
              <a:t> x v = </a:t>
            </a:r>
            <a:r>
              <a:rPr lang="de-DE" altLang="de-DE" sz="1400">
                <a:latin typeface="Symbol" panose="05050102010706020507" pitchFamily="18" charset="2"/>
              </a:rPr>
              <a:t>w</a:t>
            </a:r>
            <a:r>
              <a:rPr lang="de-DE" altLang="de-DE" sz="1400">
                <a:latin typeface="Times New Roman" panose="02020603050405020304" pitchFamily="18" charset="0"/>
              </a:rPr>
              <a:t> x (</a:t>
            </a:r>
            <a:r>
              <a:rPr lang="de-DE" altLang="de-DE" sz="1400">
                <a:latin typeface="Symbol" panose="05050102010706020507" pitchFamily="18" charset="2"/>
              </a:rPr>
              <a:t>w</a:t>
            </a:r>
            <a:r>
              <a:rPr lang="de-DE" altLang="de-DE" sz="1400">
                <a:latin typeface="Times New Roman" panose="02020603050405020304" pitchFamily="18" charset="0"/>
              </a:rPr>
              <a:t>’ x r)</a:t>
            </a:r>
          </a:p>
        </p:txBody>
      </p:sp>
      <p:grpSp>
        <p:nvGrpSpPr>
          <p:cNvPr id="608" name="Group 42">
            <a:extLst>
              <a:ext uri="{FF2B5EF4-FFF2-40B4-BE49-F238E27FC236}">
                <a16:creationId xmlns:a16="http://schemas.microsoft.com/office/drawing/2014/main" id="{43031F23-E754-4897-A788-2BC204EC71E9}"/>
              </a:ext>
            </a:extLst>
          </p:cNvPr>
          <p:cNvGrpSpPr>
            <a:grpSpLocks/>
          </p:cNvGrpSpPr>
          <p:nvPr/>
        </p:nvGrpSpPr>
        <p:grpSpPr bwMode="auto">
          <a:xfrm>
            <a:off x="2667000" y="4800600"/>
            <a:ext cx="3200400" cy="990600"/>
            <a:chOff x="1680" y="3024"/>
            <a:chExt cx="2016" cy="624"/>
          </a:xfrm>
        </p:grpSpPr>
        <p:sp>
          <p:nvSpPr>
            <p:cNvPr id="14350" name="Gerade Verbindung 9241">
              <a:extLst>
                <a:ext uri="{FF2B5EF4-FFF2-40B4-BE49-F238E27FC236}">
                  <a16:creationId xmlns:a16="http://schemas.microsoft.com/office/drawing/2014/main" id="{B8456986-3DAD-4FBC-9497-0EDD5381710F}"/>
                </a:ext>
              </a:extLst>
            </p:cNvPr>
            <p:cNvSpPr>
              <a:spLocks noChangeShapeType="1"/>
            </p:cNvSpPr>
            <p:nvPr/>
          </p:nvSpPr>
          <p:spPr bwMode="auto">
            <a:xfrm>
              <a:off x="1680" y="3024"/>
              <a:ext cx="144" cy="0"/>
            </a:xfrm>
            <a:prstGeom prst="line">
              <a:avLst/>
            </a:prstGeom>
            <a:noFill/>
            <a:ln w="12700" algn="ctr">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a:lstStyle/>
            <a:p>
              <a:endParaRPr lang="de-DE"/>
            </a:p>
          </p:txBody>
        </p:sp>
        <p:sp>
          <p:nvSpPr>
            <p:cNvPr id="14351" name="Gerade Verbindung 9242">
              <a:extLst>
                <a:ext uri="{FF2B5EF4-FFF2-40B4-BE49-F238E27FC236}">
                  <a16:creationId xmlns:a16="http://schemas.microsoft.com/office/drawing/2014/main" id="{4A926740-0D42-454F-A8A9-D13BAF67D4E9}"/>
                </a:ext>
              </a:extLst>
            </p:cNvPr>
            <p:cNvSpPr>
              <a:spLocks noChangeShapeType="1"/>
            </p:cNvSpPr>
            <p:nvPr/>
          </p:nvSpPr>
          <p:spPr bwMode="auto">
            <a:xfrm>
              <a:off x="1872" y="3024"/>
              <a:ext cx="96" cy="0"/>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14352" name="Gerade Verbindung 9243">
              <a:extLst>
                <a:ext uri="{FF2B5EF4-FFF2-40B4-BE49-F238E27FC236}">
                  <a16:creationId xmlns:a16="http://schemas.microsoft.com/office/drawing/2014/main" id="{9F7BBE36-4203-41B8-B7B2-E10DE852938F}"/>
                </a:ext>
              </a:extLst>
            </p:cNvPr>
            <p:cNvSpPr>
              <a:spLocks noChangeShapeType="1"/>
            </p:cNvSpPr>
            <p:nvPr/>
          </p:nvSpPr>
          <p:spPr bwMode="auto">
            <a:xfrm flipH="1">
              <a:off x="2352" y="3024"/>
              <a:ext cx="144" cy="0"/>
            </a:xfrm>
            <a:prstGeom prst="line">
              <a:avLst/>
            </a:prstGeom>
            <a:noFill/>
            <a:ln w="12700" algn="ctr">
              <a:solidFill>
                <a:schemeClr val="tx1"/>
              </a:solidFill>
              <a:round/>
              <a:headEnd type="stealth" w="med" len="med"/>
              <a:tailEnd type="none" w="sm" len="sm"/>
            </a:ln>
            <a:extLst>
              <a:ext uri="{909E8E84-426E-40DD-AFC4-6F175D3DCCD1}">
                <a14:hiddenFill xmlns:a14="http://schemas.microsoft.com/office/drawing/2010/main">
                  <a:noFill/>
                </a14:hiddenFill>
              </a:ext>
            </a:extLst>
          </p:spPr>
          <p:txBody>
            <a:bodyPr/>
            <a:lstStyle/>
            <a:p>
              <a:endParaRPr lang="de-DE"/>
            </a:p>
          </p:txBody>
        </p:sp>
        <p:sp>
          <p:nvSpPr>
            <p:cNvPr id="14353" name="Gerade Verbindung 9244">
              <a:extLst>
                <a:ext uri="{FF2B5EF4-FFF2-40B4-BE49-F238E27FC236}">
                  <a16:creationId xmlns:a16="http://schemas.microsoft.com/office/drawing/2014/main" id="{DD663919-CAF6-4514-BE57-75C9E859EDE4}"/>
                </a:ext>
              </a:extLst>
            </p:cNvPr>
            <p:cNvSpPr>
              <a:spLocks noChangeShapeType="1"/>
            </p:cNvSpPr>
            <p:nvPr/>
          </p:nvSpPr>
          <p:spPr bwMode="auto">
            <a:xfrm>
              <a:off x="1728" y="3216"/>
              <a:ext cx="96" cy="0"/>
            </a:xfrm>
            <a:prstGeom prst="line">
              <a:avLst/>
            </a:prstGeom>
            <a:noFill/>
            <a:ln w="12700" algn="ctr">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a:lstStyle/>
            <a:p>
              <a:endParaRPr lang="de-DE"/>
            </a:p>
          </p:txBody>
        </p:sp>
        <p:sp>
          <p:nvSpPr>
            <p:cNvPr id="14354" name="Gerade Verbindung 9245">
              <a:extLst>
                <a:ext uri="{FF2B5EF4-FFF2-40B4-BE49-F238E27FC236}">
                  <a16:creationId xmlns:a16="http://schemas.microsoft.com/office/drawing/2014/main" id="{1AC8DF40-A199-4FA2-A004-9B8A21BF7EDD}"/>
                </a:ext>
              </a:extLst>
            </p:cNvPr>
            <p:cNvSpPr>
              <a:spLocks noChangeShapeType="1"/>
            </p:cNvSpPr>
            <p:nvPr/>
          </p:nvSpPr>
          <p:spPr bwMode="auto">
            <a:xfrm>
              <a:off x="2112" y="3216"/>
              <a:ext cx="96" cy="0"/>
            </a:xfrm>
            <a:prstGeom prst="line">
              <a:avLst/>
            </a:prstGeom>
            <a:noFill/>
            <a:ln w="12700" algn="ctr">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a:lstStyle/>
            <a:p>
              <a:endParaRPr lang="de-DE"/>
            </a:p>
          </p:txBody>
        </p:sp>
        <p:sp>
          <p:nvSpPr>
            <p:cNvPr id="14355" name="Gerade Verbindung 9246">
              <a:extLst>
                <a:ext uri="{FF2B5EF4-FFF2-40B4-BE49-F238E27FC236}">
                  <a16:creationId xmlns:a16="http://schemas.microsoft.com/office/drawing/2014/main" id="{552731E0-6625-4CEC-8048-81348D1D246A}"/>
                </a:ext>
              </a:extLst>
            </p:cNvPr>
            <p:cNvSpPr>
              <a:spLocks noChangeShapeType="1"/>
            </p:cNvSpPr>
            <p:nvPr/>
          </p:nvSpPr>
          <p:spPr bwMode="auto">
            <a:xfrm>
              <a:off x="1728" y="3408"/>
              <a:ext cx="96" cy="0"/>
            </a:xfrm>
            <a:prstGeom prst="line">
              <a:avLst/>
            </a:prstGeom>
            <a:noFill/>
            <a:ln w="12700" algn="ctr">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a:lstStyle/>
            <a:p>
              <a:endParaRPr lang="de-DE"/>
            </a:p>
          </p:txBody>
        </p:sp>
        <p:sp>
          <p:nvSpPr>
            <p:cNvPr id="14356" name="Gerade Verbindung 9247">
              <a:extLst>
                <a:ext uri="{FF2B5EF4-FFF2-40B4-BE49-F238E27FC236}">
                  <a16:creationId xmlns:a16="http://schemas.microsoft.com/office/drawing/2014/main" id="{ACCB7AC7-4089-4C43-A1DA-6CE871A5DB47}"/>
                </a:ext>
              </a:extLst>
            </p:cNvPr>
            <p:cNvSpPr>
              <a:spLocks noChangeShapeType="1"/>
            </p:cNvSpPr>
            <p:nvPr/>
          </p:nvSpPr>
          <p:spPr bwMode="auto">
            <a:xfrm>
              <a:off x="1920" y="3408"/>
              <a:ext cx="96" cy="0"/>
            </a:xfrm>
            <a:prstGeom prst="line">
              <a:avLst/>
            </a:prstGeom>
            <a:noFill/>
            <a:ln w="12700" algn="ctr">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a:lstStyle/>
            <a:p>
              <a:endParaRPr lang="de-DE"/>
            </a:p>
          </p:txBody>
        </p:sp>
        <p:sp>
          <p:nvSpPr>
            <p:cNvPr id="14357" name="Gerade Verbindung 9248">
              <a:extLst>
                <a:ext uri="{FF2B5EF4-FFF2-40B4-BE49-F238E27FC236}">
                  <a16:creationId xmlns:a16="http://schemas.microsoft.com/office/drawing/2014/main" id="{CC58B4CD-5AB2-4697-8F5C-017D63A166FD}"/>
                </a:ext>
              </a:extLst>
            </p:cNvPr>
            <p:cNvSpPr>
              <a:spLocks noChangeShapeType="1"/>
            </p:cNvSpPr>
            <p:nvPr/>
          </p:nvSpPr>
          <p:spPr bwMode="auto">
            <a:xfrm>
              <a:off x="2400" y="3408"/>
              <a:ext cx="96" cy="0"/>
            </a:xfrm>
            <a:prstGeom prst="line">
              <a:avLst/>
            </a:prstGeom>
            <a:noFill/>
            <a:ln w="12700" algn="ctr">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a:lstStyle/>
            <a:p>
              <a:endParaRPr lang="de-DE"/>
            </a:p>
          </p:txBody>
        </p:sp>
        <p:sp>
          <p:nvSpPr>
            <p:cNvPr id="14358" name="Gerade Verbindung 9249">
              <a:extLst>
                <a:ext uri="{FF2B5EF4-FFF2-40B4-BE49-F238E27FC236}">
                  <a16:creationId xmlns:a16="http://schemas.microsoft.com/office/drawing/2014/main" id="{4900D8ED-CF47-4E75-9A19-CBDDCA23661F}"/>
                </a:ext>
              </a:extLst>
            </p:cNvPr>
            <p:cNvSpPr>
              <a:spLocks noChangeShapeType="1"/>
            </p:cNvSpPr>
            <p:nvPr/>
          </p:nvSpPr>
          <p:spPr bwMode="auto">
            <a:xfrm>
              <a:off x="2688" y="3408"/>
              <a:ext cx="48" cy="0"/>
            </a:xfrm>
            <a:prstGeom prst="line">
              <a:avLst/>
            </a:prstGeom>
            <a:noFill/>
            <a:ln w="12700" algn="ctr">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a:lstStyle/>
            <a:p>
              <a:endParaRPr lang="de-DE"/>
            </a:p>
          </p:txBody>
        </p:sp>
        <p:sp>
          <p:nvSpPr>
            <p:cNvPr id="14359" name="Gerade Verbindung 9250">
              <a:extLst>
                <a:ext uri="{FF2B5EF4-FFF2-40B4-BE49-F238E27FC236}">
                  <a16:creationId xmlns:a16="http://schemas.microsoft.com/office/drawing/2014/main" id="{4C44B0B8-7EE0-467C-914C-17D463D4E5BA}"/>
                </a:ext>
              </a:extLst>
            </p:cNvPr>
            <p:cNvSpPr>
              <a:spLocks noChangeShapeType="1"/>
            </p:cNvSpPr>
            <p:nvPr/>
          </p:nvSpPr>
          <p:spPr bwMode="auto">
            <a:xfrm>
              <a:off x="2832" y="3408"/>
              <a:ext cx="96" cy="0"/>
            </a:xfrm>
            <a:prstGeom prst="line">
              <a:avLst/>
            </a:prstGeom>
            <a:noFill/>
            <a:ln w="12700" algn="ctr">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a:lstStyle/>
            <a:p>
              <a:endParaRPr lang="de-DE"/>
            </a:p>
          </p:txBody>
        </p:sp>
        <p:sp>
          <p:nvSpPr>
            <p:cNvPr id="14360" name="Gerade Verbindung 9251">
              <a:extLst>
                <a:ext uri="{FF2B5EF4-FFF2-40B4-BE49-F238E27FC236}">
                  <a16:creationId xmlns:a16="http://schemas.microsoft.com/office/drawing/2014/main" id="{8AC01412-8D64-45EA-9D6A-4C8E159969C3}"/>
                </a:ext>
              </a:extLst>
            </p:cNvPr>
            <p:cNvSpPr>
              <a:spLocks noChangeShapeType="1"/>
            </p:cNvSpPr>
            <p:nvPr/>
          </p:nvSpPr>
          <p:spPr bwMode="auto">
            <a:xfrm>
              <a:off x="1728" y="3648"/>
              <a:ext cx="96" cy="0"/>
            </a:xfrm>
            <a:prstGeom prst="line">
              <a:avLst/>
            </a:prstGeom>
            <a:noFill/>
            <a:ln w="12700" algn="ctr">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a:lstStyle/>
            <a:p>
              <a:endParaRPr lang="de-DE"/>
            </a:p>
          </p:txBody>
        </p:sp>
        <p:sp>
          <p:nvSpPr>
            <p:cNvPr id="14361" name="Gerade Verbindung 9252">
              <a:extLst>
                <a:ext uri="{FF2B5EF4-FFF2-40B4-BE49-F238E27FC236}">
                  <a16:creationId xmlns:a16="http://schemas.microsoft.com/office/drawing/2014/main" id="{510675C9-B63A-46BA-8D02-459A7E830AFB}"/>
                </a:ext>
              </a:extLst>
            </p:cNvPr>
            <p:cNvSpPr>
              <a:spLocks noChangeShapeType="1"/>
            </p:cNvSpPr>
            <p:nvPr/>
          </p:nvSpPr>
          <p:spPr bwMode="auto">
            <a:xfrm>
              <a:off x="1920" y="3648"/>
              <a:ext cx="96" cy="0"/>
            </a:xfrm>
            <a:prstGeom prst="line">
              <a:avLst/>
            </a:prstGeom>
            <a:noFill/>
            <a:ln w="12700" algn="ctr">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a:lstStyle/>
            <a:p>
              <a:endParaRPr lang="de-DE"/>
            </a:p>
          </p:txBody>
        </p:sp>
        <p:sp>
          <p:nvSpPr>
            <p:cNvPr id="14362" name="Gerade Verbindung 9253">
              <a:extLst>
                <a:ext uri="{FF2B5EF4-FFF2-40B4-BE49-F238E27FC236}">
                  <a16:creationId xmlns:a16="http://schemas.microsoft.com/office/drawing/2014/main" id="{9684B749-6B89-4F8C-BC69-60147C4663B5}"/>
                </a:ext>
              </a:extLst>
            </p:cNvPr>
            <p:cNvSpPr>
              <a:spLocks noChangeShapeType="1"/>
            </p:cNvSpPr>
            <p:nvPr/>
          </p:nvSpPr>
          <p:spPr bwMode="auto">
            <a:xfrm>
              <a:off x="2832" y="3648"/>
              <a:ext cx="96" cy="0"/>
            </a:xfrm>
            <a:prstGeom prst="line">
              <a:avLst/>
            </a:prstGeom>
            <a:noFill/>
            <a:ln w="12700" algn="ctr">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a:lstStyle/>
            <a:p>
              <a:endParaRPr lang="de-DE"/>
            </a:p>
          </p:txBody>
        </p:sp>
        <p:sp>
          <p:nvSpPr>
            <p:cNvPr id="14363" name="Gerade Verbindung 9254">
              <a:extLst>
                <a:ext uri="{FF2B5EF4-FFF2-40B4-BE49-F238E27FC236}">
                  <a16:creationId xmlns:a16="http://schemas.microsoft.com/office/drawing/2014/main" id="{7B3261F4-F7CC-412D-99F0-DEA96FE6F932}"/>
                </a:ext>
              </a:extLst>
            </p:cNvPr>
            <p:cNvSpPr>
              <a:spLocks noChangeShapeType="1"/>
            </p:cNvSpPr>
            <p:nvPr/>
          </p:nvSpPr>
          <p:spPr bwMode="auto">
            <a:xfrm>
              <a:off x="3024" y="3648"/>
              <a:ext cx="48" cy="0"/>
            </a:xfrm>
            <a:prstGeom prst="line">
              <a:avLst/>
            </a:prstGeom>
            <a:noFill/>
            <a:ln w="12700" algn="ctr">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a:lstStyle/>
            <a:p>
              <a:endParaRPr lang="de-DE"/>
            </a:p>
          </p:txBody>
        </p:sp>
        <p:sp>
          <p:nvSpPr>
            <p:cNvPr id="14364" name="Gerade Verbindung 9255">
              <a:extLst>
                <a:ext uri="{FF2B5EF4-FFF2-40B4-BE49-F238E27FC236}">
                  <a16:creationId xmlns:a16="http://schemas.microsoft.com/office/drawing/2014/main" id="{29282827-B9C0-47F2-BA2C-AE39E0A95589}"/>
                </a:ext>
              </a:extLst>
            </p:cNvPr>
            <p:cNvSpPr>
              <a:spLocks noChangeShapeType="1"/>
            </p:cNvSpPr>
            <p:nvPr/>
          </p:nvSpPr>
          <p:spPr bwMode="auto">
            <a:xfrm>
              <a:off x="3168" y="3648"/>
              <a:ext cx="96" cy="0"/>
            </a:xfrm>
            <a:prstGeom prst="line">
              <a:avLst/>
            </a:prstGeom>
            <a:noFill/>
            <a:ln w="12700" algn="ctr">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a:lstStyle/>
            <a:p>
              <a:endParaRPr lang="de-DE"/>
            </a:p>
          </p:txBody>
        </p:sp>
        <p:sp>
          <p:nvSpPr>
            <p:cNvPr id="14365" name="Gerade Verbindung 9256">
              <a:extLst>
                <a:ext uri="{FF2B5EF4-FFF2-40B4-BE49-F238E27FC236}">
                  <a16:creationId xmlns:a16="http://schemas.microsoft.com/office/drawing/2014/main" id="{3F8DD1EB-EE94-4CB9-BA54-69B245A579DC}"/>
                </a:ext>
              </a:extLst>
            </p:cNvPr>
            <p:cNvSpPr>
              <a:spLocks noChangeShapeType="1"/>
            </p:cNvSpPr>
            <p:nvPr/>
          </p:nvSpPr>
          <p:spPr bwMode="auto">
            <a:xfrm>
              <a:off x="3600" y="3648"/>
              <a:ext cx="96" cy="0"/>
            </a:xfrm>
            <a:prstGeom prst="line">
              <a:avLst/>
            </a:prstGeom>
            <a:noFill/>
            <a:ln w="12700" algn="ctr">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a:lstStyle/>
            <a:p>
              <a:endParaRPr lang="de-DE"/>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217">
                                            <p:txEl>
                                              <p:pRg st="0" end="0"/>
                                            </p:txEl>
                                          </p:spTgt>
                                        </p:tgtEl>
                                        <p:attrNameLst>
                                          <p:attrName>style.visibility</p:attrName>
                                        </p:attrNameLst>
                                      </p:cBhvr>
                                      <p:to>
                                        <p:strVal val="visible"/>
                                      </p:to>
                                    </p:set>
                                    <p:anim calcmode="lin" valueType="num">
                                      <p:cBhvr additive="base">
                                        <p:cTn id="7" dur="500" fill="hold"/>
                                        <p:tgtEl>
                                          <p:spTgt spid="9217">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9217">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gitsolo.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9218"/>
                                        </p:tgtEl>
                                        <p:attrNameLst>
                                          <p:attrName>style.visibility</p:attrName>
                                        </p:attrNameLst>
                                      </p:cBhvr>
                                      <p:to>
                                        <p:strVal val="visible"/>
                                      </p:to>
                                    </p:set>
                                    <p:animEffect transition="in" filter="blinds(horizontal)">
                                      <p:cBhvr>
                                        <p:cTn id="13" dur="500"/>
                                        <p:tgtEl>
                                          <p:spTgt spid="9218"/>
                                        </p:tgtEl>
                                      </p:cBhvr>
                                    </p:animEffect>
                                  </p:childTnLst>
                                  <p:subTnLst>
                                    <p:audio>
                                      <p:cMediaNode>
                                        <p:cTn display="0" masterRel="sameClick">
                                          <p:stCondLst>
                                            <p:cond evt="begin" delay="0">
                                              <p:tn val="11"/>
                                            </p:cond>
                                          </p:stCondLst>
                                          <p:endCondLst>
                                            <p:cond evt="onStopAudio" delay="0">
                                              <p:tgtEl>
                                                <p:sldTgt/>
                                              </p:tgtEl>
                                            </p:cond>
                                          </p:endCondLst>
                                        </p:cTn>
                                        <p:tgtEl>
                                          <p:sndTgt r:embed="rId3" name="Zischen"/>
                                        </p:tgtEl>
                                      </p:cMediaNode>
                                    </p:audio>
                                  </p:sub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nodeType="clickEffect">
                                  <p:stCondLst>
                                    <p:cond delay="0"/>
                                  </p:stCondLst>
                                  <p:childTnLst>
                                    <p:set>
                                      <p:cBhvr>
                                        <p:cTn id="17" dur="1" fill="hold">
                                          <p:stCondLst>
                                            <p:cond delay="0"/>
                                          </p:stCondLst>
                                        </p:cTn>
                                        <p:tgtEl>
                                          <p:spTgt spid="5049"/>
                                        </p:tgtEl>
                                        <p:attrNameLst>
                                          <p:attrName>style.visibility</p:attrName>
                                        </p:attrNameLst>
                                      </p:cBhvr>
                                      <p:to>
                                        <p:strVal val="visible"/>
                                      </p:to>
                                    </p:set>
                                    <p:anim calcmode="lin" valueType="num">
                                      <p:cBhvr additive="base">
                                        <p:cTn id="18" dur="500" fill="hold"/>
                                        <p:tgtEl>
                                          <p:spTgt spid="5049"/>
                                        </p:tgtEl>
                                        <p:attrNameLst>
                                          <p:attrName>ppt_x</p:attrName>
                                        </p:attrNameLst>
                                      </p:cBhvr>
                                      <p:tavLst>
                                        <p:tav tm="0">
                                          <p:val>
                                            <p:strVal val="0-#ppt_w/2"/>
                                          </p:val>
                                        </p:tav>
                                        <p:tav tm="100000">
                                          <p:val>
                                            <p:strVal val="#ppt_x"/>
                                          </p:val>
                                        </p:tav>
                                      </p:tavLst>
                                    </p:anim>
                                    <p:anim calcmode="lin" valueType="num">
                                      <p:cBhvr additive="base">
                                        <p:cTn id="19" dur="500" fill="hold"/>
                                        <p:tgtEl>
                                          <p:spTgt spid="504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4" name="Basspluc.wav"/>
                                        </p:tgtEl>
                                      </p:cMediaNode>
                                    </p:audio>
                                  </p:sub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nodeType="clickEffect">
                                  <p:stCondLst>
                                    <p:cond delay="0"/>
                                  </p:stCondLst>
                                  <p:childTnLst>
                                    <p:set>
                                      <p:cBhvr>
                                        <p:cTn id="23" dur="1" fill="hold">
                                          <p:stCondLst>
                                            <p:cond delay="0"/>
                                          </p:stCondLst>
                                        </p:cTn>
                                        <p:tgtEl>
                                          <p:spTgt spid="9226"/>
                                        </p:tgtEl>
                                        <p:attrNameLst>
                                          <p:attrName>style.visibility</p:attrName>
                                        </p:attrNameLst>
                                      </p:cBhvr>
                                      <p:to>
                                        <p:strVal val="visible"/>
                                      </p:to>
                                    </p:set>
                                    <p:anim calcmode="lin" valueType="num">
                                      <p:cBhvr additive="base">
                                        <p:cTn id="24" dur="500" fill="hold"/>
                                        <p:tgtEl>
                                          <p:spTgt spid="9226"/>
                                        </p:tgtEl>
                                        <p:attrNameLst>
                                          <p:attrName>ppt_x</p:attrName>
                                        </p:attrNameLst>
                                      </p:cBhvr>
                                      <p:tavLst>
                                        <p:tav tm="0">
                                          <p:val>
                                            <p:strVal val="0-#ppt_w/2"/>
                                          </p:val>
                                        </p:tav>
                                        <p:tav tm="100000">
                                          <p:val>
                                            <p:strVal val="#ppt_x"/>
                                          </p:val>
                                        </p:tav>
                                      </p:tavLst>
                                    </p:anim>
                                    <p:anim calcmode="lin" valueType="num">
                                      <p:cBhvr additive="base">
                                        <p:cTn id="25" dur="500" fill="hold"/>
                                        <p:tgtEl>
                                          <p:spTgt spid="922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3" name="Zischen"/>
                                        </p:tgtEl>
                                      </p:cMediaNode>
                                    </p:audio>
                                  </p:subTnLst>
                                </p:cTn>
                              </p:par>
                            </p:childTnLst>
                          </p:cTn>
                        </p:par>
                      </p:childTnLst>
                    </p:cTn>
                  </p:par>
                  <p:par>
                    <p:cTn id="26" fill="hold" nodeType="clickPar">
                      <p:stCondLst>
                        <p:cond delay="indefinite"/>
                      </p:stCondLst>
                      <p:childTnLst>
                        <p:par>
                          <p:cTn id="27" fill="hold" nodeType="withGroup">
                            <p:stCondLst>
                              <p:cond delay="0"/>
                            </p:stCondLst>
                            <p:childTnLst>
                              <p:par>
                                <p:cTn id="28" presetID="16" presetClass="entr" presetSubtype="42" fill="hold" grpId="0" nodeType="clickEffect">
                                  <p:stCondLst>
                                    <p:cond delay="0"/>
                                  </p:stCondLst>
                                  <p:childTnLst>
                                    <p:set>
                                      <p:cBhvr>
                                        <p:cTn id="29" dur="1" fill="hold">
                                          <p:stCondLst>
                                            <p:cond delay="0"/>
                                          </p:stCondLst>
                                        </p:cTn>
                                        <p:tgtEl>
                                          <p:spTgt spid="9227">
                                            <p:txEl>
                                              <p:pRg st="0" end="0"/>
                                            </p:txEl>
                                          </p:spTgt>
                                        </p:tgtEl>
                                        <p:attrNameLst>
                                          <p:attrName>style.visibility</p:attrName>
                                        </p:attrNameLst>
                                      </p:cBhvr>
                                      <p:to>
                                        <p:strVal val="visible"/>
                                      </p:to>
                                    </p:set>
                                    <p:animEffect transition="in" filter="barn(outHorizontal)">
                                      <p:cBhvr>
                                        <p:cTn id="30" dur="500"/>
                                        <p:tgtEl>
                                          <p:spTgt spid="9227">
                                            <p:txEl>
                                              <p:pRg st="0" end="0"/>
                                            </p:txEl>
                                          </p:spTgt>
                                        </p:tgtEl>
                                      </p:cBhvr>
                                    </p:animEffect>
                                  </p:childTnLst>
                                  <p:subTnLst>
                                    <p:audio>
                                      <p:cMediaNode>
                                        <p:cTn display="0" masterRel="sameClick">
                                          <p:stCondLst>
                                            <p:cond evt="begin" delay="0">
                                              <p:tn val="28"/>
                                            </p:cond>
                                          </p:stCondLst>
                                          <p:endCondLst>
                                            <p:cond evt="onStopAudio" delay="0">
                                              <p:tgtEl>
                                                <p:sldTgt/>
                                              </p:tgtEl>
                                            </p:cond>
                                          </p:endCondLst>
                                        </p:cTn>
                                        <p:tgtEl>
                                          <p:sndTgt r:embed="rId5" name="jazz.wav"/>
                                        </p:tgtEl>
                                      </p:cMediaNode>
                                    </p:audio>
                                  </p:subTnLst>
                                </p:cTn>
                              </p:par>
                            </p:childTnLst>
                          </p:cTn>
                        </p:par>
                      </p:childTnLst>
                    </p:cTn>
                  </p:par>
                  <p:par>
                    <p:cTn id="31" fill="hold" nodeType="clickPar">
                      <p:stCondLst>
                        <p:cond delay="indefinite"/>
                      </p:stCondLst>
                      <p:childTnLst>
                        <p:par>
                          <p:cTn id="32" fill="hold" nodeType="withGroup">
                            <p:stCondLst>
                              <p:cond delay="0"/>
                            </p:stCondLst>
                            <p:childTnLst>
                              <p:par>
                                <p:cTn id="33" presetID="16" presetClass="entr" presetSubtype="42" fill="hold" grpId="0" nodeType="clickEffect">
                                  <p:stCondLst>
                                    <p:cond delay="0"/>
                                  </p:stCondLst>
                                  <p:childTnLst>
                                    <p:set>
                                      <p:cBhvr>
                                        <p:cTn id="34" dur="1" fill="hold">
                                          <p:stCondLst>
                                            <p:cond delay="0"/>
                                          </p:stCondLst>
                                        </p:cTn>
                                        <p:tgtEl>
                                          <p:spTgt spid="9227">
                                            <p:txEl>
                                              <p:pRg st="1" end="1"/>
                                            </p:txEl>
                                          </p:spTgt>
                                        </p:tgtEl>
                                        <p:attrNameLst>
                                          <p:attrName>style.visibility</p:attrName>
                                        </p:attrNameLst>
                                      </p:cBhvr>
                                      <p:to>
                                        <p:strVal val="visible"/>
                                      </p:to>
                                    </p:set>
                                    <p:animEffect transition="in" filter="barn(outHorizontal)">
                                      <p:cBhvr>
                                        <p:cTn id="35" dur="500"/>
                                        <p:tgtEl>
                                          <p:spTgt spid="9227">
                                            <p:txEl>
                                              <p:pRg st="1" end="1"/>
                                            </p:txEl>
                                          </p:spTgt>
                                        </p:tgtEl>
                                      </p:cBhvr>
                                    </p:animEffect>
                                  </p:childTnLst>
                                  <p:subTnLst>
                                    <p:audio>
                                      <p:cMediaNode>
                                        <p:cTn display="0" masterRel="sameClick">
                                          <p:stCondLst>
                                            <p:cond evt="begin" delay="0">
                                              <p:tn val="33"/>
                                            </p:cond>
                                          </p:stCondLst>
                                          <p:endCondLst>
                                            <p:cond evt="onStopAudio" delay="0">
                                              <p:tgtEl>
                                                <p:sldTgt/>
                                              </p:tgtEl>
                                            </p:cond>
                                          </p:endCondLst>
                                        </p:cTn>
                                        <p:tgtEl>
                                          <p:sndTgt r:embed="rId5" name="jazz.wav"/>
                                        </p:tgtEl>
                                      </p:cMediaNode>
                                    </p:audio>
                                  </p:subTnLst>
                                </p:cTn>
                              </p:par>
                            </p:childTnLst>
                          </p:cTn>
                        </p:par>
                      </p:childTnLst>
                    </p:cTn>
                  </p:par>
                  <p:par>
                    <p:cTn id="36" fill="hold" nodeType="clickPar">
                      <p:stCondLst>
                        <p:cond delay="indefinite"/>
                      </p:stCondLst>
                      <p:childTnLst>
                        <p:par>
                          <p:cTn id="37" fill="hold" nodeType="withGroup">
                            <p:stCondLst>
                              <p:cond delay="0"/>
                            </p:stCondLst>
                            <p:childTnLst>
                              <p:par>
                                <p:cTn id="38" presetID="16" presetClass="entr" presetSubtype="42" fill="hold" grpId="0" nodeType="clickEffect">
                                  <p:stCondLst>
                                    <p:cond delay="0"/>
                                  </p:stCondLst>
                                  <p:childTnLst>
                                    <p:set>
                                      <p:cBhvr>
                                        <p:cTn id="39" dur="1" fill="hold">
                                          <p:stCondLst>
                                            <p:cond delay="0"/>
                                          </p:stCondLst>
                                        </p:cTn>
                                        <p:tgtEl>
                                          <p:spTgt spid="9227">
                                            <p:txEl>
                                              <p:pRg st="2" end="2"/>
                                            </p:txEl>
                                          </p:spTgt>
                                        </p:tgtEl>
                                        <p:attrNameLst>
                                          <p:attrName>style.visibility</p:attrName>
                                        </p:attrNameLst>
                                      </p:cBhvr>
                                      <p:to>
                                        <p:strVal val="visible"/>
                                      </p:to>
                                    </p:set>
                                    <p:animEffect transition="in" filter="barn(outHorizontal)">
                                      <p:cBhvr>
                                        <p:cTn id="40" dur="500"/>
                                        <p:tgtEl>
                                          <p:spTgt spid="9227">
                                            <p:txEl>
                                              <p:pRg st="2" end="2"/>
                                            </p:txEl>
                                          </p:spTgt>
                                        </p:tgtEl>
                                      </p:cBhvr>
                                    </p:animEffect>
                                  </p:childTnLst>
                                  <p:subTnLst>
                                    <p:audio>
                                      <p:cMediaNode>
                                        <p:cTn display="0" masterRel="sameClick">
                                          <p:stCondLst>
                                            <p:cond evt="begin" delay="0">
                                              <p:tn val="38"/>
                                            </p:cond>
                                          </p:stCondLst>
                                          <p:endCondLst>
                                            <p:cond evt="onStopAudio" delay="0">
                                              <p:tgtEl>
                                                <p:sldTgt/>
                                              </p:tgtEl>
                                            </p:cond>
                                          </p:endCondLst>
                                        </p:cTn>
                                        <p:tgtEl>
                                          <p:sndTgt r:embed="rId5" name="jazz.wav"/>
                                        </p:tgtEl>
                                      </p:cMediaNode>
                                    </p:audio>
                                  </p:subTnLst>
                                </p:cTn>
                              </p:par>
                            </p:childTnLst>
                          </p:cTn>
                        </p:par>
                      </p:childTnLst>
                    </p:cTn>
                  </p:par>
                  <p:par>
                    <p:cTn id="41" fill="hold" nodeType="clickPar">
                      <p:stCondLst>
                        <p:cond delay="indefinite"/>
                      </p:stCondLst>
                      <p:childTnLst>
                        <p:par>
                          <p:cTn id="42" fill="hold" nodeType="withGroup">
                            <p:stCondLst>
                              <p:cond delay="0"/>
                            </p:stCondLst>
                            <p:childTnLst>
                              <p:par>
                                <p:cTn id="43" presetID="16" presetClass="entr" presetSubtype="42" fill="hold" grpId="0" nodeType="clickEffect">
                                  <p:stCondLst>
                                    <p:cond delay="0"/>
                                  </p:stCondLst>
                                  <p:childTnLst>
                                    <p:set>
                                      <p:cBhvr>
                                        <p:cTn id="44" dur="1" fill="hold">
                                          <p:stCondLst>
                                            <p:cond delay="0"/>
                                          </p:stCondLst>
                                        </p:cTn>
                                        <p:tgtEl>
                                          <p:spTgt spid="9227">
                                            <p:txEl>
                                              <p:pRg st="3" end="3"/>
                                            </p:txEl>
                                          </p:spTgt>
                                        </p:tgtEl>
                                        <p:attrNameLst>
                                          <p:attrName>style.visibility</p:attrName>
                                        </p:attrNameLst>
                                      </p:cBhvr>
                                      <p:to>
                                        <p:strVal val="visible"/>
                                      </p:to>
                                    </p:set>
                                    <p:animEffect transition="in" filter="barn(outHorizontal)">
                                      <p:cBhvr>
                                        <p:cTn id="45" dur="500"/>
                                        <p:tgtEl>
                                          <p:spTgt spid="9227">
                                            <p:txEl>
                                              <p:pRg st="3" end="3"/>
                                            </p:txEl>
                                          </p:spTgt>
                                        </p:tgtEl>
                                      </p:cBhvr>
                                    </p:animEffect>
                                  </p:childTnLst>
                                  <p:subTnLst>
                                    <p:audio>
                                      <p:cMediaNode>
                                        <p:cTn display="0" masterRel="sameClick">
                                          <p:stCondLst>
                                            <p:cond evt="begin" delay="0">
                                              <p:tn val="43"/>
                                            </p:cond>
                                          </p:stCondLst>
                                          <p:endCondLst>
                                            <p:cond evt="onStopAudio" delay="0">
                                              <p:tgtEl>
                                                <p:sldTgt/>
                                              </p:tgtEl>
                                            </p:cond>
                                          </p:endCondLst>
                                        </p:cTn>
                                        <p:tgtEl>
                                          <p:sndTgt r:embed="rId5" name="jazz.wav"/>
                                        </p:tgtEl>
                                      </p:cMediaNode>
                                    </p:audio>
                                  </p:subTnLst>
                                </p:cTn>
                              </p:par>
                            </p:childTnLst>
                          </p:cTn>
                        </p:par>
                      </p:childTnLst>
                    </p:cTn>
                  </p:par>
                  <p:par>
                    <p:cTn id="46" fill="hold" nodeType="clickPar">
                      <p:stCondLst>
                        <p:cond delay="indefinite"/>
                      </p:stCondLst>
                      <p:childTnLst>
                        <p:par>
                          <p:cTn id="47" fill="hold" nodeType="withGroup">
                            <p:stCondLst>
                              <p:cond delay="0"/>
                            </p:stCondLst>
                            <p:childTnLst>
                              <p:par>
                                <p:cTn id="48" presetID="16" presetClass="entr" presetSubtype="42" fill="hold" grpId="0" nodeType="clickEffect">
                                  <p:stCondLst>
                                    <p:cond delay="0"/>
                                  </p:stCondLst>
                                  <p:childTnLst>
                                    <p:set>
                                      <p:cBhvr>
                                        <p:cTn id="49" dur="1" fill="hold">
                                          <p:stCondLst>
                                            <p:cond delay="0"/>
                                          </p:stCondLst>
                                        </p:cTn>
                                        <p:tgtEl>
                                          <p:spTgt spid="9227">
                                            <p:txEl>
                                              <p:pRg st="4" end="4"/>
                                            </p:txEl>
                                          </p:spTgt>
                                        </p:tgtEl>
                                        <p:attrNameLst>
                                          <p:attrName>style.visibility</p:attrName>
                                        </p:attrNameLst>
                                      </p:cBhvr>
                                      <p:to>
                                        <p:strVal val="visible"/>
                                      </p:to>
                                    </p:set>
                                    <p:animEffect transition="in" filter="barn(outHorizontal)">
                                      <p:cBhvr>
                                        <p:cTn id="50" dur="500"/>
                                        <p:tgtEl>
                                          <p:spTgt spid="9227">
                                            <p:txEl>
                                              <p:pRg st="4" end="4"/>
                                            </p:txEl>
                                          </p:spTgt>
                                        </p:tgtEl>
                                      </p:cBhvr>
                                    </p:animEffect>
                                  </p:childTnLst>
                                  <p:subTnLst>
                                    <p:audio>
                                      <p:cMediaNode>
                                        <p:cTn display="0" masterRel="sameClick">
                                          <p:stCondLst>
                                            <p:cond evt="begin" delay="0">
                                              <p:tn val="48"/>
                                            </p:cond>
                                          </p:stCondLst>
                                          <p:endCondLst>
                                            <p:cond evt="onStopAudio" delay="0">
                                              <p:tgtEl>
                                                <p:sldTgt/>
                                              </p:tgtEl>
                                            </p:cond>
                                          </p:endCondLst>
                                        </p:cTn>
                                        <p:tgtEl>
                                          <p:sndTgt r:embed="rId5" name="jazz.wav"/>
                                        </p:tgtEl>
                                      </p:cMediaNode>
                                    </p:audio>
                                  </p:sub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iterate type="wd">
                                    <p:tmAbs val="300"/>
                                  </p:iterate>
                                  <p:childTnLst>
                                    <p:set>
                                      <p:cBhvr>
                                        <p:cTn id="54" dur="1" fill="hold">
                                          <p:stCondLst>
                                            <p:cond delay="299"/>
                                          </p:stCondLst>
                                        </p:cTn>
                                        <p:tgtEl>
                                          <p:spTgt spid="9228">
                                            <p:txEl>
                                              <p:pRg st="0" end="0"/>
                                            </p:txEl>
                                          </p:spTgt>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6" name="Laser"/>
                                        </p:tgtEl>
                                      </p:cMediaNode>
                                    </p:audio>
                                  </p:subTnLst>
                                </p:cTn>
                              </p:par>
                            </p:childTnLst>
                          </p:cTn>
                        </p:par>
                      </p:childTnLst>
                    </p:cTn>
                  </p:par>
                  <p:par>
                    <p:cTn id="55" fill="hold" nodeType="clickPar">
                      <p:stCondLst>
                        <p:cond delay="indefinite"/>
                      </p:stCondLst>
                      <p:childTnLst>
                        <p:par>
                          <p:cTn id="56" fill="hold" nodeType="withGroup">
                            <p:stCondLst>
                              <p:cond delay="0"/>
                            </p:stCondLst>
                            <p:childTnLst>
                              <p:par>
                                <p:cTn id="57" presetID="3" presetClass="entr" presetSubtype="10" fill="hold" grpId="0" nodeType="clickEffect">
                                  <p:stCondLst>
                                    <p:cond delay="0"/>
                                  </p:stCondLst>
                                  <p:iterate type="lt">
                                    <p:tmPct val="100000"/>
                                  </p:iterate>
                                  <p:childTnLst>
                                    <p:set>
                                      <p:cBhvr>
                                        <p:cTn id="58" dur="1" fill="hold">
                                          <p:stCondLst>
                                            <p:cond delay="0"/>
                                          </p:stCondLst>
                                        </p:cTn>
                                        <p:tgtEl>
                                          <p:spTgt spid="9229">
                                            <p:txEl>
                                              <p:pRg st="0" end="0"/>
                                            </p:txEl>
                                          </p:spTgt>
                                        </p:tgtEl>
                                        <p:attrNameLst>
                                          <p:attrName>style.visibility</p:attrName>
                                        </p:attrNameLst>
                                      </p:cBhvr>
                                      <p:to>
                                        <p:strVal val="visible"/>
                                      </p:to>
                                    </p:set>
                                    <p:animEffect transition="in" filter="blinds(horizontal)">
                                      <p:cBhvr>
                                        <p:cTn id="59" dur="75"/>
                                        <p:tgtEl>
                                          <p:spTgt spid="9229">
                                            <p:txEl>
                                              <p:pRg st="0" end="0"/>
                                            </p:txEl>
                                          </p:spTgt>
                                        </p:tgtEl>
                                      </p:cBhvr>
                                    </p:animEffect>
                                  </p:childTnLst>
                                  <p:subTnLst>
                                    <p:audio>
                                      <p:cMediaNode>
                                        <p:cTn display="0" masterRel="sameClick">
                                          <p:stCondLst>
                                            <p:cond evt="begin" delay="0">
                                              <p:tn val="57"/>
                                            </p:cond>
                                          </p:stCondLst>
                                          <p:endCondLst>
                                            <p:cond evt="onStopAudio" delay="0">
                                              <p:tgtEl>
                                                <p:sldTgt/>
                                              </p:tgtEl>
                                            </p:cond>
                                          </p:endCondLst>
                                        </p:cTn>
                                        <p:tgtEl>
                                          <p:sndTgt r:embed="rId7" name="Schreibmaschine"/>
                                        </p:tgtEl>
                                      </p:cMediaNode>
                                    </p:audio>
                                  </p:subTnLst>
                                </p:cTn>
                              </p:par>
                            </p:childTnLst>
                          </p:cTn>
                        </p:par>
                      </p:childTnLst>
                    </p:cTn>
                  </p:par>
                  <p:par>
                    <p:cTn id="60" fill="hold" nodeType="clickPar">
                      <p:stCondLst>
                        <p:cond delay="indefinite"/>
                      </p:stCondLst>
                      <p:childTnLst>
                        <p:par>
                          <p:cTn id="61" fill="hold" nodeType="withGroup">
                            <p:stCondLst>
                              <p:cond delay="0"/>
                            </p:stCondLst>
                            <p:childTnLst>
                              <p:par>
                                <p:cTn id="62" presetID="1" presetClass="entr" presetSubtype="0" fill="hold" grpId="0" nodeType="clickEffect">
                                  <p:stCondLst>
                                    <p:cond delay="0"/>
                                  </p:stCondLst>
                                  <p:childTnLst>
                                    <p:set>
                                      <p:cBhvr>
                                        <p:cTn id="63" dur="1" fill="hold">
                                          <p:stCondLst>
                                            <p:cond delay="499"/>
                                          </p:stCondLst>
                                        </p:cTn>
                                        <p:tgtEl>
                                          <p:spTgt spid="9230">
                                            <p:txEl>
                                              <p:pRg st="0" end="0"/>
                                            </p:txEl>
                                          </p:spTgt>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8" name="Trommelwirbel"/>
                                        </p:tgtEl>
                                      </p:cMediaNode>
                                    </p:audio>
                                  </p:subTnLst>
                                </p:cTn>
                              </p:par>
                            </p:childTnLst>
                          </p:cTn>
                        </p:par>
                      </p:childTnLst>
                    </p:cTn>
                  </p:par>
                  <p:par>
                    <p:cTn id="64" fill="hold" nodeType="clickPar">
                      <p:stCondLst>
                        <p:cond delay="indefinite"/>
                      </p:stCondLst>
                      <p:childTnLst>
                        <p:par>
                          <p:cTn id="65" fill="hold" nodeType="withGroup">
                            <p:stCondLst>
                              <p:cond delay="0"/>
                            </p:stCondLst>
                            <p:childTnLst>
                              <p:par>
                                <p:cTn id="66" presetID="2" presetClass="entr" presetSubtype="8" fill="hold" nodeType="clickEffect">
                                  <p:stCondLst>
                                    <p:cond delay="0"/>
                                  </p:stCondLst>
                                  <p:childTnLst>
                                    <p:set>
                                      <p:cBhvr>
                                        <p:cTn id="67" dur="1" fill="hold">
                                          <p:stCondLst>
                                            <p:cond delay="0"/>
                                          </p:stCondLst>
                                        </p:cTn>
                                        <p:tgtEl>
                                          <p:spTgt spid="1588"/>
                                        </p:tgtEl>
                                        <p:attrNameLst>
                                          <p:attrName>style.visibility</p:attrName>
                                        </p:attrNameLst>
                                      </p:cBhvr>
                                      <p:to>
                                        <p:strVal val="visible"/>
                                      </p:to>
                                    </p:set>
                                    <p:anim calcmode="lin" valueType="num">
                                      <p:cBhvr additive="base">
                                        <p:cTn id="68" dur="500" fill="hold"/>
                                        <p:tgtEl>
                                          <p:spTgt spid="1588"/>
                                        </p:tgtEl>
                                        <p:attrNameLst>
                                          <p:attrName>ppt_x</p:attrName>
                                        </p:attrNameLst>
                                      </p:cBhvr>
                                      <p:tavLst>
                                        <p:tav tm="0">
                                          <p:val>
                                            <p:strVal val="0-#ppt_w/2"/>
                                          </p:val>
                                        </p:tav>
                                        <p:tav tm="100000">
                                          <p:val>
                                            <p:strVal val="#ppt_x"/>
                                          </p:val>
                                        </p:tav>
                                      </p:tavLst>
                                    </p:anim>
                                    <p:anim calcmode="lin" valueType="num">
                                      <p:cBhvr additive="base">
                                        <p:cTn id="69" dur="500" fill="hold"/>
                                        <p:tgtEl>
                                          <p:spTgt spid="158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6"/>
                                            </p:cond>
                                          </p:stCondLst>
                                          <p:endCondLst>
                                            <p:cond evt="onStopAudio" delay="0">
                                              <p:tgtEl>
                                                <p:sldTgt/>
                                              </p:tgtEl>
                                            </p:cond>
                                          </p:endCondLst>
                                        </p:cTn>
                                        <p:tgtEl>
                                          <p:sndTgt r:embed="rId9" name="Rennwagen"/>
                                        </p:tgtEl>
                                      </p:cMediaNode>
                                    </p:audio>
                                  </p:subTnLst>
                                </p:cTn>
                              </p:par>
                            </p:childTnLst>
                          </p:cTn>
                        </p:par>
                      </p:childTnLst>
                    </p:cTn>
                  </p:par>
                  <p:par>
                    <p:cTn id="70" fill="hold" nodeType="clickPar">
                      <p:stCondLst>
                        <p:cond delay="indefinite"/>
                      </p:stCondLst>
                      <p:childTnLst>
                        <p:par>
                          <p:cTn id="71" fill="hold" nodeType="withGroup">
                            <p:stCondLst>
                              <p:cond delay="0"/>
                            </p:stCondLst>
                            <p:childTnLst>
                              <p:par>
                                <p:cTn id="72" presetID="1" presetClass="entr" presetSubtype="0" fill="hold" grpId="0" nodeType="clickEffect">
                                  <p:stCondLst>
                                    <p:cond delay="0"/>
                                  </p:stCondLst>
                                  <p:childTnLst>
                                    <p:set>
                                      <p:cBhvr>
                                        <p:cTn id="73" dur="1" fill="hold">
                                          <p:stCondLst>
                                            <p:cond delay="499"/>
                                          </p:stCondLst>
                                        </p:cTn>
                                        <p:tgtEl>
                                          <p:spTgt spid="9239">
                                            <p:txEl>
                                              <p:pRg st="0" end="0"/>
                                            </p:txEl>
                                          </p:spTgt>
                                        </p:tgtEl>
                                        <p:attrNameLst>
                                          <p:attrName>style.visibility</p:attrName>
                                        </p:attrNameLst>
                                      </p:cBhvr>
                                      <p:to>
                                        <p:strVal val="visible"/>
                                      </p:to>
                                    </p:set>
                                  </p:childTnLst>
                                  <p:subTnLst>
                                    <p:audio>
                                      <p:cMediaNode>
                                        <p:cTn display="0" masterRel="sameClick">
                                          <p:stCondLst>
                                            <p:cond evt="begin" delay="0">
                                              <p:tn val="72"/>
                                            </p:cond>
                                          </p:stCondLst>
                                          <p:endCondLst>
                                            <p:cond evt="onStopAudio" delay="0">
                                              <p:tgtEl>
                                                <p:sldTgt/>
                                              </p:tgtEl>
                                            </p:cond>
                                          </p:endCondLst>
                                        </p:cTn>
                                        <p:tgtEl>
                                          <p:sndTgt r:embed="rId10" name="Glöckchen"/>
                                        </p:tgtEl>
                                      </p:cMediaNode>
                                    </p:audio>
                                  </p:subTnLst>
                                </p:cTn>
                              </p:par>
                            </p:childTnLst>
                          </p:cTn>
                        </p:par>
                      </p:childTnLst>
                    </p:cTn>
                  </p:par>
                  <p:par>
                    <p:cTn id="74" fill="hold" nodeType="clickPar">
                      <p:stCondLst>
                        <p:cond delay="indefinite"/>
                      </p:stCondLst>
                      <p:childTnLst>
                        <p:par>
                          <p:cTn id="75" fill="hold" nodeType="withGroup">
                            <p:stCondLst>
                              <p:cond delay="0"/>
                            </p:stCondLst>
                            <p:childTnLst>
                              <p:par>
                                <p:cTn id="76" presetID="1" presetClass="entr" presetSubtype="0" fill="hold" nodeType="clickEffect">
                                  <p:stCondLst>
                                    <p:cond delay="0"/>
                                  </p:stCondLst>
                                  <p:childTnLst>
                                    <p:set>
                                      <p:cBhvr>
                                        <p:cTn id="77" dur="1" fill="hold">
                                          <p:stCondLst>
                                            <p:cond delay="499"/>
                                          </p:stCondLst>
                                        </p:cTn>
                                        <p:tgtEl>
                                          <p:spTgt spid="9240"/>
                                        </p:tgtEl>
                                        <p:attrNameLst>
                                          <p:attrName>style.visibility</p:attrName>
                                        </p:attrNameLst>
                                      </p:cBhvr>
                                      <p:to>
                                        <p:strVal val="visible"/>
                                      </p:to>
                                    </p:set>
                                  </p:childTnLst>
                                  <p:subTnLst>
                                    <p:audio>
                                      <p:cMediaNode>
                                        <p:cTn display="0" masterRel="sameClick">
                                          <p:stCondLst>
                                            <p:cond evt="begin" delay="0">
                                              <p:tn val="76"/>
                                            </p:cond>
                                          </p:stCondLst>
                                          <p:endCondLst>
                                            <p:cond evt="onStopAudio" delay="0">
                                              <p:tgtEl>
                                                <p:sldTgt/>
                                              </p:tgtEl>
                                            </p:cond>
                                          </p:endCondLst>
                                        </p:cTn>
                                        <p:tgtEl>
                                          <p:sndTgt r:embed="rId11" name="Klatschen"/>
                                        </p:tgtEl>
                                      </p:cMediaNode>
                                    </p:audio>
                                  </p:subTnLst>
                                </p:cTn>
                              </p:par>
                            </p:childTnLst>
                          </p:cTn>
                        </p:par>
                      </p:childTnLst>
                    </p:cTn>
                  </p:par>
                  <p:par>
                    <p:cTn id="78" fill="hold" nodeType="clickPar">
                      <p:stCondLst>
                        <p:cond delay="indefinite"/>
                      </p:stCondLst>
                      <p:childTnLst>
                        <p:par>
                          <p:cTn id="79" fill="hold" nodeType="withGroup">
                            <p:stCondLst>
                              <p:cond delay="0"/>
                            </p:stCondLst>
                            <p:childTnLst>
                              <p:par>
                                <p:cTn id="80" presetID="2" presetClass="entr" presetSubtype="6" fill="hold" grpId="0" nodeType="clickEffect">
                                  <p:stCondLst>
                                    <p:cond delay="0"/>
                                  </p:stCondLst>
                                  <p:childTnLst>
                                    <p:set>
                                      <p:cBhvr>
                                        <p:cTn id="81" dur="1" fill="hold">
                                          <p:stCondLst>
                                            <p:cond delay="0"/>
                                          </p:stCondLst>
                                        </p:cTn>
                                        <p:tgtEl>
                                          <p:spTgt spid="9241">
                                            <p:txEl>
                                              <p:pRg st="0" end="0"/>
                                            </p:txEl>
                                          </p:spTgt>
                                        </p:tgtEl>
                                        <p:attrNameLst>
                                          <p:attrName>style.visibility</p:attrName>
                                        </p:attrNameLst>
                                      </p:cBhvr>
                                      <p:to>
                                        <p:strVal val="visible"/>
                                      </p:to>
                                    </p:set>
                                    <p:anim calcmode="lin" valueType="num">
                                      <p:cBhvr additive="base">
                                        <p:cTn id="82" dur="500" fill="hold"/>
                                        <p:tgtEl>
                                          <p:spTgt spid="9241">
                                            <p:txEl>
                                              <p:pRg st="0" end="0"/>
                                            </p:txEl>
                                          </p:spTgt>
                                        </p:tgtEl>
                                        <p:attrNameLst>
                                          <p:attrName>ppt_x</p:attrName>
                                        </p:attrNameLst>
                                      </p:cBhvr>
                                      <p:tavLst>
                                        <p:tav tm="0">
                                          <p:val>
                                            <p:strVal val="1+#ppt_w/2"/>
                                          </p:val>
                                        </p:tav>
                                        <p:tav tm="100000">
                                          <p:val>
                                            <p:strVal val="#ppt_x"/>
                                          </p:val>
                                        </p:tav>
                                      </p:tavLst>
                                    </p:anim>
                                    <p:anim calcmode="lin" valueType="num">
                                      <p:cBhvr additive="base">
                                        <p:cTn id="83" dur="500" fill="hold"/>
                                        <p:tgtEl>
                                          <p:spTgt spid="9241">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0"/>
                                            </p:cond>
                                          </p:stCondLst>
                                          <p:endCondLst>
                                            <p:cond evt="onStopAudio" delay="0">
                                              <p:tgtEl>
                                                <p:sldTgt/>
                                              </p:tgtEl>
                                            </p:cond>
                                          </p:endCondLst>
                                        </p:cTn>
                                        <p:tgtEl>
                                          <p:sndTgt r:embed="rId5" name="jazz.wav"/>
                                        </p:tgtEl>
                                      </p:cMediaNode>
                                    </p:audio>
                                  </p:subTnLst>
                                </p:cTn>
                              </p:par>
                            </p:childTnLst>
                          </p:cTn>
                        </p:par>
                      </p:childTnLst>
                    </p:cTn>
                  </p:par>
                  <p:par>
                    <p:cTn id="84" fill="hold" nodeType="clickPar">
                      <p:stCondLst>
                        <p:cond delay="indefinite"/>
                      </p:stCondLst>
                      <p:childTnLst>
                        <p:par>
                          <p:cTn id="85" fill="hold" nodeType="withGroup">
                            <p:stCondLst>
                              <p:cond delay="0"/>
                            </p:stCondLst>
                            <p:childTnLst>
                              <p:par>
                                <p:cTn id="86" presetID="2" presetClass="entr" presetSubtype="6" fill="hold" grpId="0" nodeType="clickEffect">
                                  <p:stCondLst>
                                    <p:cond delay="0"/>
                                  </p:stCondLst>
                                  <p:childTnLst>
                                    <p:set>
                                      <p:cBhvr>
                                        <p:cTn id="87" dur="1" fill="hold">
                                          <p:stCondLst>
                                            <p:cond delay="0"/>
                                          </p:stCondLst>
                                        </p:cTn>
                                        <p:tgtEl>
                                          <p:spTgt spid="9241">
                                            <p:txEl>
                                              <p:pRg st="1" end="1"/>
                                            </p:txEl>
                                          </p:spTgt>
                                        </p:tgtEl>
                                        <p:attrNameLst>
                                          <p:attrName>style.visibility</p:attrName>
                                        </p:attrNameLst>
                                      </p:cBhvr>
                                      <p:to>
                                        <p:strVal val="visible"/>
                                      </p:to>
                                    </p:set>
                                    <p:anim calcmode="lin" valueType="num">
                                      <p:cBhvr additive="base">
                                        <p:cTn id="88" dur="500" fill="hold"/>
                                        <p:tgtEl>
                                          <p:spTgt spid="9241">
                                            <p:txEl>
                                              <p:pRg st="1" end="1"/>
                                            </p:txEl>
                                          </p:spTgt>
                                        </p:tgtEl>
                                        <p:attrNameLst>
                                          <p:attrName>ppt_x</p:attrName>
                                        </p:attrNameLst>
                                      </p:cBhvr>
                                      <p:tavLst>
                                        <p:tav tm="0">
                                          <p:val>
                                            <p:strVal val="1+#ppt_w/2"/>
                                          </p:val>
                                        </p:tav>
                                        <p:tav tm="100000">
                                          <p:val>
                                            <p:strVal val="#ppt_x"/>
                                          </p:val>
                                        </p:tav>
                                      </p:tavLst>
                                    </p:anim>
                                    <p:anim calcmode="lin" valueType="num">
                                      <p:cBhvr additive="base">
                                        <p:cTn id="89" dur="500" fill="hold"/>
                                        <p:tgtEl>
                                          <p:spTgt spid="9241">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6"/>
                                            </p:cond>
                                          </p:stCondLst>
                                          <p:endCondLst>
                                            <p:cond evt="onStopAudio" delay="0">
                                              <p:tgtEl>
                                                <p:sldTgt/>
                                              </p:tgtEl>
                                            </p:cond>
                                          </p:endCondLst>
                                        </p:cTn>
                                        <p:tgtEl>
                                          <p:sndTgt r:embed="rId5" name="jazz.wav"/>
                                        </p:tgtEl>
                                      </p:cMediaNode>
                                    </p:audio>
                                  </p:subTnLst>
                                </p:cTn>
                              </p:par>
                            </p:childTnLst>
                          </p:cTn>
                        </p:par>
                      </p:childTnLst>
                    </p:cTn>
                  </p:par>
                  <p:par>
                    <p:cTn id="90" fill="hold" nodeType="clickPar">
                      <p:stCondLst>
                        <p:cond delay="indefinite"/>
                      </p:stCondLst>
                      <p:childTnLst>
                        <p:par>
                          <p:cTn id="91" fill="hold" nodeType="withGroup">
                            <p:stCondLst>
                              <p:cond delay="0"/>
                            </p:stCondLst>
                            <p:childTnLst>
                              <p:par>
                                <p:cTn id="92" presetID="2" presetClass="entr" presetSubtype="6" fill="hold" grpId="0" nodeType="clickEffect">
                                  <p:stCondLst>
                                    <p:cond delay="0"/>
                                  </p:stCondLst>
                                  <p:childTnLst>
                                    <p:set>
                                      <p:cBhvr>
                                        <p:cTn id="93" dur="1" fill="hold">
                                          <p:stCondLst>
                                            <p:cond delay="0"/>
                                          </p:stCondLst>
                                        </p:cTn>
                                        <p:tgtEl>
                                          <p:spTgt spid="9241">
                                            <p:txEl>
                                              <p:pRg st="2" end="2"/>
                                            </p:txEl>
                                          </p:spTgt>
                                        </p:tgtEl>
                                        <p:attrNameLst>
                                          <p:attrName>style.visibility</p:attrName>
                                        </p:attrNameLst>
                                      </p:cBhvr>
                                      <p:to>
                                        <p:strVal val="visible"/>
                                      </p:to>
                                    </p:set>
                                    <p:anim calcmode="lin" valueType="num">
                                      <p:cBhvr additive="base">
                                        <p:cTn id="94" dur="500" fill="hold"/>
                                        <p:tgtEl>
                                          <p:spTgt spid="9241">
                                            <p:txEl>
                                              <p:pRg st="2" end="2"/>
                                            </p:txEl>
                                          </p:spTgt>
                                        </p:tgtEl>
                                        <p:attrNameLst>
                                          <p:attrName>ppt_x</p:attrName>
                                        </p:attrNameLst>
                                      </p:cBhvr>
                                      <p:tavLst>
                                        <p:tav tm="0">
                                          <p:val>
                                            <p:strVal val="1+#ppt_w/2"/>
                                          </p:val>
                                        </p:tav>
                                        <p:tav tm="100000">
                                          <p:val>
                                            <p:strVal val="#ppt_x"/>
                                          </p:val>
                                        </p:tav>
                                      </p:tavLst>
                                    </p:anim>
                                    <p:anim calcmode="lin" valueType="num">
                                      <p:cBhvr additive="base">
                                        <p:cTn id="95" dur="500" fill="hold"/>
                                        <p:tgtEl>
                                          <p:spTgt spid="9241">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2"/>
                                            </p:cond>
                                          </p:stCondLst>
                                          <p:endCondLst>
                                            <p:cond evt="onStopAudio" delay="0">
                                              <p:tgtEl>
                                                <p:sldTgt/>
                                              </p:tgtEl>
                                            </p:cond>
                                          </p:endCondLst>
                                        </p:cTn>
                                        <p:tgtEl>
                                          <p:sndTgt r:embed="rId5" name="jazz.wav"/>
                                        </p:tgtEl>
                                      </p:cMediaNode>
                                    </p:audio>
                                  </p:subTnLst>
                                </p:cTn>
                              </p:par>
                            </p:childTnLst>
                          </p:cTn>
                        </p:par>
                      </p:childTnLst>
                    </p:cTn>
                  </p:par>
                  <p:par>
                    <p:cTn id="96" fill="hold" nodeType="clickPar">
                      <p:stCondLst>
                        <p:cond delay="indefinite"/>
                      </p:stCondLst>
                      <p:childTnLst>
                        <p:par>
                          <p:cTn id="97" fill="hold" nodeType="withGroup">
                            <p:stCondLst>
                              <p:cond delay="0"/>
                            </p:stCondLst>
                            <p:childTnLst>
                              <p:par>
                                <p:cTn id="98" presetID="2" presetClass="entr" presetSubtype="6" fill="hold" grpId="0" nodeType="clickEffect">
                                  <p:stCondLst>
                                    <p:cond delay="0"/>
                                  </p:stCondLst>
                                  <p:childTnLst>
                                    <p:set>
                                      <p:cBhvr>
                                        <p:cTn id="99" dur="1" fill="hold">
                                          <p:stCondLst>
                                            <p:cond delay="0"/>
                                          </p:stCondLst>
                                        </p:cTn>
                                        <p:tgtEl>
                                          <p:spTgt spid="9241">
                                            <p:txEl>
                                              <p:pRg st="3" end="3"/>
                                            </p:txEl>
                                          </p:spTgt>
                                        </p:tgtEl>
                                        <p:attrNameLst>
                                          <p:attrName>style.visibility</p:attrName>
                                        </p:attrNameLst>
                                      </p:cBhvr>
                                      <p:to>
                                        <p:strVal val="visible"/>
                                      </p:to>
                                    </p:set>
                                    <p:anim calcmode="lin" valueType="num">
                                      <p:cBhvr additive="base">
                                        <p:cTn id="100" dur="500" fill="hold"/>
                                        <p:tgtEl>
                                          <p:spTgt spid="9241">
                                            <p:txEl>
                                              <p:pRg st="3" end="3"/>
                                            </p:txEl>
                                          </p:spTgt>
                                        </p:tgtEl>
                                        <p:attrNameLst>
                                          <p:attrName>ppt_x</p:attrName>
                                        </p:attrNameLst>
                                      </p:cBhvr>
                                      <p:tavLst>
                                        <p:tav tm="0">
                                          <p:val>
                                            <p:strVal val="1+#ppt_w/2"/>
                                          </p:val>
                                        </p:tav>
                                        <p:tav tm="100000">
                                          <p:val>
                                            <p:strVal val="#ppt_x"/>
                                          </p:val>
                                        </p:tav>
                                      </p:tavLst>
                                    </p:anim>
                                    <p:anim calcmode="lin" valueType="num">
                                      <p:cBhvr additive="base">
                                        <p:cTn id="101" dur="500" fill="hold"/>
                                        <p:tgtEl>
                                          <p:spTgt spid="9241">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8"/>
                                            </p:cond>
                                          </p:stCondLst>
                                          <p:endCondLst>
                                            <p:cond evt="onStopAudio" delay="0">
                                              <p:tgtEl>
                                                <p:sldTgt/>
                                              </p:tgtEl>
                                            </p:cond>
                                          </p:endCondLst>
                                        </p:cTn>
                                        <p:tgtEl>
                                          <p:sndTgt r:embed="rId5" name="jazz.wav"/>
                                        </p:tgtEl>
                                      </p:cMediaNode>
                                    </p:audio>
                                  </p:subTnLst>
                                </p:cTn>
                              </p:par>
                            </p:childTnLst>
                          </p:cTn>
                        </p:par>
                      </p:childTnLst>
                    </p:cTn>
                  </p:par>
                  <p:par>
                    <p:cTn id="102" fill="hold" nodeType="clickPar">
                      <p:stCondLst>
                        <p:cond delay="indefinite"/>
                      </p:stCondLst>
                      <p:childTnLst>
                        <p:par>
                          <p:cTn id="103" fill="hold" nodeType="withGroup">
                            <p:stCondLst>
                              <p:cond delay="0"/>
                            </p:stCondLst>
                            <p:childTnLst>
                              <p:par>
                                <p:cTn id="104" presetID="2" presetClass="entr" presetSubtype="8" fill="hold" nodeType="clickEffect">
                                  <p:stCondLst>
                                    <p:cond delay="0"/>
                                  </p:stCondLst>
                                  <p:childTnLst>
                                    <p:set>
                                      <p:cBhvr>
                                        <p:cTn id="105" dur="1" fill="hold">
                                          <p:stCondLst>
                                            <p:cond delay="0"/>
                                          </p:stCondLst>
                                        </p:cTn>
                                        <p:tgtEl>
                                          <p:spTgt spid="608"/>
                                        </p:tgtEl>
                                        <p:attrNameLst>
                                          <p:attrName>style.visibility</p:attrName>
                                        </p:attrNameLst>
                                      </p:cBhvr>
                                      <p:to>
                                        <p:strVal val="visible"/>
                                      </p:to>
                                    </p:set>
                                    <p:anim calcmode="lin" valueType="num">
                                      <p:cBhvr additive="base">
                                        <p:cTn id="106" dur="500" fill="hold"/>
                                        <p:tgtEl>
                                          <p:spTgt spid="608"/>
                                        </p:tgtEl>
                                        <p:attrNameLst>
                                          <p:attrName>ppt_x</p:attrName>
                                        </p:attrNameLst>
                                      </p:cBhvr>
                                      <p:tavLst>
                                        <p:tav tm="0">
                                          <p:val>
                                            <p:strVal val="0-#ppt_w/2"/>
                                          </p:val>
                                        </p:tav>
                                        <p:tav tm="100000">
                                          <p:val>
                                            <p:strVal val="#ppt_x"/>
                                          </p:val>
                                        </p:tav>
                                      </p:tavLst>
                                    </p:anim>
                                    <p:anim calcmode="lin" valueType="num">
                                      <p:cBhvr additive="base">
                                        <p:cTn id="107" dur="500" fill="hold"/>
                                        <p:tgtEl>
                                          <p:spTgt spid="60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4"/>
                                            </p:cond>
                                          </p:stCondLst>
                                          <p:endCondLst>
                                            <p:cond evt="onStopAudio" delay="0">
                                              <p:tgtEl>
                                                <p:sldTgt/>
                                              </p:tgtEl>
                                            </p:cond>
                                          </p:endCondLst>
                                        </p:cTn>
                                        <p:tgtEl>
                                          <p:sndTgt r:embed="rId4" name="Basspluc.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7" grpId="0" build="p" autoUpdateAnimBg="0"/>
      <p:bldP spid="9218" grpId="0" autoUpdateAnimBg="0"/>
      <p:bldP spid="9227" grpId="0" build="p" autoUpdateAnimBg="0"/>
      <p:bldP spid="9228" grpId="0" build="p" autoUpdateAnimBg="0"/>
      <p:bldP spid="9229" grpId="0" build="p" autoUpdateAnimBg="0"/>
      <p:bldP spid="9230" grpId="0" build="p" autoUpdateAnimBg="0"/>
      <p:bldP spid="9239" grpId="0" build="p" autoUpdateAnimBg="0"/>
      <p:bldP spid="9241"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hteck 10240">
            <a:extLst>
              <a:ext uri="{FF2B5EF4-FFF2-40B4-BE49-F238E27FC236}">
                <a16:creationId xmlns:a16="http://schemas.microsoft.com/office/drawing/2014/main" id="{5B539A54-76FE-4515-87EA-74F560997F1E}"/>
              </a:ext>
            </a:extLst>
          </p:cNvPr>
          <p:cNvSpPr>
            <a:spLocks noChangeArrowheads="1"/>
          </p:cNvSpPr>
          <p:nvPr/>
        </p:nvSpPr>
        <p:spPr bwMode="auto">
          <a:xfrm>
            <a:off x="228600" y="457200"/>
            <a:ext cx="8686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2000">
                <a:latin typeface="Times New Roman" panose="02020603050405020304" pitchFamily="18" charset="0"/>
              </a:rPr>
              <a:t>Dynamik eines Massenpunktes auf den Kreis</a:t>
            </a:r>
          </a:p>
        </p:txBody>
      </p:sp>
      <p:sp>
        <p:nvSpPr>
          <p:cNvPr id="10242" name="Rechteck 10241">
            <a:extLst>
              <a:ext uri="{FF2B5EF4-FFF2-40B4-BE49-F238E27FC236}">
                <a16:creationId xmlns:a16="http://schemas.microsoft.com/office/drawing/2014/main" id="{A1EF7AFF-DF46-4609-8827-FAF40BBC1D53}"/>
              </a:ext>
            </a:extLst>
          </p:cNvPr>
          <p:cNvSpPr>
            <a:spLocks noChangeArrowheads="1"/>
          </p:cNvSpPr>
          <p:nvPr/>
        </p:nvSpPr>
        <p:spPr bwMode="auto">
          <a:xfrm>
            <a:off x="0" y="1066800"/>
            <a:ext cx="9067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400">
                <a:latin typeface="Symbol" panose="05050102010706020507" pitchFamily="18" charset="2"/>
              </a:rPr>
              <a:t>E</a:t>
            </a:r>
            <a:r>
              <a:rPr lang="de-DE" altLang="de-DE" sz="1400">
                <a:latin typeface="Times New Roman" panose="02020603050405020304" pitchFamily="18" charset="0"/>
              </a:rPr>
              <a:t>ine Kraft erzeugt eine Beschleunigung.  Je größer die Masse und die Beschleunigung desto größer ist die Kraft </a:t>
            </a:r>
          </a:p>
        </p:txBody>
      </p:sp>
      <p:sp>
        <p:nvSpPr>
          <p:cNvPr id="10243" name="Rechteck 10242">
            <a:extLst>
              <a:ext uri="{FF2B5EF4-FFF2-40B4-BE49-F238E27FC236}">
                <a16:creationId xmlns:a16="http://schemas.microsoft.com/office/drawing/2014/main" id="{D9D83123-41EE-49B4-93F3-591A07202747}"/>
              </a:ext>
            </a:extLst>
          </p:cNvPr>
          <p:cNvSpPr>
            <a:spLocks noChangeArrowheads="1"/>
          </p:cNvSpPr>
          <p:nvPr/>
        </p:nvSpPr>
        <p:spPr bwMode="auto">
          <a:xfrm>
            <a:off x="457200" y="1600200"/>
            <a:ext cx="533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400">
                <a:latin typeface="Times New Roman" panose="02020603050405020304" pitchFamily="18" charset="0"/>
              </a:rPr>
              <a:t>F= m*a</a:t>
            </a:r>
          </a:p>
        </p:txBody>
      </p:sp>
      <p:grpSp>
        <p:nvGrpSpPr>
          <p:cNvPr id="4837" name="Group 6">
            <a:extLst>
              <a:ext uri="{FF2B5EF4-FFF2-40B4-BE49-F238E27FC236}">
                <a16:creationId xmlns:a16="http://schemas.microsoft.com/office/drawing/2014/main" id="{52E1DFBD-D4DF-47B3-AA43-8942268486E8}"/>
              </a:ext>
            </a:extLst>
          </p:cNvPr>
          <p:cNvGrpSpPr>
            <a:grpSpLocks/>
          </p:cNvGrpSpPr>
          <p:nvPr/>
        </p:nvGrpSpPr>
        <p:grpSpPr bwMode="auto">
          <a:xfrm>
            <a:off x="533400" y="1600200"/>
            <a:ext cx="609600" cy="0"/>
            <a:chOff x="336" y="1008"/>
            <a:chExt cx="384" cy="0"/>
          </a:xfrm>
        </p:grpSpPr>
        <p:sp>
          <p:nvSpPr>
            <p:cNvPr id="1042" name="Gerade Verbindung 10243">
              <a:extLst>
                <a:ext uri="{FF2B5EF4-FFF2-40B4-BE49-F238E27FC236}">
                  <a16:creationId xmlns:a16="http://schemas.microsoft.com/office/drawing/2014/main" id="{AF324CA7-988C-4407-B673-326800C93BFF}"/>
                </a:ext>
              </a:extLst>
            </p:cNvPr>
            <p:cNvSpPr>
              <a:spLocks noChangeShapeType="1"/>
            </p:cNvSpPr>
            <p:nvPr/>
          </p:nvSpPr>
          <p:spPr bwMode="auto">
            <a:xfrm>
              <a:off x="336" y="1008"/>
              <a:ext cx="96" cy="0"/>
            </a:xfrm>
            <a:prstGeom prst="line">
              <a:avLst/>
            </a:prstGeom>
            <a:noFill/>
            <a:ln w="12700" algn="ctr">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a:lstStyle/>
            <a:p>
              <a:endParaRPr lang="de-DE"/>
            </a:p>
          </p:txBody>
        </p:sp>
        <p:sp>
          <p:nvSpPr>
            <p:cNvPr id="1043" name="Gerade Verbindung 10244">
              <a:extLst>
                <a:ext uri="{FF2B5EF4-FFF2-40B4-BE49-F238E27FC236}">
                  <a16:creationId xmlns:a16="http://schemas.microsoft.com/office/drawing/2014/main" id="{2F32ACAB-778F-47E8-BF74-D2FD2443E861}"/>
                </a:ext>
              </a:extLst>
            </p:cNvPr>
            <p:cNvSpPr>
              <a:spLocks noChangeShapeType="1"/>
            </p:cNvSpPr>
            <p:nvPr/>
          </p:nvSpPr>
          <p:spPr bwMode="auto">
            <a:xfrm>
              <a:off x="624" y="1008"/>
              <a:ext cx="96" cy="0"/>
            </a:xfrm>
            <a:prstGeom prst="line">
              <a:avLst/>
            </a:prstGeom>
            <a:noFill/>
            <a:ln w="12700" algn="ctr">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a:lstStyle/>
            <a:p>
              <a:endParaRPr lang="de-DE"/>
            </a:p>
          </p:txBody>
        </p:sp>
      </p:grpSp>
      <p:sp>
        <p:nvSpPr>
          <p:cNvPr id="10247" name="Rechteck 10246">
            <a:extLst>
              <a:ext uri="{FF2B5EF4-FFF2-40B4-BE49-F238E27FC236}">
                <a16:creationId xmlns:a16="http://schemas.microsoft.com/office/drawing/2014/main" id="{205882A4-FC06-4749-9157-63067EB81E66}"/>
              </a:ext>
            </a:extLst>
          </p:cNvPr>
          <p:cNvSpPr>
            <a:spLocks noChangeArrowheads="1"/>
          </p:cNvSpPr>
          <p:nvPr/>
        </p:nvSpPr>
        <p:spPr bwMode="auto">
          <a:xfrm>
            <a:off x="0" y="2133600"/>
            <a:ext cx="91424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400">
                <a:latin typeface="Times New Roman" panose="02020603050405020304" pitchFamily="18" charset="0"/>
              </a:rPr>
              <a:t>Das Drehmoment ist das Produkt aus der Entfernung des Angriffspunkt vom Drehpunkt und der Kraft.</a:t>
            </a:r>
          </a:p>
        </p:txBody>
      </p:sp>
      <p:sp>
        <p:nvSpPr>
          <p:cNvPr id="10248" name="Rechteck 10247">
            <a:extLst>
              <a:ext uri="{FF2B5EF4-FFF2-40B4-BE49-F238E27FC236}">
                <a16:creationId xmlns:a16="http://schemas.microsoft.com/office/drawing/2014/main" id="{C9513430-9D86-4EE2-9CC7-D903CD80A528}"/>
              </a:ext>
            </a:extLst>
          </p:cNvPr>
          <p:cNvSpPr>
            <a:spLocks noChangeArrowheads="1"/>
          </p:cNvSpPr>
          <p:nvPr/>
        </p:nvSpPr>
        <p:spPr bwMode="auto">
          <a:xfrm>
            <a:off x="685800" y="2667000"/>
            <a:ext cx="6096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400">
                <a:latin typeface="Times New Roman" panose="02020603050405020304" pitchFamily="18" charset="0"/>
              </a:rPr>
              <a:t>M= r x F = F* r*sin </a:t>
            </a:r>
            <a:r>
              <a:rPr lang="de-DE" altLang="de-DE" sz="1400">
                <a:latin typeface="Symbol" panose="05050102010706020507" pitchFamily="18" charset="2"/>
              </a:rPr>
              <a:t>a</a:t>
            </a:r>
          </a:p>
        </p:txBody>
      </p:sp>
      <p:grpSp>
        <p:nvGrpSpPr>
          <p:cNvPr id="13570" name="Group 12">
            <a:extLst>
              <a:ext uri="{FF2B5EF4-FFF2-40B4-BE49-F238E27FC236}">
                <a16:creationId xmlns:a16="http://schemas.microsoft.com/office/drawing/2014/main" id="{40B996CA-0ADE-4C3D-ACCB-F765398A4410}"/>
              </a:ext>
            </a:extLst>
          </p:cNvPr>
          <p:cNvGrpSpPr>
            <a:grpSpLocks/>
          </p:cNvGrpSpPr>
          <p:nvPr/>
        </p:nvGrpSpPr>
        <p:grpSpPr bwMode="auto">
          <a:xfrm>
            <a:off x="762000" y="2667000"/>
            <a:ext cx="685800" cy="0"/>
            <a:chOff x="480" y="1680"/>
            <a:chExt cx="432" cy="0"/>
          </a:xfrm>
        </p:grpSpPr>
        <p:sp>
          <p:nvSpPr>
            <p:cNvPr id="1039" name="Gerade Verbindung 10248">
              <a:extLst>
                <a:ext uri="{FF2B5EF4-FFF2-40B4-BE49-F238E27FC236}">
                  <a16:creationId xmlns:a16="http://schemas.microsoft.com/office/drawing/2014/main" id="{AD48D036-23CF-4BCE-906E-B24FFB3666A4}"/>
                </a:ext>
              </a:extLst>
            </p:cNvPr>
            <p:cNvSpPr>
              <a:spLocks noChangeShapeType="1"/>
            </p:cNvSpPr>
            <p:nvPr/>
          </p:nvSpPr>
          <p:spPr bwMode="auto">
            <a:xfrm>
              <a:off x="480" y="1680"/>
              <a:ext cx="96" cy="0"/>
            </a:xfrm>
            <a:prstGeom prst="line">
              <a:avLst/>
            </a:prstGeom>
            <a:noFill/>
            <a:ln w="12700" algn="ctr">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a:lstStyle/>
            <a:p>
              <a:endParaRPr lang="de-DE"/>
            </a:p>
          </p:txBody>
        </p:sp>
        <p:sp>
          <p:nvSpPr>
            <p:cNvPr id="1040" name="Gerade Verbindung 10249">
              <a:extLst>
                <a:ext uri="{FF2B5EF4-FFF2-40B4-BE49-F238E27FC236}">
                  <a16:creationId xmlns:a16="http://schemas.microsoft.com/office/drawing/2014/main" id="{3CDC6092-5055-45D7-954C-04F7F924207B}"/>
                </a:ext>
              </a:extLst>
            </p:cNvPr>
            <p:cNvSpPr>
              <a:spLocks noChangeShapeType="1"/>
            </p:cNvSpPr>
            <p:nvPr/>
          </p:nvSpPr>
          <p:spPr bwMode="auto">
            <a:xfrm>
              <a:off x="672" y="1680"/>
              <a:ext cx="96" cy="0"/>
            </a:xfrm>
            <a:prstGeom prst="line">
              <a:avLst/>
            </a:prstGeom>
            <a:noFill/>
            <a:ln w="12700" algn="ctr">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a:lstStyle/>
            <a:p>
              <a:endParaRPr lang="de-DE"/>
            </a:p>
          </p:txBody>
        </p:sp>
        <p:sp>
          <p:nvSpPr>
            <p:cNvPr id="1041" name="Gerade Verbindung 10250">
              <a:extLst>
                <a:ext uri="{FF2B5EF4-FFF2-40B4-BE49-F238E27FC236}">
                  <a16:creationId xmlns:a16="http://schemas.microsoft.com/office/drawing/2014/main" id="{838B5B8F-6E15-4992-A9D0-F5DC0CFC6865}"/>
                </a:ext>
              </a:extLst>
            </p:cNvPr>
            <p:cNvSpPr>
              <a:spLocks noChangeShapeType="1"/>
            </p:cNvSpPr>
            <p:nvPr/>
          </p:nvSpPr>
          <p:spPr bwMode="auto">
            <a:xfrm>
              <a:off x="816" y="1680"/>
              <a:ext cx="96" cy="0"/>
            </a:xfrm>
            <a:prstGeom prst="line">
              <a:avLst/>
            </a:prstGeom>
            <a:noFill/>
            <a:ln w="12700" algn="ctr">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a:lstStyle/>
            <a:p>
              <a:endParaRPr lang="de-DE"/>
            </a:p>
          </p:txBody>
        </p:sp>
      </p:grpSp>
      <p:sp>
        <p:nvSpPr>
          <p:cNvPr id="10253" name="Rechteck 10252">
            <a:extLst>
              <a:ext uri="{FF2B5EF4-FFF2-40B4-BE49-F238E27FC236}">
                <a16:creationId xmlns:a16="http://schemas.microsoft.com/office/drawing/2014/main" id="{F4E1E3CF-732C-48B0-910F-C73390C2969B}"/>
              </a:ext>
            </a:extLst>
          </p:cNvPr>
          <p:cNvSpPr>
            <a:spLocks noChangeArrowheads="1"/>
          </p:cNvSpPr>
          <p:nvPr/>
        </p:nvSpPr>
        <p:spPr bwMode="auto">
          <a:xfrm>
            <a:off x="76200" y="3124200"/>
            <a:ext cx="8763000" cy="83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400">
                <a:latin typeface="Times New Roman" panose="02020603050405020304" pitchFamily="18" charset="0"/>
              </a:rPr>
              <a:t>Die Kraft  ist die Ableitung des Impulses , der sich aus Masse mal Geschwindigkeit berechnet, nach der Zeit.</a:t>
            </a:r>
          </a:p>
          <a:p>
            <a:pPr>
              <a:spcBef>
                <a:spcPct val="50000"/>
              </a:spcBef>
            </a:pPr>
            <a:r>
              <a:rPr lang="de-DE" altLang="de-DE" sz="1400">
                <a:latin typeface="Times New Roman" panose="02020603050405020304" pitchFamily="18" charset="0"/>
              </a:rPr>
              <a:t>Multipliziert man kreuzweise zur Kraft den Radius entsteht das Drehmoment. Multipliziert man kreuzweise zum Impuls den Radius kommt man auf den Drehimpuls. somit ist das Drehmoment der abgeleitete Drehimpuls. </a:t>
            </a:r>
          </a:p>
        </p:txBody>
      </p:sp>
      <p:graphicFrame>
        <p:nvGraphicFramePr>
          <p:cNvPr id="10254" name="Object 14">
            <a:hlinkClick r:id="" action="ppaction://ole?verb=2"/>
            <a:extLst>
              <a:ext uri="{FF2B5EF4-FFF2-40B4-BE49-F238E27FC236}">
                <a16:creationId xmlns:a16="http://schemas.microsoft.com/office/drawing/2014/main" id="{1E4A173E-EC97-4414-ABDE-F68BC2FACBD7}"/>
              </a:ext>
            </a:extLst>
          </p:cNvPr>
          <p:cNvGraphicFramePr>
            <a:graphicFrameLocks/>
          </p:cNvGraphicFramePr>
          <p:nvPr/>
        </p:nvGraphicFramePr>
        <p:xfrm>
          <a:off x="452438" y="4322763"/>
          <a:ext cx="3038475" cy="2533650"/>
        </p:xfrm>
        <a:graphic>
          <a:graphicData uri="http://schemas.openxmlformats.org/presentationml/2006/ole">
            <mc:AlternateContent xmlns:mc="http://schemas.openxmlformats.org/markup-compatibility/2006">
              <mc:Choice xmlns:v="urn:schemas-microsoft-com:vml" Requires="v">
                <p:oleObj spid="_x0000_s1045" name="Videoclip" r:id="rId12" imgW="3047619" imgH="2542857" progId="AVIFile">
                  <p:embed/>
                </p:oleObj>
              </mc:Choice>
              <mc:Fallback>
                <p:oleObj name="Videoclip" r:id="rId12" imgW="3047619" imgH="2542857" progId="AVIFile">
                  <p:embed/>
                  <p:pic>
                    <p:nvPicPr>
                      <p:cNvPr id="0" name="Object 14"/>
                      <p:cNvPicPr>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52438" y="4322763"/>
                        <a:ext cx="3038475" cy="2533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55" name="Rechteck 10254">
            <a:extLst>
              <a:ext uri="{FF2B5EF4-FFF2-40B4-BE49-F238E27FC236}">
                <a16:creationId xmlns:a16="http://schemas.microsoft.com/office/drawing/2014/main" id="{F13DE6CC-2112-4AFA-8EA3-A26A92C2C0D5}"/>
              </a:ext>
            </a:extLst>
          </p:cNvPr>
          <p:cNvSpPr>
            <a:spLocks noChangeArrowheads="1"/>
          </p:cNvSpPr>
          <p:nvPr/>
        </p:nvSpPr>
        <p:spPr bwMode="auto">
          <a:xfrm>
            <a:off x="4038600" y="4343400"/>
            <a:ext cx="2971800" cy="232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400">
                <a:latin typeface="Times New Roman" panose="02020603050405020304" pitchFamily="18" charset="0"/>
              </a:rPr>
              <a:t>Impuls p=m*v</a:t>
            </a:r>
          </a:p>
          <a:p>
            <a:pPr>
              <a:spcBef>
                <a:spcPct val="50000"/>
              </a:spcBef>
            </a:pPr>
            <a:r>
              <a:rPr lang="de-DE" altLang="de-DE" sz="1400">
                <a:latin typeface="Times New Roman" panose="02020603050405020304" pitchFamily="18" charset="0"/>
              </a:rPr>
              <a:t>Impulserhaltungssatz:</a:t>
            </a:r>
          </a:p>
          <a:p>
            <a:pPr>
              <a:spcBef>
                <a:spcPct val="50000"/>
              </a:spcBef>
            </a:pPr>
            <a:r>
              <a:rPr lang="de-DE" altLang="de-DE" sz="1400">
                <a:latin typeface="Times New Roman" panose="02020603050405020304" pitchFamily="18" charset="0"/>
              </a:rPr>
              <a:t>Alle Impulse zusammen ergeben 0</a:t>
            </a:r>
          </a:p>
          <a:p>
            <a:pPr>
              <a:spcBef>
                <a:spcPct val="50000"/>
              </a:spcBef>
            </a:pPr>
            <a:r>
              <a:rPr lang="de-DE" altLang="de-DE" sz="1400">
                <a:latin typeface="Times New Roman" panose="02020603050405020304" pitchFamily="18" charset="0"/>
              </a:rPr>
              <a:t>Das Drehmoment ist die Ableitung des Kreuzprodukts vom Radiusvektor und dem Impulsvektor und somit die ableitung des Drehimpulses der sich aus eben diesem Kreuzprodukt zusammensetzt.</a:t>
            </a:r>
          </a:p>
        </p:txBody>
      </p:sp>
      <p:sp>
        <p:nvSpPr>
          <p:cNvPr id="10256" name="Rechteck 10255">
            <a:extLst>
              <a:ext uri="{FF2B5EF4-FFF2-40B4-BE49-F238E27FC236}">
                <a16:creationId xmlns:a16="http://schemas.microsoft.com/office/drawing/2014/main" id="{6E4D64B3-F6D8-4A4F-B31B-CBC9231499CE}"/>
              </a:ext>
            </a:extLst>
          </p:cNvPr>
          <p:cNvSpPr>
            <a:spLocks noChangeArrowheads="1"/>
          </p:cNvSpPr>
          <p:nvPr/>
        </p:nvSpPr>
        <p:spPr bwMode="auto">
          <a:xfrm>
            <a:off x="533400" y="3962400"/>
            <a:ext cx="28956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Drehimpulserhaltungssatz</a:t>
            </a:r>
          </a:p>
        </p:txBody>
      </p:sp>
      <p:grpSp>
        <p:nvGrpSpPr>
          <p:cNvPr id="14146" name="Group 19">
            <a:extLst>
              <a:ext uri="{FF2B5EF4-FFF2-40B4-BE49-F238E27FC236}">
                <a16:creationId xmlns:a16="http://schemas.microsoft.com/office/drawing/2014/main" id="{06C8A7BC-8154-43FA-8256-14444BF76B3E}"/>
              </a:ext>
            </a:extLst>
          </p:cNvPr>
          <p:cNvGrpSpPr>
            <a:grpSpLocks/>
          </p:cNvGrpSpPr>
          <p:nvPr/>
        </p:nvGrpSpPr>
        <p:grpSpPr bwMode="auto">
          <a:xfrm>
            <a:off x="4572000" y="4343400"/>
            <a:ext cx="685800" cy="0"/>
            <a:chOff x="2880" y="2736"/>
            <a:chExt cx="432" cy="0"/>
          </a:xfrm>
        </p:grpSpPr>
        <p:sp>
          <p:nvSpPr>
            <p:cNvPr id="1037" name="Gerade Verbindung 10256">
              <a:extLst>
                <a:ext uri="{FF2B5EF4-FFF2-40B4-BE49-F238E27FC236}">
                  <a16:creationId xmlns:a16="http://schemas.microsoft.com/office/drawing/2014/main" id="{A0DEEE5C-D8E5-4B37-A192-FAD9125959FA}"/>
                </a:ext>
              </a:extLst>
            </p:cNvPr>
            <p:cNvSpPr>
              <a:spLocks noChangeShapeType="1"/>
            </p:cNvSpPr>
            <p:nvPr/>
          </p:nvSpPr>
          <p:spPr bwMode="auto">
            <a:xfrm>
              <a:off x="2880" y="2736"/>
              <a:ext cx="144" cy="0"/>
            </a:xfrm>
            <a:prstGeom prst="line">
              <a:avLst/>
            </a:prstGeom>
            <a:noFill/>
            <a:ln w="12700" algn="ctr">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a:lstStyle/>
            <a:p>
              <a:endParaRPr lang="de-DE"/>
            </a:p>
          </p:txBody>
        </p:sp>
        <p:sp>
          <p:nvSpPr>
            <p:cNvPr id="1038" name="Gerade Verbindung 10257">
              <a:extLst>
                <a:ext uri="{FF2B5EF4-FFF2-40B4-BE49-F238E27FC236}">
                  <a16:creationId xmlns:a16="http://schemas.microsoft.com/office/drawing/2014/main" id="{CF6915ED-D016-4C98-BBBA-F85F53BE552E}"/>
                </a:ext>
              </a:extLst>
            </p:cNvPr>
            <p:cNvSpPr>
              <a:spLocks noChangeShapeType="1"/>
            </p:cNvSpPr>
            <p:nvPr/>
          </p:nvSpPr>
          <p:spPr bwMode="auto">
            <a:xfrm>
              <a:off x="3168" y="2736"/>
              <a:ext cx="144" cy="0"/>
            </a:xfrm>
            <a:prstGeom prst="line">
              <a:avLst/>
            </a:prstGeom>
            <a:noFill/>
            <a:ln w="12700" algn="ctr">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a:lstStyle/>
            <a:p>
              <a:endParaRPr lang="de-DE"/>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0241"/>
                                        </p:tgtEl>
                                        <p:attrNameLst>
                                          <p:attrName>style.visibility</p:attrName>
                                        </p:attrNameLst>
                                      </p:cBhvr>
                                      <p:to>
                                        <p:strVal val="visible"/>
                                      </p:to>
                                    </p:set>
                                    <p:anim calcmode="lin" valueType="num">
                                      <p:cBhvr additive="base">
                                        <p:cTn id="7" dur="500" fill="hold"/>
                                        <p:tgtEl>
                                          <p:spTgt spid="10241"/>
                                        </p:tgtEl>
                                        <p:attrNameLst>
                                          <p:attrName>ppt_x</p:attrName>
                                        </p:attrNameLst>
                                      </p:cBhvr>
                                      <p:tavLst>
                                        <p:tav tm="0">
                                          <p:val>
                                            <p:strVal val="#ppt_x"/>
                                          </p:val>
                                        </p:tav>
                                        <p:tav tm="100000">
                                          <p:val>
                                            <p:strVal val="#ppt_x"/>
                                          </p:val>
                                        </p:tav>
                                      </p:tavLst>
                                    </p:anim>
                                    <p:anim calcmode="lin" valueType="num">
                                      <p:cBhvr additive="base">
                                        <p:cTn id="8" dur="500" fill="hold"/>
                                        <p:tgtEl>
                                          <p:spTgt spid="10241"/>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eyestorm.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10243">
                                            <p:txEl>
                                              <p:pRg st="0" end="0"/>
                                            </p:txEl>
                                          </p:spTgt>
                                        </p:tgtEl>
                                        <p:attrNameLst>
                                          <p:attrName>style.visibility</p:attrName>
                                        </p:attrNameLst>
                                      </p:cBhvr>
                                      <p:to>
                                        <p:strVal val="visible"/>
                                      </p:to>
                                    </p:set>
                                  </p:childTnLst>
                                  <p:subTnLst>
                                    <p:audio>
                                      <p:cMediaNode>
                                        <p:cTn display="0" masterRel="sameClick">
                                          <p:stCondLst>
                                            <p:cond evt="begin" delay="0">
                                              <p:tn val="11"/>
                                            </p:cond>
                                          </p:stCondLst>
                                          <p:endCondLst>
                                            <p:cond evt="onStopAudio" delay="0">
                                              <p:tgtEl>
                                                <p:sldTgt/>
                                              </p:tgtEl>
                                            </p:cond>
                                          </p:endCondLst>
                                        </p:cTn>
                                        <p:tgtEl>
                                          <p:sndTgt r:embed="rId4" name="smoke.wav"/>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8" fill="hold" nodeType="clickEffect">
                                  <p:stCondLst>
                                    <p:cond delay="0"/>
                                  </p:stCondLst>
                                  <p:childTnLst>
                                    <p:set>
                                      <p:cBhvr>
                                        <p:cTn id="16" dur="1" fill="hold">
                                          <p:stCondLst>
                                            <p:cond delay="0"/>
                                          </p:stCondLst>
                                        </p:cTn>
                                        <p:tgtEl>
                                          <p:spTgt spid="4837"/>
                                        </p:tgtEl>
                                        <p:attrNameLst>
                                          <p:attrName>style.visibility</p:attrName>
                                        </p:attrNameLst>
                                      </p:cBhvr>
                                      <p:to>
                                        <p:strVal val="visible"/>
                                      </p:to>
                                    </p:set>
                                    <p:anim calcmode="lin" valueType="num">
                                      <p:cBhvr additive="base">
                                        <p:cTn id="17" dur="500" fill="hold"/>
                                        <p:tgtEl>
                                          <p:spTgt spid="4837"/>
                                        </p:tgtEl>
                                        <p:attrNameLst>
                                          <p:attrName>ppt_x</p:attrName>
                                        </p:attrNameLst>
                                      </p:cBhvr>
                                      <p:tavLst>
                                        <p:tav tm="0">
                                          <p:val>
                                            <p:strVal val="0-#ppt_w/2"/>
                                          </p:val>
                                        </p:tav>
                                        <p:tav tm="100000">
                                          <p:val>
                                            <p:strVal val="#ppt_x"/>
                                          </p:val>
                                        </p:tav>
                                      </p:tavLst>
                                    </p:anim>
                                    <p:anim calcmode="lin" valueType="num">
                                      <p:cBhvr additive="base">
                                        <p:cTn id="18" dur="500" fill="hold"/>
                                        <p:tgtEl>
                                          <p:spTgt spid="483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5" name="Fall.wav"/>
                                        </p:tgtEl>
                                      </p:cMediaNode>
                                    </p:audio>
                                  </p:sub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9" fill="hold" grpId="0" nodeType="clickEffect">
                                  <p:stCondLst>
                                    <p:cond delay="0"/>
                                  </p:stCondLst>
                                  <p:childTnLst>
                                    <p:set>
                                      <p:cBhvr>
                                        <p:cTn id="22" dur="1" fill="hold">
                                          <p:stCondLst>
                                            <p:cond delay="0"/>
                                          </p:stCondLst>
                                        </p:cTn>
                                        <p:tgtEl>
                                          <p:spTgt spid="10247">
                                            <p:txEl>
                                              <p:pRg st="0" end="0"/>
                                            </p:txEl>
                                          </p:spTgt>
                                        </p:tgtEl>
                                        <p:attrNameLst>
                                          <p:attrName>style.visibility</p:attrName>
                                        </p:attrNameLst>
                                      </p:cBhvr>
                                      <p:to>
                                        <p:strVal val="visible"/>
                                      </p:to>
                                    </p:set>
                                    <p:anim calcmode="lin" valueType="num">
                                      <p:cBhvr additive="base">
                                        <p:cTn id="23" dur="500" fill="hold"/>
                                        <p:tgtEl>
                                          <p:spTgt spid="10247">
                                            <p:txEl>
                                              <p:pRg st="0" end="0"/>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10247">
                                            <p:txEl>
                                              <p:pRg st="0" end="0"/>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6" name="Basspluc.wav"/>
                                        </p:tgtEl>
                                      </p:cMediaNode>
                                    </p:audio>
                                  </p:sub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10248"/>
                                        </p:tgtEl>
                                        <p:attrNameLst>
                                          <p:attrName>style.visibility</p:attrName>
                                        </p:attrNameLst>
                                      </p:cBhvr>
                                      <p:to>
                                        <p:strVal val="visible"/>
                                      </p:to>
                                    </p:set>
                                    <p:anim calcmode="lin" valueType="num">
                                      <p:cBhvr additive="base">
                                        <p:cTn id="29" dur="500" fill="hold"/>
                                        <p:tgtEl>
                                          <p:spTgt spid="10248"/>
                                        </p:tgtEl>
                                        <p:attrNameLst>
                                          <p:attrName>ppt_x</p:attrName>
                                        </p:attrNameLst>
                                      </p:cBhvr>
                                      <p:tavLst>
                                        <p:tav tm="0">
                                          <p:val>
                                            <p:strVal val="0-#ppt_w/2"/>
                                          </p:val>
                                        </p:tav>
                                        <p:tav tm="100000">
                                          <p:val>
                                            <p:strVal val="#ppt_x"/>
                                          </p:val>
                                        </p:tav>
                                      </p:tavLst>
                                    </p:anim>
                                    <p:anim calcmode="lin" valueType="num">
                                      <p:cBhvr additive="base">
                                        <p:cTn id="30" dur="500" fill="hold"/>
                                        <p:tgtEl>
                                          <p:spTgt spid="1024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6" name="Basspluc.wav"/>
                                        </p:tgtEl>
                                      </p:cMediaNode>
                                    </p:audio>
                                  </p:sub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8" fill="hold" nodeType="clickEffect">
                                  <p:stCondLst>
                                    <p:cond delay="0"/>
                                  </p:stCondLst>
                                  <p:childTnLst>
                                    <p:set>
                                      <p:cBhvr>
                                        <p:cTn id="34" dur="1" fill="hold">
                                          <p:stCondLst>
                                            <p:cond delay="0"/>
                                          </p:stCondLst>
                                        </p:cTn>
                                        <p:tgtEl>
                                          <p:spTgt spid="13570"/>
                                        </p:tgtEl>
                                        <p:attrNameLst>
                                          <p:attrName>style.visibility</p:attrName>
                                        </p:attrNameLst>
                                      </p:cBhvr>
                                      <p:to>
                                        <p:strVal val="visible"/>
                                      </p:to>
                                    </p:set>
                                    <p:anim calcmode="lin" valueType="num">
                                      <p:cBhvr additive="base">
                                        <p:cTn id="35" dur="500" fill="hold"/>
                                        <p:tgtEl>
                                          <p:spTgt spid="13570"/>
                                        </p:tgtEl>
                                        <p:attrNameLst>
                                          <p:attrName>ppt_x</p:attrName>
                                        </p:attrNameLst>
                                      </p:cBhvr>
                                      <p:tavLst>
                                        <p:tav tm="0">
                                          <p:val>
                                            <p:strVal val="0-#ppt_w/2"/>
                                          </p:val>
                                        </p:tav>
                                        <p:tav tm="100000">
                                          <p:val>
                                            <p:strVal val="#ppt_x"/>
                                          </p:val>
                                        </p:tav>
                                      </p:tavLst>
                                    </p:anim>
                                    <p:anim calcmode="lin" valueType="num">
                                      <p:cBhvr additive="base">
                                        <p:cTn id="36" dur="500" fill="hold"/>
                                        <p:tgtEl>
                                          <p:spTgt spid="1357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7" name="jazz.wav"/>
                                        </p:tgtEl>
                                      </p:cMediaNode>
                                    </p:audio>
                                  </p:subTnLst>
                                </p:cTn>
                              </p:par>
                            </p:childTnLst>
                          </p:cTn>
                        </p:par>
                      </p:childTnLst>
                    </p:cTn>
                  </p:par>
                  <p:par>
                    <p:cTn id="37" fill="hold" nodeType="clickPar">
                      <p:stCondLst>
                        <p:cond delay="indefinite"/>
                      </p:stCondLst>
                      <p:childTnLst>
                        <p:par>
                          <p:cTn id="38" fill="hold" nodeType="withGroup">
                            <p:stCondLst>
                              <p:cond delay="0"/>
                            </p:stCondLst>
                            <p:childTnLst>
                              <p:par>
                                <p:cTn id="39" presetID="3" presetClass="entr" presetSubtype="10" fill="hold" grpId="0" nodeType="clickEffect">
                                  <p:stCondLst>
                                    <p:cond delay="0"/>
                                  </p:stCondLst>
                                  <p:iterate type="lt">
                                    <p:tmPct val="100000"/>
                                  </p:iterate>
                                  <p:childTnLst>
                                    <p:set>
                                      <p:cBhvr>
                                        <p:cTn id="40" dur="1" fill="hold">
                                          <p:stCondLst>
                                            <p:cond delay="0"/>
                                          </p:stCondLst>
                                        </p:cTn>
                                        <p:tgtEl>
                                          <p:spTgt spid="10253">
                                            <p:txEl>
                                              <p:pRg st="0" end="0"/>
                                            </p:txEl>
                                          </p:spTgt>
                                        </p:tgtEl>
                                        <p:attrNameLst>
                                          <p:attrName>style.visibility</p:attrName>
                                        </p:attrNameLst>
                                      </p:cBhvr>
                                      <p:to>
                                        <p:strVal val="visible"/>
                                      </p:to>
                                    </p:set>
                                    <p:animEffect transition="in" filter="blinds(horizontal)">
                                      <p:cBhvr>
                                        <p:cTn id="41" dur="75"/>
                                        <p:tgtEl>
                                          <p:spTgt spid="10253">
                                            <p:txEl>
                                              <p:pRg st="0" end="0"/>
                                            </p:txEl>
                                          </p:spTgt>
                                        </p:tgtEl>
                                      </p:cBhvr>
                                    </p:animEffect>
                                  </p:childTnLst>
                                  <p:subTnLst>
                                    <p:audio>
                                      <p:cMediaNode>
                                        <p:cTn display="0" masterRel="sameClick">
                                          <p:stCondLst>
                                            <p:cond evt="begin" delay="0">
                                              <p:tn val="39"/>
                                            </p:cond>
                                          </p:stCondLst>
                                          <p:endCondLst>
                                            <p:cond evt="onStopAudio" delay="0">
                                              <p:tgtEl>
                                                <p:sldTgt/>
                                              </p:tgtEl>
                                            </p:cond>
                                          </p:endCondLst>
                                        </p:cTn>
                                        <p:tgtEl>
                                          <p:sndTgt r:embed="rId8" name="Schreibmaschine"/>
                                        </p:tgtEl>
                                      </p:cMediaNode>
                                    </p:audio>
                                  </p:subTnLst>
                                </p:cTn>
                              </p:par>
                            </p:childTnLst>
                          </p:cTn>
                        </p:par>
                      </p:childTnLst>
                    </p:cTn>
                  </p:par>
                  <p:par>
                    <p:cTn id="42" fill="hold" nodeType="clickPar">
                      <p:stCondLst>
                        <p:cond delay="indefinite"/>
                      </p:stCondLst>
                      <p:childTnLst>
                        <p:par>
                          <p:cTn id="43" fill="hold" nodeType="withGroup">
                            <p:stCondLst>
                              <p:cond delay="0"/>
                            </p:stCondLst>
                            <p:childTnLst>
                              <p:par>
                                <p:cTn id="44" presetID="3" presetClass="entr" presetSubtype="10" fill="hold" grpId="0" nodeType="clickEffect">
                                  <p:stCondLst>
                                    <p:cond delay="0"/>
                                  </p:stCondLst>
                                  <p:iterate type="lt">
                                    <p:tmPct val="100000"/>
                                  </p:iterate>
                                  <p:childTnLst>
                                    <p:set>
                                      <p:cBhvr>
                                        <p:cTn id="45" dur="1" fill="hold">
                                          <p:stCondLst>
                                            <p:cond delay="0"/>
                                          </p:stCondLst>
                                        </p:cTn>
                                        <p:tgtEl>
                                          <p:spTgt spid="10253">
                                            <p:txEl>
                                              <p:pRg st="1" end="1"/>
                                            </p:txEl>
                                          </p:spTgt>
                                        </p:tgtEl>
                                        <p:attrNameLst>
                                          <p:attrName>style.visibility</p:attrName>
                                        </p:attrNameLst>
                                      </p:cBhvr>
                                      <p:to>
                                        <p:strVal val="visible"/>
                                      </p:to>
                                    </p:set>
                                    <p:animEffect transition="in" filter="blinds(horizontal)">
                                      <p:cBhvr>
                                        <p:cTn id="46" dur="75"/>
                                        <p:tgtEl>
                                          <p:spTgt spid="10253">
                                            <p:txEl>
                                              <p:pRg st="1" end="1"/>
                                            </p:txEl>
                                          </p:spTgt>
                                        </p:tgtEl>
                                      </p:cBhvr>
                                    </p:animEffect>
                                  </p:childTnLst>
                                  <p:subTnLst>
                                    <p:audio>
                                      <p:cMediaNode>
                                        <p:cTn display="0" masterRel="sameClick">
                                          <p:stCondLst>
                                            <p:cond evt="begin" delay="0">
                                              <p:tn val="44"/>
                                            </p:cond>
                                          </p:stCondLst>
                                          <p:endCondLst>
                                            <p:cond evt="onStopAudio" delay="0">
                                              <p:tgtEl>
                                                <p:sldTgt/>
                                              </p:tgtEl>
                                            </p:cond>
                                          </p:endCondLst>
                                        </p:cTn>
                                        <p:tgtEl>
                                          <p:sndTgt r:embed="rId8" name="Schreibmaschine"/>
                                        </p:tgtEl>
                                      </p:cMediaNode>
                                    </p:audio>
                                  </p:subTnLst>
                                </p:cTn>
                              </p:par>
                            </p:childTnLst>
                          </p:cTn>
                        </p:par>
                      </p:childTnLst>
                    </p:cTn>
                  </p:par>
                  <p:par>
                    <p:cTn id="47" fill="hold" nodeType="clickPar">
                      <p:stCondLst>
                        <p:cond delay="indefinite"/>
                      </p:stCondLst>
                      <p:childTnLst>
                        <p:par>
                          <p:cTn id="48" fill="hold" nodeType="withGroup">
                            <p:stCondLst>
                              <p:cond delay="0"/>
                            </p:stCondLst>
                            <p:childTnLst>
                              <p:par>
                                <p:cTn id="49" presetID="22" presetClass="entr" presetSubtype="1" fill="hold" nodeType="clickEffect">
                                  <p:stCondLst>
                                    <p:cond delay="0"/>
                                  </p:stCondLst>
                                  <p:childTnLst>
                                    <p:set>
                                      <p:cBhvr>
                                        <p:cTn id="50" dur="1" fill="hold">
                                          <p:stCondLst>
                                            <p:cond delay="0"/>
                                          </p:stCondLst>
                                        </p:cTn>
                                        <p:tgtEl>
                                          <p:spTgt spid="10254"/>
                                        </p:tgtEl>
                                        <p:attrNameLst>
                                          <p:attrName>style.visibility</p:attrName>
                                        </p:attrNameLst>
                                      </p:cBhvr>
                                      <p:to>
                                        <p:strVal val="visible"/>
                                      </p:to>
                                    </p:set>
                                    <p:animEffect transition="in" filter="wipe(up)">
                                      <p:cBhvr>
                                        <p:cTn id="51" dur="500"/>
                                        <p:tgtEl>
                                          <p:spTgt spid="10254"/>
                                        </p:tgtEl>
                                      </p:cBhvr>
                                    </p:animEffect>
                                  </p:childTnLst>
                                </p:cTn>
                              </p:par>
                            </p:childTnLst>
                          </p:cTn>
                        </p:par>
                        <p:par>
                          <p:cTn id="52" fill="hold" nodeType="afterGroup">
                            <p:stCondLst>
                              <p:cond delay="500"/>
                            </p:stCondLst>
                            <p:childTnLst>
                              <p:par>
                                <p:cTn id="53" presetID="2" presetClass="verb" presetSubtype="0" fill="hold" nodeType="afterEffect">
                                  <p:stCondLst>
                                    <p:cond delay="0"/>
                                  </p:stCondLst>
                                  <p:childTnLst>
                                    <p:cmd type="verb" cmd="2">
                                      <p:cBhvr>
                                        <p:cTn id="54" dur="1" fill="hold"/>
                                        <p:tgtEl>
                                          <p:spTgt spid="10254"/>
                                        </p:tgtEl>
                                      </p:cBhvr>
                                    </p:cmd>
                                  </p:childTnLst>
                                </p:cTn>
                              </p:par>
                            </p:childTnLst>
                          </p:cTn>
                        </p:par>
                      </p:childTnLst>
                    </p:cTn>
                  </p:par>
                  <p:par>
                    <p:cTn id="55" fill="hold" nodeType="clickPar">
                      <p:stCondLst>
                        <p:cond delay="indefinite"/>
                      </p:stCondLst>
                      <p:childTnLst>
                        <p:par>
                          <p:cTn id="56" fill="hold" nodeType="withGroup">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10255"/>
                                        </p:tgtEl>
                                        <p:attrNameLst>
                                          <p:attrName>style.visibility</p:attrName>
                                        </p:attrNameLst>
                                      </p:cBhvr>
                                      <p:to>
                                        <p:strVal val="visible"/>
                                      </p:to>
                                    </p:set>
                                    <p:anim calcmode="lin" valueType="num">
                                      <p:cBhvr additive="base">
                                        <p:cTn id="59" dur="500" fill="hold"/>
                                        <p:tgtEl>
                                          <p:spTgt spid="10255"/>
                                        </p:tgtEl>
                                        <p:attrNameLst>
                                          <p:attrName>ppt_x</p:attrName>
                                        </p:attrNameLst>
                                      </p:cBhvr>
                                      <p:tavLst>
                                        <p:tav tm="0">
                                          <p:val>
                                            <p:strVal val="#ppt_x"/>
                                          </p:val>
                                        </p:tav>
                                        <p:tav tm="100000">
                                          <p:val>
                                            <p:strVal val="#ppt_x"/>
                                          </p:val>
                                        </p:tav>
                                      </p:tavLst>
                                    </p:anim>
                                    <p:anim calcmode="lin" valueType="num">
                                      <p:cBhvr additive="base">
                                        <p:cTn id="60" dur="500" fill="hold"/>
                                        <p:tgtEl>
                                          <p:spTgt spid="1025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7"/>
                                            </p:cond>
                                          </p:stCondLst>
                                          <p:endCondLst>
                                            <p:cond evt="onStopAudio" delay="0">
                                              <p:tgtEl>
                                                <p:sldTgt/>
                                              </p:tgtEl>
                                            </p:cond>
                                          </p:endCondLst>
                                        </p:cTn>
                                        <p:tgtEl>
                                          <p:sndTgt r:embed="rId9" name="Rennwagen"/>
                                        </p:tgtEl>
                                      </p:cMediaNode>
                                    </p:audio>
                                  </p:subTnLst>
                                </p:cTn>
                              </p:par>
                            </p:childTnLst>
                          </p:cTn>
                        </p:par>
                      </p:childTnLst>
                    </p:cTn>
                  </p:par>
                  <p:par>
                    <p:cTn id="61" fill="hold" nodeType="clickPar">
                      <p:stCondLst>
                        <p:cond delay="indefinite"/>
                      </p:stCondLst>
                      <p:childTnLst>
                        <p:par>
                          <p:cTn id="62" fill="hold" nodeType="withGroup">
                            <p:stCondLst>
                              <p:cond delay="0"/>
                            </p:stCondLst>
                            <p:childTnLst>
                              <p:par>
                                <p:cTn id="63" presetID="2" presetClass="entr" presetSubtype="1" fill="hold" grpId="0" nodeType="clickEffect">
                                  <p:stCondLst>
                                    <p:cond delay="0"/>
                                  </p:stCondLst>
                                  <p:childTnLst>
                                    <p:set>
                                      <p:cBhvr>
                                        <p:cTn id="64" dur="1" fill="hold">
                                          <p:stCondLst>
                                            <p:cond delay="0"/>
                                          </p:stCondLst>
                                        </p:cTn>
                                        <p:tgtEl>
                                          <p:spTgt spid="10256"/>
                                        </p:tgtEl>
                                        <p:attrNameLst>
                                          <p:attrName>style.visibility</p:attrName>
                                        </p:attrNameLst>
                                      </p:cBhvr>
                                      <p:to>
                                        <p:strVal val="visible"/>
                                      </p:to>
                                    </p:set>
                                    <p:anim calcmode="lin" valueType="num">
                                      <p:cBhvr additive="base">
                                        <p:cTn id="65" dur="500" fill="hold"/>
                                        <p:tgtEl>
                                          <p:spTgt spid="10256"/>
                                        </p:tgtEl>
                                        <p:attrNameLst>
                                          <p:attrName>ppt_x</p:attrName>
                                        </p:attrNameLst>
                                      </p:cBhvr>
                                      <p:tavLst>
                                        <p:tav tm="0">
                                          <p:val>
                                            <p:strVal val="#ppt_x"/>
                                          </p:val>
                                        </p:tav>
                                        <p:tav tm="100000">
                                          <p:val>
                                            <p:strVal val="#ppt_x"/>
                                          </p:val>
                                        </p:tav>
                                      </p:tavLst>
                                    </p:anim>
                                    <p:anim calcmode="lin" valueType="num">
                                      <p:cBhvr additive="base">
                                        <p:cTn id="66" dur="500" fill="hold"/>
                                        <p:tgtEl>
                                          <p:spTgt spid="10256"/>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63"/>
                                            </p:cond>
                                          </p:stCondLst>
                                          <p:endCondLst>
                                            <p:cond evt="onStopAudio" delay="0">
                                              <p:tgtEl>
                                                <p:sldTgt/>
                                              </p:tgtEl>
                                            </p:cond>
                                          </p:endCondLst>
                                        </p:cTn>
                                        <p:tgtEl>
                                          <p:sndTgt r:embed="rId10" name="Glöckchen"/>
                                        </p:tgtEl>
                                      </p:cMediaNode>
                                    </p:audio>
                                  </p:subTnLst>
                                </p:cTn>
                              </p:par>
                            </p:childTnLst>
                          </p:cTn>
                        </p:par>
                      </p:childTnLst>
                    </p:cTn>
                  </p:par>
                  <p:par>
                    <p:cTn id="67" fill="hold" nodeType="clickPar">
                      <p:stCondLst>
                        <p:cond delay="indefinite"/>
                      </p:stCondLst>
                      <p:childTnLst>
                        <p:par>
                          <p:cTn id="68" fill="hold" nodeType="withGroup">
                            <p:stCondLst>
                              <p:cond delay="0"/>
                            </p:stCondLst>
                            <p:childTnLst>
                              <p:par>
                                <p:cTn id="69" presetID="2" presetClass="entr" presetSubtype="8" fill="hold" nodeType="clickEffect">
                                  <p:stCondLst>
                                    <p:cond delay="0"/>
                                  </p:stCondLst>
                                  <p:childTnLst>
                                    <p:set>
                                      <p:cBhvr>
                                        <p:cTn id="70" dur="1" fill="hold">
                                          <p:stCondLst>
                                            <p:cond delay="0"/>
                                          </p:stCondLst>
                                        </p:cTn>
                                        <p:tgtEl>
                                          <p:spTgt spid="14146"/>
                                        </p:tgtEl>
                                        <p:attrNameLst>
                                          <p:attrName>style.visibility</p:attrName>
                                        </p:attrNameLst>
                                      </p:cBhvr>
                                      <p:to>
                                        <p:strVal val="visible"/>
                                      </p:to>
                                    </p:set>
                                    <p:anim calcmode="lin" valueType="num">
                                      <p:cBhvr additive="base">
                                        <p:cTn id="71" dur="500" fill="hold"/>
                                        <p:tgtEl>
                                          <p:spTgt spid="14146"/>
                                        </p:tgtEl>
                                        <p:attrNameLst>
                                          <p:attrName>ppt_x</p:attrName>
                                        </p:attrNameLst>
                                      </p:cBhvr>
                                      <p:tavLst>
                                        <p:tav tm="0">
                                          <p:val>
                                            <p:strVal val="0-#ppt_w/2"/>
                                          </p:val>
                                        </p:tav>
                                        <p:tav tm="100000">
                                          <p:val>
                                            <p:strVal val="#ppt_x"/>
                                          </p:val>
                                        </p:tav>
                                      </p:tavLst>
                                    </p:anim>
                                    <p:anim calcmode="lin" valueType="num">
                                      <p:cBhvr additive="base">
                                        <p:cTn id="72" dur="500" fill="hold"/>
                                        <p:tgtEl>
                                          <p:spTgt spid="1414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9"/>
                                            </p:cond>
                                          </p:stCondLst>
                                          <p:endCondLst>
                                            <p:cond evt="onStopAudio" delay="0">
                                              <p:tgtEl>
                                                <p:sldTgt/>
                                              </p:tgtEl>
                                            </p:cond>
                                          </p:endCondLst>
                                        </p:cTn>
                                        <p:tgtEl>
                                          <p:sndTgt r:embed="rId11" name="Applaus"/>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1" grpId="0" autoUpdateAnimBg="0"/>
      <p:bldP spid="10243" grpId="0" build="p" autoUpdateAnimBg="0"/>
      <p:bldP spid="10247" grpId="0" build="p" autoUpdateAnimBg="0"/>
      <p:bldP spid="10248" grpId="0" autoUpdateAnimBg="0"/>
      <p:bldP spid="10253" grpId="0" build="p" autoUpdateAnimBg="0"/>
      <p:bldP spid="10255" grpId="0" autoUpdateAnimBg="0"/>
      <p:bldP spid="10256"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hteck 11264">
            <a:extLst>
              <a:ext uri="{FF2B5EF4-FFF2-40B4-BE49-F238E27FC236}">
                <a16:creationId xmlns:a16="http://schemas.microsoft.com/office/drawing/2014/main" id="{C304056F-44FA-472F-808E-CE2A748C83AE}"/>
              </a:ext>
            </a:extLst>
          </p:cNvPr>
          <p:cNvSpPr>
            <a:spLocks noChangeArrowheads="1"/>
          </p:cNvSpPr>
          <p:nvPr/>
        </p:nvSpPr>
        <p:spPr bwMode="auto">
          <a:xfrm>
            <a:off x="152400" y="304800"/>
            <a:ext cx="8229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2000">
                <a:latin typeface="Times New Roman" panose="02020603050405020304" pitchFamily="18" charset="0"/>
              </a:rPr>
              <a:t>Rotationsenergie , Trägheitsmoment</a:t>
            </a:r>
          </a:p>
        </p:txBody>
      </p:sp>
      <p:sp>
        <p:nvSpPr>
          <p:cNvPr id="11266" name="Rechteck 11265">
            <a:extLst>
              <a:ext uri="{FF2B5EF4-FFF2-40B4-BE49-F238E27FC236}">
                <a16:creationId xmlns:a16="http://schemas.microsoft.com/office/drawing/2014/main" id="{6297C789-EB08-439E-BC7F-6EBDA0D6861D}"/>
              </a:ext>
            </a:extLst>
          </p:cNvPr>
          <p:cNvSpPr>
            <a:spLocks noChangeArrowheads="1"/>
          </p:cNvSpPr>
          <p:nvPr/>
        </p:nvSpPr>
        <p:spPr bwMode="auto">
          <a:xfrm>
            <a:off x="228600" y="838200"/>
            <a:ext cx="5791200" cy="347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Man erinnere sich:</a:t>
            </a:r>
          </a:p>
          <a:p>
            <a:pPr>
              <a:spcBef>
                <a:spcPct val="50000"/>
              </a:spcBef>
            </a:pPr>
            <a:r>
              <a:rPr lang="de-DE" altLang="de-DE">
                <a:latin typeface="Times New Roman" panose="02020603050405020304" pitchFamily="18" charset="0"/>
              </a:rPr>
              <a:t>Hubarbeit : m*g*h Da muß man etwas hochheben</a:t>
            </a:r>
          </a:p>
          <a:p>
            <a:pPr>
              <a:spcBef>
                <a:spcPct val="50000"/>
              </a:spcBef>
            </a:pPr>
            <a:r>
              <a:rPr lang="de-DE" altLang="de-DE">
                <a:latin typeface="Times New Roman" panose="02020603050405020304" pitchFamily="18" charset="0"/>
              </a:rPr>
              <a:t>Reibungsarbeit: </a:t>
            </a:r>
            <a:r>
              <a:rPr lang="de-DE" altLang="de-DE">
                <a:latin typeface="Symbol" panose="05050102010706020507" pitchFamily="18" charset="2"/>
              </a:rPr>
              <a:t>m</a:t>
            </a:r>
            <a:r>
              <a:rPr lang="de-DE" altLang="de-DE">
                <a:latin typeface="Times New Roman" panose="02020603050405020304" pitchFamily="18" charset="0"/>
              </a:rPr>
              <a:t>*F</a:t>
            </a:r>
            <a:r>
              <a:rPr lang="de-DE" altLang="de-DE" baseline="-25000">
                <a:latin typeface="Times New Roman" panose="02020603050405020304" pitchFamily="18" charset="0"/>
              </a:rPr>
              <a:t>N</a:t>
            </a:r>
            <a:r>
              <a:rPr lang="de-DE" altLang="de-DE">
                <a:latin typeface="Times New Roman" panose="02020603050405020304" pitchFamily="18" charset="0"/>
              </a:rPr>
              <a:t>*s . Da muß man was über einen rauhen Untergrund verschieben.</a:t>
            </a:r>
          </a:p>
          <a:p>
            <a:pPr>
              <a:spcBef>
                <a:spcPct val="50000"/>
              </a:spcBef>
            </a:pPr>
            <a:r>
              <a:rPr lang="de-DE" altLang="de-DE">
                <a:latin typeface="Times New Roman" panose="02020603050405020304" pitchFamily="18" charset="0"/>
              </a:rPr>
              <a:t>Spannarbeit:1/2 *D*s^2 Da muß man eine Feder zusammendrücken</a:t>
            </a:r>
          </a:p>
          <a:p>
            <a:pPr>
              <a:spcBef>
                <a:spcPct val="50000"/>
              </a:spcBef>
            </a:pPr>
            <a:r>
              <a:rPr lang="de-DE" altLang="de-DE">
                <a:latin typeface="Times New Roman" panose="02020603050405020304" pitchFamily="18" charset="0"/>
              </a:rPr>
              <a:t>Beschleunigungsarbeit 1/2*m*v^2 Da muß man einen Körper beschleunigen</a:t>
            </a:r>
          </a:p>
          <a:p>
            <a:pPr>
              <a:spcBef>
                <a:spcPct val="50000"/>
              </a:spcBef>
            </a:pPr>
            <a:r>
              <a:rPr lang="de-DE" altLang="de-DE">
                <a:latin typeface="Times New Roman" panose="02020603050405020304" pitchFamily="18" charset="0"/>
              </a:rPr>
              <a:t>und</a:t>
            </a:r>
          </a:p>
          <a:p>
            <a:pPr>
              <a:spcBef>
                <a:spcPct val="50000"/>
              </a:spcBef>
            </a:pPr>
            <a:r>
              <a:rPr lang="de-DE" altLang="de-DE">
                <a:latin typeface="Times New Roman" panose="02020603050405020304" pitchFamily="18" charset="0"/>
              </a:rPr>
              <a:t>Potentielle Energie m*g*h . Wenn man oben ist und runter  will oder  wenn etwas gespannt ist und sich entspannen will 1/2*D*s^2</a:t>
            </a:r>
          </a:p>
          <a:p>
            <a:pPr>
              <a:spcBef>
                <a:spcPct val="50000"/>
              </a:spcBef>
            </a:pPr>
            <a:r>
              <a:rPr lang="de-DE" altLang="de-DE">
                <a:latin typeface="Times New Roman" panose="02020603050405020304" pitchFamily="18" charset="0"/>
              </a:rPr>
              <a:t>Kinetische Energie. Wenn etwas noch Geschwindigkeit hat um die eigene Masse zu bewegen.</a:t>
            </a:r>
          </a:p>
          <a:p>
            <a:pPr>
              <a:spcBef>
                <a:spcPct val="50000"/>
              </a:spcBef>
            </a:pPr>
            <a:r>
              <a:rPr lang="de-DE" altLang="de-DE">
                <a:latin typeface="Times New Roman" panose="02020603050405020304" pitchFamily="18" charset="0"/>
              </a:rPr>
              <a:t>1. Newtonsches Axiom der Mechanik.</a:t>
            </a:r>
          </a:p>
          <a:p>
            <a:pPr>
              <a:spcBef>
                <a:spcPct val="50000"/>
              </a:spcBef>
            </a:pPr>
            <a:r>
              <a:rPr lang="de-DE" altLang="de-DE">
                <a:latin typeface="Times New Roman" panose="02020603050405020304" pitchFamily="18" charset="0"/>
              </a:rPr>
              <a:t>Jeder Körper beharrt  in seinem Zustand der Ruheoder der gleichförmigen gradlinigen Bewegung, wenn er nicht durch einwirkende Kräftte gezwungen wird, seinen Zustand zu ändern!</a:t>
            </a:r>
          </a:p>
        </p:txBody>
      </p:sp>
      <p:sp>
        <p:nvSpPr>
          <p:cNvPr id="11267" name="Rechteck 11266">
            <a:extLst>
              <a:ext uri="{FF2B5EF4-FFF2-40B4-BE49-F238E27FC236}">
                <a16:creationId xmlns:a16="http://schemas.microsoft.com/office/drawing/2014/main" id="{781F83D4-190F-4C8E-963A-A3337248D7BD}"/>
              </a:ext>
            </a:extLst>
          </p:cNvPr>
          <p:cNvSpPr>
            <a:spLocks noChangeArrowheads="1"/>
          </p:cNvSpPr>
          <p:nvPr/>
        </p:nvSpPr>
        <p:spPr bwMode="auto">
          <a:xfrm>
            <a:off x="6400800" y="304800"/>
            <a:ext cx="2590800"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Dazu kommt:</a:t>
            </a:r>
          </a:p>
          <a:p>
            <a:pPr>
              <a:spcBef>
                <a:spcPct val="50000"/>
              </a:spcBef>
            </a:pPr>
            <a:r>
              <a:rPr lang="de-DE" altLang="de-DE">
                <a:latin typeface="Times New Roman" panose="02020603050405020304" pitchFamily="18" charset="0"/>
              </a:rPr>
              <a:t>Die Winkelbeschleunigung </a:t>
            </a:r>
            <a:r>
              <a:rPr lang="de-DE" altLang="de-DE">
                <a:latin typeface="Symbol" panose="05050102010706020507" pitchFamily="18" charset="2"/>
              </a:rPr>
              <a:t>a =</a:t>
            </a:r>
            <a:r>
              <a:rPr lang="de-DE" altLang="de-DE">
                <a:latin typeface="Times New Roman" panose="02020603050405020304" pitchFamily="18" charset="0"/>
              </a:rPr>
              <a:t>d</a:t>
            </a:r>
            <a:r>
              <a:rPr lang="de-DE" altLang="de-DE">
                <a:latin typeface="Symbol" panose="05050102010706020507" pitchFamily="18" charset="2"/>
              </a:rPr>
              <a:t>w</a:t>
            </a:r>
            <a:r>
              <a:rPr lang="de-DE" altLang="de-DE">
                <a:latin typeface="Times New Roman" panose="02020603050405020304" pitchFamily="18" charset="0"/>
              </a:rPr>
              <a:t>/dt</a:t>
            </a:r>
          </a:p>
          <a:p>
            <a:pPr>
              <a:spcBef>
                <a:spcPct val="50000"/>
              </a:spcBef>
            </a:pPr>
            <a:r>
              <a:rPr lang="de-DE" altLang="de-DE">
                <a:latin typeface="Times New Roman" panose="02020603050405020304" pitchFamily="18" charset="0"/>
              </a:rPr>
              <a:t>Einheit 1/s^2</a:t>
            </a:r>
          </a:p>
          <a:p>
            <a:pPr>
              <a:spcBef>
                <a:spcPct val="50000"/>
              </a:spcBef>
            </a:pPr>
            <a:r>
              <a:rPr lang="de-DE" altLang="de-DE">
                <a:latin typeface="Times New Roman" panose="02020603050405020304" pitchFamily="18" charset="0"/>
              </a:rPr>
              <a:t>Der Drehmoment M läßt sich durch       J*</a:t>
            </a:r>
            <a:r>
              <a:rPr lang="de-DE" altLang="de-DE">
                <a:latin typeface="Symbol" panose="05050102010706020507" pitchFamily="18" charset="2"/>
              </a:rPr>
              <a:t>a</a:t>
            </a:r>
            <a:r>
              <a:rPr lang="de-DE" altLang="de-DE">
                <a:latin typeface="Times New Roman" panose="02020603050405020304" pitchFamily="18" charset="0"/>
              </a:rPr>
              <a:t> ausdrücken</a:t>
            </a:r>
          </a:p>
          <a:p>
            <a:pPr>
              <a:spcBef>
                <a:spcPct val="50000"/>
              </a:spcBef>
            </a:pPr>
            <a:r>
              <a:rPr lang="de-DE" altLang="de-DE">
                <a:latin typeface="Times New Roman" panose="02020603050405020304" pitchFamily="18" charset="0"/>
              </a:rPr>
              <a:t>J ist also das Trägheitsmoment und kann hergeleitet werden als Integral des Radiusquadrates nach der Masse</a:t>
            </a:r>
          </a:p>
        </p:txBody>
      </p:sp>
      <p:sp>
        <p:nvSpPr>
          <p:cNvPr id="11268" name="Rechteck 11267">
            <a:extLst>
              <a:ext uri="{FF2B5EF4-FFF2-40B4-BE49-F238E27FC236}">
                <a16:creationId xmlns:a16="http://schemas.microsoft.com/office/drawing/2014/main" id="{8AE5E14D-A986-4117-8F9F-991DFF0EE10F}"/>
              </a:ext>
            </a:extLst>
          </p:cNvPr>
          <p:cNvSpPr>
            <a:spLocks noChangeArrowheads="1"/>
          </p:cNvSpPr>
          <p:nvPr/>
        </p:nvSpPr>
        <p:spPr bwMode="auto">
          <a:xfrm>
            <a:off x="6019800" y="2590800"/>
            <a:ext cx="2286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m</a:t>
            </a:r>
          </a:p>
        </p:txBody>
      </p:sp>
      <p:sp>
        <p:nvSpPr>
          <p:cNvPr id="11269" name="Rechteck 11268">
            <a:extLst>
              <a:ext uri="{FF2B5EF4-FFF2-40B4-BE49-F238E27FC236}">
                <a16:creationId xmlns:a16="http://schemas.microsoft.com/office/drawing/2014/main" id="{D5CC28F8-3F8E-454D-8DCA-3B5AB1C12E53}"/>
              </a:ext>
            </a:extLst>
          </p:cNvPr>
          <p:cNvSpPr>
            <a:spLocks noChangeArrowheads="1"/>
          </p:cNvSpPr>
          <p:nvPr/>
        </p:nvSpPr>
        <p:spPr bwMode="auto">
          <a:xfrm>
            <a:off x="7696200" y="4191000"/>
            <a:ext cx="762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r</a:t>
            </a:r>
          </a:p>
        </p:txBody>
      </p:sp>
      <p:sp>
        <p:nvSpPr>
          <p:cNvPr id="11270" name="Rechteck 11269">
            <a:extLst>
              <a:ext uri="{FF2B5EF4-FFF2-40B4-BE49-F238E27FC236}">
                <a16:creationId xmlns:a16="http://schemas.microsoft.com/office/drawing/2014/main" id="{7A9830F8-0E10-4235-B4FA-066D6CCC29C1}"/>
              </a:ext>
            </a:extLst>
          </p:cNvPr>
          <p:cNvSpPr>
            <a:spLocks noChangeArrowheads="1"/>
          </p:cNvSpPr>
          <p:nvPr/>
        </p:nvSpPr>
        <p:spPr bwMode="auto">
          <a:xfrm>
            <a:off x="7167563" y="2520950"/>
            <a:ext cx="1206500" cy="1663700"/>
          </a:xfrm>
          <a:prstGeom prst="rect">
            <a:avLst/>
          </a:prstGeom>
          <a:pattFill prst="dkVert">
            <a:fgClr>
              <a:schemeClr val="accent1"/>
            </a:fgClr>
            <a:bgClr>
              <a:schemeClr val="bg1"/>
            </a:bgClr>
          </a:pattFill>
          <a:ln w="12700" algn="ctr">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useBgFill="1">
        <p:nvSpPr>
          <p:cNvPr id="11271" name="Form 11270">
            <a:extLst>
              <a:ext uri="{FF2B5EF4-FFF2-40B4-BE49-F238E27FC236}">
                <a16:creationId xmlns:a16="http://schemas.microsoft.com/office/drawing/2014/main" id="{D408DB29-52EE-4C3A-A511-4A823E83D141}"/>
              </a:ext>
            </a:extLst>
          </p:cNvPr>
          <p:cNvSpPr>
            <a:spLocks/>
          </p:cNvSpPr>
          <p:nvPr/>
        </p:nvSpPr>
        <p:spPr bwMode="auto">
          <a:xfrm>
            <a:off x="6324600" y="2514600"/>
            <a:ext cx="1066800" cy="1676400"/>
          </a:xfrm>
          <a:custGeom>
            <a:avLst/>
            <a:gdLst>
              <a:gd name="T0" fmla="*/ 1066800 w 21600"/>
              <a:gd name="T1" fmla="*/ 0 h 21600"/>
              <a:gd name="T2" fmla="*/ 0 w 21600"/>
              <a:gd name="T3" fmla="*/ 1676400 h 21600"/>
              <a:gd name="T4" fmla="*/ 0 w 21600"/>
              <a:gd name="T5" fmla="*/ 0 h 21600"/>
              <a:gd name="T6" fmla="*/ 0 60000 65536"/>
              <a:gd name="T7" fmla="*/ 0 60000 65536"/>
              <a:gd name="T8" fmla="*/ 0 60000 65536"/>
              <a:gd name="T9" fmla="*/ 0 w 21600"/>
              <a:gd name="T10" fmla="*/ 0 h 21600"/>
              <a:gd name="T11" fmla="*/ 0 w 21600"/>
              <a:gd name="T12" fmla="*/ 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ln w="12700" cap="rnd" algn="ctr">
            <a:solidFill>
              <a:schemeClr val="tx1"/>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1272" name="Gerade Verbindung 11271">
            <a:extLst>
              <a:ext uri="{FF2B5EF4-FFF2-40B4-BE49-F238E27FC236}">
                <a16:creationId xmlns:a16="http://schemas.microsoft.com/office/drawing/2014/main" id="{EE82226C-E3D6-45CB-B9D9-F7A57797D2FD}"/>
              </a:ext>
            </a:extLst>
          </p:cNvPr>
          <p:cNvSpPr>
            <a:spLocks noChangeShapeType="1"/>
          </p:cNvSpPr>
          <p:nvPr/>
        </p:nvSpPr>
        <p:spPr bwMode="auto">
          <a:xfrm>
            <a:off x="7162800" y="3657600"/>
            <a:ext cx="0" cy="533400"/>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11273" name="Rechteck 11272">
            <a:extLst>
              <a:ext uri="{FF2B5EF4-FFF2-40B4-BE49-F238E27FC236}">
                <a16:creationId xmlns:a16="http://schemas.microsoft.com/office/drawing/2014/main" id="{36335727-EAAC-4669-8346-6779575E55A9}"/>
              </a:ext>
            </a:extLst>
          </p:cNvPr>
          <p:cNvSpPr>
            <a:spLocks noChangeArrowheads="1"/>
          </p:cNvSpPr>
          <p:nvPr/>
        </p:nvSpPr>
        <p:spPr bwMode="auto">
          <a:xfrm>
            <a:off x="7010400" y="4267200"/>
            <a:ext cx="2286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M</a:t>
            </a:r>
          </a:p>
        </p:txBody>
      </p:sp>
      <p:grpSp>
        <p:nvGrpSpPr>
          <p:cNvPr id="7949" name="Group 12">
            <a:extLst>
              <a:ext uri="{FF2B5EF4-FFF2-40B4-BE49-F238E27FC236}">
                <a16:creationId xmlns:a16="http://schemas.microsoft.com/office/drawing/2014/main" id="{7CC0BF50-54B1-4F4D-A907-0496E2A31B16}"/>
              </a:ext>
            </a:extLst>
          </p:cNvPr>
          <p:cNvGrpSpPr>
            <a:grpSpLocks/>
          </p:cNvGrpSpPr>
          <p:nvPr/>
        </p:nvGrpSpPr>
        <p:grpSpPr bwMode="auto">
          <a:xfrm>
            <a:off x="6324600" y="2514600"/>
            <a:ext cx="1828800" cy="1676400"/>
            <a:chOff x="3984" y="1584"/>
            <a:chExt cx="1152" cy="1056"/>
          </a:xfrm>
        </p:grpSpPr>
        <p:sp>
          <p:nvSpPr>
            <p:cNvPr id="2063" name="Gerade Verbindung 11273">
              <a:extLst>
                <a:ext uri="{FF2B5EF4-FFF2-40B4-BE49-F238E27FC236}">
                  <a16:creationId xmlns:a16="http://schemas.microsoft.com/office/drawing/2014/main" id="{F53A2955-CC76-498A-9342-071CCF18CF5B}"/>
                </a:ext>
              </a:extLst>
            </p:cNvPr>
            <p:cNvSpPr>
              <a:spLocks noChangeShapeType="1"/>
            </p:cNvSpPr>
            <p:nvPr/>
          </p:nvSpPr>
          <p:spPr bwMode="auto">
            <a:xfrm>
              <a:off x="3984" y="1584"/>
              <a:ext cx="0" cy="1056"/>
            </a:xfrm>
            <a:prstGeom prst="line">
              <a:avLst/>
            </a:prstGeom>
            <a:noFill/>
            <a:ln w="12700" algn="ctr">
              <a:solidFill>
                <a:schemeClr val="tx1"/>
              </a:solidFill>
              <a:round/>
              <a:headEnd type="stealth" w="med" len="med"/>
              <a:tailEnd type="none" w="sm" len="sm"/>
            </a:ln>
            <a:extLst>
              <a:ext uri="{909E8E84-426E-40DD-AFC4-6F175D3DCCD1}">
                <a14:hiddenFill xmlns:a14="http://schemas.microsoft.com/office/drawing/2010/main">
                  <a:noFill/>
                </a14:hiddenFill>
              </a:ext>
            </a:extLst>
          </p:spPr>
          <p:txBody>
            <a:bodyPr/>
            <a:lstStyle/>
            <a:p>
              <a:endParaRPr lang="de-DE"/>
            </a:p>
          </p:txBody>
        </p:sp>
        <p:sp>
          <p:nvSpPr>
            <p:cNvPr id="2064" name="Gerade Verbindung 11274">
              <a:extLst>
                <a:ext uri="{FF2B5EF4-FFF2-40B4-BE49-F238E27FC236}">
                  <a16:creationId xmlns:a16="http://schemas.microsoft.com/office/drawing/2014/main" id="{DDF6D1C9-84AC-4DE5-BF0A-3F5D0D6A79A1}"/>
                </a:ext>
              </a:extLst>
            </p:cNvPr>
            <p:cNvSpPr>
              <a:spLocks noChangeShapeType="1"/>
            </p:cNvSpPr>
            <p:nvPr/>
          </p:nvSpPr>
          <p:spPr bwMode="auto">
            <a:xfrm>
              <a:off x="3984" y="2640"/>
              <a:ext cx="1152" cy="0"/>
            </a:xfrm>
            <a:prstGeom prst="line">
              <a:avLst/>
            </a:prstGeom>
            <a:noFill/>
            <a:ln w="12700" algn="ctr">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a:lstStyle/>
            <a:p>
              <a:endParaRPr lang="de-DE"/>
            </a:p>
          </p:txBody>
        </p:sp>
      </p:grpSp>
      <p:sp>
        <p:nvSpPr>
          <p:cNvPr id="11277" name="Rechteck 11276">
            <a:extLst>
              <a:ext uri="{FF2B5EF4-FFF2-40B4-BE49-F238E27FC236}">
                <a16:creationId xmlns:a16="http://schemas.microsoft.com/office/drawing/2014/main" id="{59CC5822-40B3-419D-A03A-16922137AFEC}"/>
              </a:ext>
            </a:extLst>
          </p:cNvPr>
          <p:cNvSpPr>
            <a:spLocks noChangeArrowheads="1"/>
          </p:cNvSpPr>
          <p:nvPr/>
        </p:nvSpPr>
        <p:spPr bwMode="auto">
          <a:xfrm>
            <a:off x="7620000" y="3276600"/>
            <a:ext cx="381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J</a:t>
            </a:r>
          </a:p>
        </p:txBody>
      </p:sp>
      <p:sp>
        <p:nvSpPr>
          <p:cNvPr id="11278" name="Rechteck 11277">
            <a:extLst>
              <a:ext uri="{FF2B5EF4-FFF2-40B4-BE49-F238E27FC236}">
                <a16:creationId xmlns:a16="http://schemas.microsoft.com/office/drawing/2014/main" id="{C24FB389-047A-4D6E-AA23-743DB1226CA7}"/>
              </a:ext>
            </a:extLst>
          </p:cNvPr>
          <p:cNvSpPr>
            <a:spLocks noChangeArrowheads="1"/>
          </p:cNvSpPr>
          <p:nvPr/>
        </p:nvSpPr>
        <p:spPr bwMode="auto">
          <a:xfrm>
            <a:off x="228600" y="4648200"/>
            <a:ext cx="6858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Das Trägheitsmoment entspricht einer Masse. Man erinnere sich an die kinetische Energie. Da gibt es dann noch die Rotationsenergie, die analog aus Trägheitsmoment  und Winkelgeschwindigkeit berechnet wird.</a:t>
            </a:r>
          </a:p>
          <a:p>
            <a:pPr>
              <a:spcBef>
                <a:spcPct val="50000"/>
              </a:spcBef>
            </a:pPr>
            <a:r>
              <a:rPr lang="de-DE" altLang="de-DE">
                <a:latin typeface="Times New Roman" panose="02020603050405020304" pitchFamily="18" charset="0"/>
              </a:rPr>
              <a:t>Das ganze führt dazu , daß man unter Verwendung des 3. Integrals die Drehung eines dünnwandigen Zylinders um die z-Achse berechnet.</a:t>
            </a:r>
          </a:p>
        </p:txBody>
      </p:sp>
      <p:graphicFrame>
        <p:nvGraphicFramePr>
          <p:cNvPr id="11279" name="Object 15">
            <a:extLst>
              <a:ext uri="{FF2B5EF4-FFF2-40B4-BE49-F238E27FC236}">
                <a16:creationId xmlns:a16="http://schemas.microsoft.com/office/drawing/2014/main" id="{BFAA4BF1-A8B2-439F-BFFE-DD8F61DD77B9}"/>
              </a:ext>
            </a:extLst>
          </p:cNvPr>
          <p:cNvGraphicFramePr>
            <a:graphicFrameLocks/>
          </p:cNvGraphicFramePr>
          <p:nvPr/>
        </p:nvGraphicFramePr>
        <p:xfrm>
          <a:off x="3422650" y="5410200"/>
          <a:ext cx="1409700" cy="1330325"/>
        </p:xfrm>
        <a:graphic>
          <a:graphicData uri="http://schemas.openxmlformats.org/presentationml/2006/ole">
            <mc:AlternateContent xmlns:mc="http://schemas.openxmlformats.org/markup-compatibility/2006">
              <mc:Choice xmlns:v="urn:schemas-microsoft-com:vml" Requires="v">
                <p:oleObj spid="_x0000_s2066" name="ClipArt" r:id="rId16" imgW="3660480" imgH="3450960" progId="MS_ClipArt_Gallery.2">
                  <p:embed/>
                </p:oleObj>
              </mc:Choice>
              <mc:Fallback>
                <p:oleObj name="ClipArt" r:id="rId16" imgW="3660480" imgH="3450960" progId="MS_ClipArt_Gallery.2">
                  <p:embed/>
                  <p:pic>
                    <p:nvPicPr>
                      <p:cNvPr id="0" name="Object 15"/>
                      <p:cNvPicPr>
                        <a:picLocks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422650" y="5410200"/>
                        <a:ext cx="1409700" cy="1330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280" name="Rechteck 11279">
            <a:extLst>
              <a:ext uri="{FF2B5EF4-FFF2-40B4-BE49-F238E27FC236}">
                <a16:creationId xmlns:a16="http://schemas.microsoft.com/office/drawing/2014/main" id="{E6DCD752-C35E-4C3E-AF75-73BEC75F4173}"/>
              </a:ext>
            </a:extLst>
          </p:cNvPr>
          <p:cNvSpPr>
            <a:spLocks noChangeArrowheads="1"/>
          </p:cNvSpPr>
          <p:nvPr/>
        </p:nvSpPr>
        <p:spPr bwMode="auto">
          <a:xfrm>
            <a:off x="5105400" y="5715000"/>
            <a:ext cx="3886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Grad daß‘d net ois berechna muaßt , wos bei a so a Ochterbahnfoat possian ko!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265"/>
                                        </p:tgtEl>
                                        <p:attrNameLst>
                                          <p:attrName>style.visibility</p:attrName>
                                        </p:attrNameLst>
                                      </p:cBhvr>
                                      <p:to>
                                        <p:strVal val="visible"/>
                                      </p:to>
                                    </p:set>
                                    <p:animEffect transition="in" filter="wipe(down)">
                                      <p:cBhvr>
                                        <p:cTn id="7" dur="500"/>
                                        <p:tgtEl>
                                          <p:spTgt spid="11265"/>
                                        </p:tgtEl>
                                      </p:cBhvr>
                                    </p:animEffect>
                                  </p:childTnLst>
                                  <p:subTnLst>
                                    <p:audio>
                                      <p:cMediaNode>
                                        <p:cTn display="0" masterRel="sameClick">
                                          <p:stCondLst>
                                            <p:cond evt="begin" delay="0">
                                              <p:tn val="5"/>
                                            </p:cond>
                                          </p:stCondLst>
                                          <p:endCondLst>
                                            <p:cond evt="onStopAudio" delay="0">
                                              <p:tgtEl>
                                                <p:sldTgt/>
                                              </p:tgtEl>
                                            </p:cond>
                                          </p:endCondLst>
                                        </p:cTn>
                                        <p:tgtEl>
                                          <p:sndTgt r:embed="rId3" name="gitsolo.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11266">
                                            <p:txEl>
                                              <p:pRg st="0" end="0"/>
                                            </p:txEl>
                                          </p:spTgt>
                                        </p:tgtEl>
                                        <p:attrNameLst>
                                          <p:attrName>style.visibility</p:attrName>
                                        </p:attrNameLst>
                                      </p:cBhvr>
                                      <p:to>
                                        <p:strVal val="visible"/>
                                      </p:to>
                                    </p:set>
                                    <p:anim calcmode="lin" valueType="num">
                                      <p:cBhvr additive="base">
                                        <p:cTn id="12" dur="500" fill="hold"/>
                                        <p:tgtEl>
                                          <p:spTgt spid="11266">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11266">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4" name="Registrierkasse"/>
                                        </p:tgtEl>
                                      </p:cMediaNode>
                                    </p:audio>
                                  </p:sub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11266">
                                            <p:txEl>
                                              <p:pRg st="1" end="1"/>
                                            </p:txEl>
                                          </p:spTgt>
                                        </p:tgtEl>
                                        <p:attrNameLst>
                                          <p:attrName>style.visibility</p:attrName>
                                        </p:attrNameLst>
                                      </p:cBhvr>
                                      <p:to>
                                        <p:strVal val="visible"/>
                                      </p:to>
                                    </p:set>
                                    <p:anim calcmode="lin" valueType="num">
                                      <p:cBhvr additive="base">
                                        <p:cTn id="18" dur="500" fill="hold"/>
                                        <p:tgtEl>
                                          <p:spTgt spid="11266">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11266">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4" name="Registrierkasse"/>
                                        </p:tgtEl>
                                      </p:cMediaNode>
                                    </p:audio>
                                  </p:sub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11266">
                                            <p:txEl>
                                              <p:pRg st="2" end="2"/>
                                            </p:txEl>
                                          </p:spTgt>
                                        </p:tgtEl>
                                        <p:attrNameLst>
                                          <p:attrName>style.visibility</p:attrName>
                                        </p:attrNameLst>
                                      </p:cBhvr>
                                      <p:to>
                                        <p:strVal val="visible"/>
                                      </p:to>
                                    </p:set>
                                    <p:anim calcmode="lin" valueType="num">
                                      <p:cBhvr additive="base">
                                        <p:cTn id="24" dur="500" fill="hold"/>
                                        <p:tgtEl>
                                          <p:spTgt spid="11266">
                                            <p:txEl>
                                              <p:pRg st="2" end="2"/>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11266">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4" name="Registrierkasse"/>
                                        </p:tgtEl>
                                      </p:cMediaNode>
                                    </p:audio>
                                  </p:sub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11266">
                                            <p:txEl>
                                              <p:pRg st="3" end="3"/>
                                            </p:txEl>
                                          </p:spTgt>
                                        </p:tgtEl>
                                        <p:attrNameLst>
                                          <p:attrName>style.visibility</p:attrName>
                                        </p:attrNameLst>
                                      </p:cBhvr>
                                      <p:to>
                                        <p:strVal val="visible"/>
                                      </p:to>
                                    </p:set>
                                    <p:anim calcmode="lin" valueType="num">
                                      <p:cBhvr additive="base">
                                        <p:cTn id="30" dur="500" fill="hold"/>
                                        <p:tgtEl>
                                          <p:spTgt spid="11266">
                                            <p:txEl>
                                              <p:pRg st="3" end="3"/>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11266">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4" name="Registrierkasse"/>
                                        </p:tgtEl>
                                      </p:cMediaNode>
                                    </p:audio>
                                  </p:sub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8" fill="hold" grpId="0" nodeType="clickEffect">
                                  <p:stCondLst>
                                    <p:cond delay="0"/>
                                  </p:stCondLst>
                                  <p:childTnLst>
                                    <p:set>
                                      <p:cBhvr>
                                        <p:cTn id="35" dur="1" fill="hold">
                                          <p:stCondLst>
                                            <p:cond delay="0"/>
                                          </p:stCondLst>
                                        </p:cTn>
                                        <p:tgtEl>
                                          <p:spTgt spid="11266">
                                            <p:txEl>
                                              <p:pRg st="4" end="4"/>
                                            </p:txEl>
                                          </p:spTgt>
                                        </p:tgtEl>
                                        <p:attrNameLst>
                                          <p:attrName>style.visibility</p:attrName>
                                        </p:attrNameLst>
                                      </p:cBhvr>
                                      <p:to>
                                        <p:strVal val="visible"/>
                                      </p:to>
                                    </p:set>
                                    <p:anim calcmode="lin" valueType="num">
                                      <p:cBhvr additive="base">
                                        <p:cTn id="36" dur="500" fill="hold"/>
                                        <p:tgtEl>
                                          <p:spTgt spid="11266">
                                            <p:txEl>
                                              <p:pRg st="4" end="4"/>
                                            </p:txEl>
                                          </p:spTgt>
                                        </p:tgtEl>
                                        <p:attrNameLst>
                                          <p:attrName>ppt_x</p:attrName>
                                        </p:attrNameLst>
                                      </p:cBhvr>
                                      <p:tavLst>
                                        <p:tav tm="0">
                                          <p:val>
                                            <p:strVal val="0-#ppt_w/2"/>
                                          </p:val>
                                        </p:tav>
                                        <p:tav tm="100000">
                                          <p:val>
                                            <p:strVal val="#ppt_x"/>
                                          </p:val>
                                        </p:tav>
                                      </p:tavLst>
                                    </p:anim>
                                    <p:anim calcmode="lin" valueType="num">
                                      <p:cBhvr additive="base">
                                        <p:cTn id="37" dur="500" fill="hold"/>
                                        <p:tgtEl>
                                          <p:spTgt spid="11266">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4" name="Registrierkasse"/>
                                        </p:tgtEl>
                                      </p:cMediaNode>
                                    </p:audio>
                                  </p:sub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8" fill="hold" grpId="0" nodeType="clickEffect">
                                  <p:stCondLst>
                                    <p:cond delay="0"/>
                                  </p:stCondLst>
                                  <p:childTnLst>
                                    <p:set>
                                      <p:cBhvr>
                                        <p:cTn id="41" dur="1" fill="hold">
                                          <p:stCondLst>
                                            <p:cond delay="0"/>
                                          </p:stCondLst>
                                        </p:cTn>
                                        <p:tgtEl>
                                          <p:spTgt spid="11266">
                                            <p:txEl>
                                              <p:pRg st="5" end="5"/>
                                            </p:txEl>
                                          </p:spTgt>
                                        </p:tgtEl>
                                        <p:attrNameLst>
                                          <p:attrName>style.visibility</p:attrName>
                                        </p:attrNameLst>
                                      </p:cBhvr>
                                      <p:to>
                                        <p:strVal val="visible"/>
                                      </p:to>
                                    </p:set>
                                    <p:anim calcmode="lin" valueType="num">
                                      <p:cBhvr additive="base">
                                        <p:cTn id="42" dur="500" fill="hold"/>
                                        <p:tgtEl>
                                          <p:spTgt spid="11266">
                                            <p:txEl>
                                              <p:pRg st="5" end="5"/>
                                            </p:txEl>
                                          </p:spTgt>
                                        </p:tgtEl>
                                        <p:attrNameLst>
                                          <p:attrName>ppt_x</p:attrName>
                                        </p:attrNameLst>
                                      </p:cBhvr>
                                      <p:tavLst>
                                        <p:tav tm="0">
                                          <p:val>
                                            <p:strVal val="0-#ppt_w/2"/>
                                          </p:val>
                                        </p:tav>
                                        <p:tav tm="100000">
                                          <p:val>
                                            <p:strVal val="#ppt_x"/>
                                          </p:val>
                                        </p:tav>
                                      </p:tavLst>
                                    </p:anim>
                                    <p:anim calcmode="lin" valueType="num">
                                      <p:cBhvr additive="base">
                                        <p:cTn id="43" dur="500" fill="hold"/>
                                        <p:tgtEl>
                                          <p:spTgt spid="11266">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0"/>
                                            </p:cond>
                                          </p:stCondLst>
                                          <p:endCondLst>
                                            <p:cond evt="onStopAudio" delay="0">
                                              <p:tgtEl>
                                                <p:sldTgt/>
                                              </p:tgtEl>
                                            </p:cond>
                                          </p:endCondLst>
                                        </p:cTn>
                                        <p:tgtEl>
                                          <p:sndTgt r:embed="rId4" name="Registrierkasse"/>
                                        </p:tgtEl>
                                      </p:cMediaNode>
                                    </p:audio>
                                  </p:sub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8" fill="hold" grpId="0" nodeType="clickEffect">
                                  <p:stCondLst>
                                    <p:cond delay="0"/>
                                  </p:stCondLst>
                                  <p:childTnLst>
                                    <p:set>
                                      <p:cBhvr>
                                        <p:cTn id="47" dur="1" fill="hold">
                                          <p:stCondLst>
                                            <p:cond delay="0"/>
                                          </p:stCondLst>
                                        </p:cTn>
                                        <p:tgtEl>
                                          <p:spTgt spid="11266">
                                            <p:txEl>
                                              <p:pRg st="6" end="6"/>
                                            </p:txEl>
                                          </p:spTgt>
                                        </p:tgtEl>
                                        <p:attrNameLst>
                                          <p:attrName>style.visibility</p:attrName>
                                        </p:attrNameLst>
                                      </p:cBhvr>
                                      <p:to>
                                        <p:strVal val="visible"/>
                                      </p:to>
                                    </p:set>
                                    <p:anim calcmode="lin" valueType="num">
                                      <p:cBhvr additive="base">
                                        <p:cTn id="48" dur="500" fill="hold"/>
                                        <p:tgtEl>
                                          <p:spTgt spid="11266">
                                            <p:txEl>
                                              <p:pRg st="6" end="6"/>
                                            </p:txEl>
                                          </p:spTgt>
                                        </p:tgtEl>
                                        <p:attrNameLst>
                                          <p:attrName>ppt_x</p:attrName>
                                        </p:attrNameLst>
                                      </p:cBhvr>
                                      <p:tavLst>
                                        <p:tav tm="0">
                                          <p:val>
                                            <p:strVal val="0-#ppt_w/2"/>
                                          </p:val>
                                        </p:tav>
                                        <p:tav tm="100000">
                                          <p:val>
                                            <p:strVal val="#ppt_x"/>
                                          </p:val>
                                        </p:tav>
                                      </p:tavLst>
                                    </p:anim>
                                    <p:anim calcmode="lin" valueType="num">
                                      <p:cBhvr additive="base">
                                        <p:cTn id="49" dur="500" fill="hold"/>
                                        <p:tgtEl>
                                          <p:spTgt spid="11266">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6"/>
                                            </p:cond>
                                          </p:stCondLst>
                                          <p:endCondLst>
                                            <p:cond evt="onStopAudio" delay="0">
                                              <p:tgtEl>
                                                <p:sldTgt/>
                                              </p:tgtEl>
                                            </p:cond>
                                          </p:endCondLst>
                                        </p:cTn>
                                        <p:tgtEl>
                                          <p:sndTgt r:embed="rId4" name="Registrierkasse"/>
                                        </p:tgtEl>
                                      </p:cMediaNode>
                                    </p:audio>
                                  </p:subTnLst>
                                </p:cTn>
                              </p:par>
                            </p:childTnLst>
                          </p:cTn>
                        </p:par>
                      </p:childTnLst>
                    </p:cTn>
                  </p:par>
                  <p:par>
                    <p:cTn id="50" fill="hold" nodeType="clickPar">
                      <p:stCondLst>
                        <p:cond delay="indefinite"/>
                      </p:stCondLst>
                      <p:childTnLst>
                        <p:par>
                          <p:cTn id="51" fill="hold" nodeType="withGroup">
                            <p:stCondLst>
                              <p:cond delay="0"/>
                            </p:stCondLst>
                            <p:childTnLst>
                              <p:par>
                                <p:cTn id="52" presetID="2" presetClass="entr" presetSubtype="8" fill="hold" grpId="0" nodeType="clickEffect">
                                  <p:stCondLst>
                                    <p:cond delay="0"/>
                                  </p:stCondLst>
                                  <p:childTnLst>
                                    <p:set>
                                      <p:cBhvr>
                                        <p:cTn id="53" dur="1" fill="hold">
                                          <p:stCondLst>
                                            <p:cond delay="0"/>
                                          </p:stCondLst>
                                        </p:cTn>
                                        <p:tgtEl>
                                          <p:spTgt spid="11266">
                                            <p:txEl>
                                              <p:pRg st="7" end="7"/>
                                            </p:txEl>
                                          </p:spTgt>
                                        </p:tgtEl>
                                        <p:attrNameLst>
                                          <p:attrName>style.visibility</p:attrName>
                                        </p:attrNameLst>
                                      </p:cBhvr>
                                      <p:to>
                                        <p:strVal val="visible"/>
                                      </p:to>
                                    </p:set>
                                    <p:anim calcmode="lin" valueType="num">
                                      <p:cBhvr additive="base">
                                        <p:cTn id="54" dur="500" fill="hold"/>
                                        <p:tgtEl>
                                          <p:spTgt spid="11266">
                                            <p:txEl>
                                              <p:pRg st="7" end="7"/>
                                            </p:txEl>
                                          </p:spTgt>
                                        </p:tgtEl>
                                        <p:attrNameLst>
                                          <p:attrName>ppt_x</p:attrName>
                                        </p:attrNameLst>
                                      </p:cBhvr>
                                      <p:tavLst>
                                        <p:tav tm="0">
                                          <p:val>
                                            <p:strVal val="0-#ppt_w/2"/>
                                          </p:val>
                                        </p:tav>
                                        <p:tav tm="100000">
                                          <p:val>
                                            <p:strVal val="#ppt_x"/>
                                          </p:val>
                                        </p:tav>
                                      </p:tavLst>
                                    </p:anim>
                                    <p:anim calcmode="lin" valueType="num">
                                      <p:cBhvr additive="base">
                                        <p:cTn id="55" dur="500" fill="hold"/>
                                        <p:tgtEl>
                                          <p:spTgt spid="11266">
                                            <p:txEl>
                                              <p:pRg st="7" end="7"/>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2"/>
                                            </p:cond>
                                          </p:stCondLst>
                                          <p:endCondLst>
                                            <p:cond evt="onStopAudio" delay="0">
                                              <p:tgtEl>
                                                <p:sldTgt/>
                                              </p:tgtEl>
                                            </p:cond>
                                          </p:endCondLst>
                                        </p:cTn>
                                        <p:tgtEl>
                                          <p:sndTgt r:embed="rId4" name="Registrierkasse"/>
                                        </p:tgtEl>
                                      </p:cMediaNode>
                                    </p:audio>
                                  </p:subTnLst>
                                </p:cTn>
                              </p:par>
                            </p:childTnLst>
                          </p:cTn>
                        </p:par>
                      </p:childTnLst>
                    </p:cTn>
                  </p:par>
                  <p:par>
                    <p:cTn id="56" fill="hold" nodeType="clickPar">
                      <p:stCondLst>
                        <p:cond delay="indefinite"/>
                      </p:stCondLst>
                      <p:childTnLst>
                        <p:par>
                          <p:cTn id="57" fill="hold" nodeType="withGroup">
                            <p:stCondLst>
                              <p:cond delay="0"/>
                            </p:stCondLst>
                            <p:childTnLst>
                              <p:par>
                                <p:cTn id="58" presetID="2" presetClass="entr" presetSubtype="8" fill="hold" grpId="0" nodeType="clickEffect">
                                  <p:stCondLst>
                                    <p:cond delay="0"/>
                                  </p:stCondLst>
                                  <p:childTnLst>
                                    <p:set>
                                      <p:cBhvr>
                                        <p:cTn id="59" dur="1" fill="hold">
                                          <p:stCondLst>
                                            <p:cond delay="0"/>
                                          </p:stCondLst>
                                        </p:cTn>
                                        <p:tgtEl>
                                          <p:spTgt spid="11266">
                                            <p:txEl>
                                              <p:pRg st="8" end="8"/>
                                            </p:txEl>
                                          </p:spTgt>
                                        </p:tgtEl>
                                        <p:attrNameLst>
                                          <p:attrName>style.visibility</p:attrName>
                                        </p:attrNameLst>
                                      </p:cBhvr>
                                      <p:to>
                                        <p:strVal val="visible"/>
                                      </p:to>
                                    </p:set>
                                    <p:anim calcmode="lin" valueType="num">
                                      <p:cBhvr additive="base">
                                        <p:cTn id="60" dur="500" fill="hold"/>
                                        <p:tgtEl>
                                          <p:spTgt spid="11266">
                                            <p:txEl>
                                              <p:pRg st="8" end="8"/>
                                            </p:txEl>
                                          </p:spTgt>
                                        </p:tgtEl>
                                        <p:attrNameLst>
                                          <p:attrName>ppt_x</p:attrName>
                                        </p:attrNameLst>
                                      </p:cBhvr>
                                      <p:tavLst>
                                        <p:tav tm="0">
                                          <p:val>
                                            <p:strVal val="0-#ppt_w/2"/>
                                          </p:val>
                                        </p:tav>
                                        <p:tav tm="100000">
                                          <p:val>
                                            <p:strVal val="#ppt_x"/>
                                          </p:val>
                                        </p:tav>
                                      </p:tavLst>
                                    </p:anim>
                                    <p:anim calcmode="lin" valueType="num">
                                      <p:cBhvr additive="base">
                                        <p:cTn id="61" dur="500" fill="hold"/>
                                        <p:tgtEl>
                                          <p:spTgt spid="11266">
                                            <p:txEl>
                                              <p:pRg st="8" end="8"/>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8"/>
                                            </p:cond>
                                          </p:stCondLst>
                                          <p:endCondLst>
                                            <p:cond evt="onStopAudio" delay="0">
                                              <p:tgtEl>
                                                <p:sldTgt/>
                                              </p:tgtEl>
                                            </p:cond>
                                          </p:endCondLst>
                                        </p:cTn>
                                        <p:tgtEl>
                                          <p:sndTgt r:embed="rId4" name="Registrierkasse"/>
                                        </p:tgtEl>
                                      </p:cMediaNode>
                                    </p:audio>
                                  </p:subTnLst>
                                </p:cTn>
                              </p:par>
                            </p:childTnLst>
                          </p:cTn>
                        </p:par>
                      </p:childTnLst>
                    </p:cTn>
                  </p:par>
                  <p:par>
                    <p:cTn id="62" fill="hold" nodeType="clickPar">
                      <p:stCondLst>
                        <p:cond delay="indefinite"/>
                      </p:stCondLst>
                      <p:childTnLst>
                        <p:par>
                          <p:cTn id="63" fill="hold" nodeType="withGroup">
                            <p:stCondLst>
                              <p:cond delay="0"/>
                            </p:stCondLst>
                            <p:childTnLst>
                              <p:par>
                                <p:cTn id="64" presetID="2" presetClass="entr" presetSubtype="8" fill="hold" grpId="0" nodeType="clickEffect">
                                  <p:stCondLst>
                                    <p:cond delay="0"/>
                                  </p:stCondLst>
                                  <p:childTnLst>
                                    <p:set>
                                      <p:cBhvr>
                                        <p:cTn id="65" dur="1" fill="hold">
                                          <p:stCondLst>
                                            <p:cond delay="0"/>
                                          </p:stCondLst>
                                        </p:cTn>
                                        <p:tgtEl>
                                          <p:spTgt spid="11266">
                                            <p:txEl>
                                              <p:pRg st="9" end="9"/>
                                            </p:txEl>
                                          </p:spTgt>
                                        </p:tgtEl>
                                        <p:attrNameLst>
                                          <p:attrName>style.visibility</p:attrName>
                                        </p:attrNameLst>
                                      </p:cBhvr>
                                      <p:to>
                                        <p:strVal val="visible"/>
                                      </p:to>
                                    </p:set>
                                    <p:anim calcmode="lin" valueType="num">
                                      <p:cBhvr additive="base">
                                        <p:cTn id="66" dur="500" fill="hold"/>
                                        <p:tgtEl>
                                          <p:spTgt spid="11266">
                                            <p:txEl>
                                              <p:pRg st="9" end="9"/>
                                            </p:txEl>
                                          </p:spTgt>
                                        </p:tgtEl>
                                        <p:attrNameLst>
                                          <p:attrName>ppt_x</p:attrName>
                                        </p:attrNameLst>
                                      </p:cBhvr>
                                      <p:tavLst>
                                        <p:tav tm="0">
                                          <p:val>
                                            <p:strVal val="0-#ppt_w/2"/>
                                          </p:val>
                                        </p:tav>
                                        <p:tav tm="100000">
                                          <p:val>
                                            <p:strVal val="#ppt_x"/>
                                          </p:val>
                                        </p:tav>
                                      </p:tavLst>
                                    </p:anim>
                                    <p:anim calcmode="lin" valueType="num">
                                      <p:cBhvr additive="base">
                                        <p:cTn id="67" dur="500" fill="hold"/>
                                        <p:tgtEl>
                                          <p:spTgt spid="11266">
                                            <p:txEl>
                                              <p:pRg st="9" end="9"/>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4"/>
                                            </p:cond>
                                          </p:stCondLst>
                                          <p:endCondLst>
                                            <p:cond evt="onStopAudio" delay="0">
                                              <p:tgtEl>
                                                <p:sldTgt/>
                                              </p:tgtEl>
                                            </p:cond>
                                          </p:endCondLst>
                                        </p:cTn>
                                        <p:tgtEl>
                                          <p:sndTgt r:embed="rId4" name="Registrierkasse"/>
                                        </p:tgtEl>
                                      </p:cMediaNode>
                                    </p:audio>
                                  </p:subTnLst>
                                </p:cTn>
                              </p:par>
                            </p:childTnLst>
                          </p:cTn>
                        </p:par>
                      </p:childTnLst>
                    </p:cTn>
                  </p:par>
                  <p:par>
                    <p:cTn id="68" fill="hold" nodeType="clickPar">
                      <p:stCondLst>
                        <p:cond delay="indefinite"/>
                      </p:stCondLst>
                      <p:childTnLst>
                        <p:par>
                          <p:cTn id="69" fill="hold" nodeType="withGroup">
                            <p:stCondLst>
                              <p:cond delay="0"/>
                            </p:stCondLst>
                            <p:childTnLst>
                              <p:par>
                                <p:cTn id="70" presetID="2" presetClass="entr" presetSubtype="3" fill="hold" grpId="0" nodeType="clickEffect">
                                  <p:stCondLst>
                                    <p:cond delay="0"/>
                                  </p:stCondLst>
                                  <p:childTnLst>
                                    <p:set>
                                      <p:cBhvr>
                                        <p:cTn id="71" dur="1" fill="hold">
                                          <p:stCondLst>
                                            <p:cond delay="0"/>
                                          </p:stCondLst>
                                        </p:cTn>
                                        <p:tgtEl>
                                          <p:spTgt spid="11267">
                                            <p:txEl>
                                              <p:pRg st="0" end="0"/>
                                            </p:txEl>
                                          </p:spTgt>
                                        </p:tgtEl>
                                        <p:attrNameLst>
                                          <p:attrName>style.visibility</p:attrName>
                                        </p:attrNameLst>
                                      </p:cBhvr>
                                      <p:to>
                                        <p:strVal val="visible"/>
                                      </p:to>
                                    </p:set>
                                    <p:anim calcmode="lin" valueType="num">
                                      <p:cBhvr additive="base">
                                        <p:cTn id="72" dur="500" fill="hold"/>
                                        <p:tgtEl>
                                          <p:spTgt spid="11267">
                                            <p:txEl>
                                              <p:pRg st="0" end="0"/>
                                            </p:txEl>
                                          </p:spTgt>
                                        </p:tgtEl>
                                        <p:attrNameLst>
                                          <p:attrName>ppt_x</p:attrName>
                                        </p:attrNameLst>
                                      </p:cBhvr>
                                      <p:tavLst>
                                        <p:tav tm="0">
                                          <p:val>
                                            <p:strVal val="1+#ppt_w/2"/>
                                          </p:val>
                                        </p:tav>
                                        <p:tav tm="100000">
                                          <p:val>
                                            <p:strVal val="#ppt_x"/>
                                          </p:val>
                                        </p:tav>
                                      </p:tavLst>
                                    </p:anim>
                                    <p:anim calcmode="lin" valueType="num">
                                      <p:cBhvr additive="base">
                                        <p:cTn id="73" dur="500" fill="hold"/>
                                        <p:tgtEl>
                                          <p:spTgt spid="11267">
                                            <p:txEl>
                                              <p:pRg st="0" end="0"/>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70"/>
                                            </p:cond>
                                          </p:stCondLst>
                                          <p:endCondLst>
                                            <p:cond evt="onStopAudio" delay="0">
                                              <p:tgtEl>
                                                <p:sldTgt/>
                                              </p:tgtEl>
                                            </p:cond>
                                          </p:endCondLst>
                                        </p:cTn>
                                        <p:tgtEl>
                                          <p:sndTgt r:embed="rId5" name="Glöckchen"/>
                                        </p:tgtEl>
                                      </p:cMediaNode>
                                    </p:audio>
                                  </p:subTnLst>
                                </p:cTn>
                              </p:par>
                            </p:childTnLst>
                          </p:cTn>
                        </p:par>
                      </p:childTnLst>
                    </p:cTn>
                  </p:par>
                  <p:par>
                    <p:cTn id="74" fill="hold" nodeType="clickPar">
                      <p:stCondLst>
                        <p:cond delay="indefinite"/>
                      </p:stCondLst>
                      <p:childTnLst>
                        <p:par>
                          <p:cTn id="75" fill="hold" nodeType="withGroup">
                            <p:stCondLst>
                              <p:cond delay="0"/>
                            </p:stCondLst>
                            <p:childTnLst>
                              <p:par>
                                <p:cTn id="76" presetID="2" presetClass="entr" presetSubtype="3" fill="hold" grpId="0" nodeType="clickEffect">
                                  <p:stCondLst>
                                    <p:cond delay="0"/>
                                  </p:stCondLst>
                                  <p:childTnLst>
                                    <p:set>
                                      <p:cBhvr>
                                        <p:cTn id="77" dur="1" fill="hold">
                                          <p:stCondLst>
                                            <p:cond delay="0"/>
                                          </p:stCondLst>
                                        </p:cTn>
                                        <p:tgtEl>
                                          <p:spTgt spid="11267">
                                            <p:txEl>
                                              <p:pRg st="1" end="1"/>
                                            </p:txEl>
                                          </p:spTgt>
                                        </p:tgtEl>
                                        <p:attrNameLst>
                                          <p:attrName>style.visibility</p:attrName>
                                        </p:attrNameLst>
                                      </p:cBhvr>
                                      <p:to>
                                        <p:strVal val="visible"/>
                                      </p:to>
                                    </p:set>
                                    <p:anim calcmode="lin" valueType="num">
                                      <p:cBhvr additive="base">
                                        <p:cTn id="78" dur="500" fill="hold"/>
                                        <p:tgtEl>
                                          <p:spTgt spid="11267">
                                            <p:txEl>
                                              <p:pRg st="1" end="1"/>
                                            </p:txEl>
                                          </p:spTgt>
                                        </p:tgtEl>
                                        <p:attrNameLst>
                                          <p:attrName>ppt_x</p:attrName>
                                        </p:attrNameLst>
                                      </p:cBhvr>
                                      <p:tavLst>
                                        <p:tav tm="0">
                                          <p:val>
                                            <p:strVal val="1+#ppt_w/2"/>
                                          </p:val>
                                        </p:tav>
                                        <p:tav tm="100000">
                                          <p:val>
                                            <p:strVal val="#ppt_x"/>
                                          </p:val>
                                        </p:tav>
                                      </p:tavLst>
                                    </p:anim>
                                    <p:anim calcmode="lin" valueType="num">
                                      <p:cBhvr additive="base">
                                        <p:cTn id="79" dur="500" fill="hold"/>
                                        <p:tgtEl>
                                          <p:spTgt spid="11267">
                                            <p:txEl>
                                              <p:pRg st="1" end="1"/>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76"/>
                                            </p:cond>
                                          </p:stCondLst>
                                          <p:endCondLst>
                                            <p:cond evt="onStopAudio" delay="0">
                                              <p:tgtEl>
                                                <p:sldTgt/>
                                              </p:tgtEl>
                                            </p:cond>
                                          </p:endCondLst>
                                        </p:cTn>
                                        <p:tgtEl>
                                          <p:sndTgt r:embed="rId5" name="Glöckchen"/>
                                        </p:tgtEl>
                                      </p:cMediaNode>
                                    </p:audio>
                                  </p:subTnLst>
                                </p:cTn>
                              </p:par>
                            </p:childTnLst>
                          </p:cTn>
                        </p:par>
                      </p:childTnLst>
                    </p:cTn>
                  </p:par>
                  <p:par>
                    <p:cTn id="80" fill="hold" nodeType="clickPar">
                      <p:stCondLst>
                        <p:cond delay="indefinite"/>
                      </p:stCondLst>
                      <p:childTnLst>
                        <p:par>
                          <p:cTn id="81" fill="hold" nodeType="withGroup">
                            <p:stCondLst>
                              <p:cond delay="0"/>
                            </p:stCondLst>
                            <p:childTnLst>
                              <p:par>
                                <p:cTn id="82" presetID="2" presetClass="entr" presetSubtype="3" fill="hold" grpId="0" nodeType="clickEffect">
                                  <p:stCondLst>
                                    <p:cond delay="0"/>
                                  </p:stCondLst>
                                  <p:childTnLst>
                                    <p:set>
                                      <p:cBhvr>
                                        <p:cTn id="83" dur="1" fill="hold">
                                          <p:stCondLst>
                                            <p:cond delay="0"/>
                                          </p:stCondLst>
                                        </p:cTn>
                                        <p:tgtEl>
                                          <p:spTgt spid="11267">
                                            <p:txEl>
                                              <p:pRg st="2" end="2"/>
                                            </p:txEl>
                                          </p:spTgt>
                                        </p:tgtEl>
                                        <p:attrNameLst>
                                          <p:attrName>style.visibility</p:attrName>
                                        </p:attrNameLst>
                                      </p:cBhvr>
                                      <p:to>
                                        <p:strVal val="visible"/>
                                      </p:to>
                                    </p:set>
                                    <p:anim calcmode="lin" valueType="num">
                                      <p:cBhvr additive="base">
                                        <p:cTn id="84" dur="500" fill="hold"/>
                                        <p:tgtEl>
                                          <p:spTgt spid="11267">
                                            <p:txEl>
                                              <p:pRg st="2" end="2"/>
                                            </p:txEl>
                                          </p:spTgt>
                                        </p:tgtEl>
                                        <p:attrNameLst>
                                          <p:attrName>ppt_x</p:attrName>
                                        </p:attrNameLst>
                                      </p:cBhvr>
                                      <p:tavLst>
                                        <p:tav tm="0">
                                          <p:val>
                                            <p:strVal val="1+#ppt_w/2"/>
                                          </p:val>
                                        </p:tav>
                                        <p:tav tm="100000">
                                          <p:val>
                                            <p:strVal val="#ppt_x"/>
                                          </p:val>
                                        </p:tav>
                                      </p:tavLst>
                                    </p:anim>
                                    <p:anim calcmode="lin" valueType="num">
                                      <p:cBhvr additive="base">
                                        <p:cTn id="85" dur="500" fill="hold"/>
                                        <p:tgtEl>
                                          <p:spTgt spid="11267">
                                            <p:txEl>
                                              <p:pRg st="2" end="2"/>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82"/>
                                            </p:cond>
                                          </p:stCondLst>
                                          <p:endCondLst>
                                            <p:cond evt="onStopAudio" delay="0">
                                              <p:tgtEl>
                                                <p:sldTgt/>
                                              </p:tgtEl>
                                            </p:cond>
                                          </p:endCondLst>
                                        </p:cTn>
                                        <p:tgtEl>
                                          <p:sndTgt r:embed="rId5" name="Glöckchen"/>
                                        </p:tgtEl>
                                      </p:cMediaNode>
                                    </p:audio>
                                  </p:subTnLst>
                                </p:cTn>
                              </p:par>
                            </p:childTnLst>
                          </p:cTn>
                        </p:par>
                      </p:childTnLst>
                    </p:cTn>
                  </p:par>
                  <p:par>
                    <p:cTn id="86" fill="hold" nodeType="clickPar">
                      <p:stCondLst>
                        <p:cond delay="indefinite"/>
                      </p:stCondLst>
                      <p:childTnLst>
                        <p:par>
                          <p:cTn id="87" fill="hold" nodeType="withGroup">
                            <p:stCondLst>
                              <p:cond delay="0"/>
                            </p:stCondLst>
                            <p:childTnLst>
                              <p:par>
                                <p:cTn id="88" presetID="2" presetClass="entr" presetSubtype="3" fill="hold" grpId="0" nodeType="clickEffect">
                                  <p:stCondLst>
                                    <p:cond delay="0"/>
                                  </p:stCondLst>
                                  <p:childTnLst>
                                    <p:set>
                                      <p:cBhvr>
                                        <p:cTn id="89" dur="1" fill="hold">
                                          <p:stCondLst>
                                            <p:cond delay="0"/>
                                          </p:stCondLst>
                                        </p:cTn>
                                        <p:tgtEl>
                                          <p:spTgt spid="11267">
                                            <p:txEl>
                                              <p:pRg st="3" end="3"/>
                                            </p:txEl>
                                          </p:spTgt>
                                        </p:tgtEl>
                                        <p:attrNameLst>
                                          <p:attrName>style.visibility</p:attrName>
                                        </p:attrNameLst>
                                      </p:cBhvr>
                                      <p:to>
                                        <p:strVal val="visible"/>
                                      </p:to>
                                    </p:set>
                                    <p:anim calcmode="lin" valueType="num">
                                      <p:cBhvr additive="base">
                                        <p:cTn id="90" dur="500" fill="hold"/>
                                        <p:tgtEl>
                                          <p:spTgt spid="11267">
                                            <p:txEl>
                                              <p:pRg st="3" end="3"/>
                                            </p:txEl>
                                          </p:spTgt>
                                        </p:tgtEl>
                                        <p:attrNameLst>
                                          <p:attrName>ppt_x</p:attrName>
                                        </p:attrNameLst>
                                      </p:cBhvr>
                                      <p:tavLst>
                                        <p:tav tm="0">
                                          <p:val>
                                            <p:strVal val="1+#ppt_w/2"/>
                                          </p:val>
                                        </p:tav>
                                        <p:tav tm="100000">
                                          <p:val>
                                            <p:strVal val="#ppt_x"/>
                                          </p:val>
                                        </p:tav>
                                      </p:tavLst>
                                    </p:anim>
                                    <p:anim calcmode="lin" valueType="num">
                                      <p:cBhvr additive="base">
                                        <p:cTn id="91" dur="500" fill="hold"/>
                                        <p:tgtEl>
                                          <p:spTgt spid="11267">
                                            <p:txEl>
                                              <p:pRg st="3" end="3"/>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88"/>
                                            </p:cond>
                                          </p:stCondLst>
                                          <p:endCondLst>
                                            <p:cond evt="onStopAudio" delay="0">
                                              <p:tgtEl>
                                                <p:sldTgt/>
                                              </p:tgtEl>
                                            </p:cond>
                                          </p:endCondLst>
                                        </p:cTn>
                                        <p:tgtEl>
                                          <p:sndTgt r:embed="rId5" name="Glöckchen"/>
                                        </p:tgtEl>
                                      </p:cMediaNode>
                                    </p:audio>
                                  </p:subTnLst>
                                </p:cTn>
                              </p:par>
                            </p:childTnLst>
                          </p:cTn>
                        </p:par>
                      </p:childTnLst>
                    </p:cTn>
                  </p:par>
                  <p:par>
                    <p:cTn id="92" fill="hold" nodeType="clickPar">
                      <p:stCondLst>
                        <p:cond delay="indefinite"/>
                      </p:stCondLst>
                      <p:childTnLst>
                        <p:par>
                          <p:cTn id="93" fill="hold" nodeType="withGroup">
                            <p:stCondLst>
                              <p:cond delay="0"/>
                            </p:stCondLst>
                            <p:childTnLst>
                              <p:par>
                                <p:cTn id="94" presetID="2" presetClass="entr" presetSubtype="3" fill="hold" grpId="0" nodeType="clickEffect">
                                  <p:stCondLst>
                                    <p:cond delay="0"/>
                                  </p:stCondLst>
                                  <p:childTnLst>
                                    <p:set>
                                      <p:cBhvr>
                                        <p:cTn id="95" dur="1" fill="hold">
                                          <p:stCondLst>
                                            <p:cond delay="0"/>
                                          </p:stCondLst>
                                        </p:cTn>
                                        <p:tgtEl>
                                          <p:spTgt spid="11267">
                                            <p:txEl>
                                              <p:pRg st="4" end="4"/>
                                            </p:txEl>
                                          </p:spTgt>
                                        </p:tgtEl>
                                        <p:attrNameLst>
                                          <p:attrName>style.visibility</p:attrName>
                                        </p:attrNameLst>
                                      </p:cBhvr>
                                      <p:to>
                                        <p:strVal val="visible"/>
                                      </p:to>
                                    </p:set>
                                    <p:anim calcmode="lin" valueType="num">
                                      <p:cBhvr additive="base">
                                        <p:cTn id="96" dur="500" fill="hold"/>
                                        <p:tgtEl>
                                          <p:spTgt spid="11267">
                                            <p:txEl>
                                              <p:pRg st="4" end="4"/>
                                            </p:txEl>
                                          </p:spTgt>
                                        </p:tgtEl>
                                        <p:attrNameLst>
                                          <p:attrName>ppt_x</p:attrName>
                                        </p:attrNameLst>
                                      </p:cBhvr>
                                      <p:tavLst>
                                        <p:tav tm="0">
                                          <p:val>
                                            <p:strVal val="1+#ppt_w/2"/>
                                          </p:val>
                                        </p:tav>
                                        <p:tav tm="100000">
                                          <p:val>
                                            <p:strVal val="#ppt_x"/>
                                          </p:val>
                                        </p:tav>
                                      </p:tavLst>
                                    </p:anim>
                                    <p:anim calcmode="lin" valueType="num">
                                      <p:cBhvr additive="base">
                                        <p:cTn id="97" dur="500" fill="hold"/>
                                        <p:tgtEl>
                                          <p:spTgt spid="11267">
                                            <p:txEl>
                                              <p:pRg st="4" end="4"/>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94"/>
                                            </p:cond>
                                          </p:stCondLst>
                                          <p:endCondLst>
                                            <p:cond evt="onStopAudio" delay="0">
                                              <p:tgtEl>
                                                <p:sldTgt/>
                                              </p:tgtEl>
                                            </p:cond>
                                          </p:endCondLst>
                                        </p:cTn>
                                        <p:tgtEl>
                                          <p:sndTgt r:embed="rId5" name="Glöckchen"/>
                                        </p:tgtEl>
                                      </p:cMediaNode>
                                    </p:audio>
                                  </p:subTnLst>
                                </p:cTn>
                              </p:par>
                            </p:childTnLst>
                          </p:cTn>
                        </p:par>
                      </p:childTnLst>
                    </p:cTn>
                  </p:par>
                  <p:par>
                    <p:cTn id="98" fill="hold" nodeType="clickPar">
                      <p:stCondLst>
                        <p:cond delay="indefinite"/>
                      </p:stCondLst>
                      <p:childTnLst>
                        <p:par>
                          <p:cTn id="99" fill="hold" nodeType="withGroup">
                            <p:stCondLst>
                              <p:cond delay="0"/>
                            </p:stCondLst>
                            <p:childTnLst>
                              <p:par>
                                <p:cTn id="100" presetID="2" presetClass="entr" presetSubtype="4" fill="hold" grpId="0" nodeType="clickEffect">
                                  <p:stCondLst>
                                    <p:cond delay="0"/>
                                  </p:stCondLst>
                                  <p:childTnLst>
                                    <p:set>
                                      <p:cBhvr>
                                        <p:cTn id="101" dur="1" fill="hold">
                                          <p:stCondLst>
                                            <p:cond delay="0"/>
                                          </p:stCondLst>
                                        </p:cTn>
                                        <p:tgtEl>
                                          <p:spTgt spid="11268"/>
                                        </p:tgtEl>
                                        <p:attrNameLst>
                                          <p:attrName>style.visibility</p:attrName>
                                        </p:attrNameLst>
                                      </p:cBhvr>
                                      <p:to>
                                        <p:strVal val="visible"/>
                                      </p:to>
                                    </p:set>
                                    <p:anim calcmode="lin" valueType="num">
                                      <p:cBhvr additive="base">
                                        <p:cTn id="102" dur="500" fill="hold"/>
                                        <p:tgtEl>
                                          <p:spTgt spid="11268"/>
                                        </p:tgtEl>
                                        <p:attrNameLst>
                                          <p:attrName>ppt_x</p:attrName>
                                        </p:attrNameLst>
                                      </p:cBhvr>
                                      <p:tavLst>
                                        <p:tav tm="0">
                                          <p:val>
                                            <p:strVal val="#ppt_x"/>
                                          </p:val>
                                        </p:tav>
                                        <p:tav tm="100000">
                                          <p:val>
                                            <p:strVal val="#ppt_x"/>
                                          </p:val>
                                        </p:tav>
                                      </p:tavLst>
                                    </p:anim>
                                    <p:anim calcmode="lin" valueType="num">
                                      <p:cBhvr additive="base">
                                        <p:cTn id="103" dur="500" fill="hold"/>
                                        <p:tgtEl>
                                          <p:spTgt spid="1126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0"/>
                                            </p:cond>
                                          </p:stCondLst>
                                          <p:endCondLst>
                                            <p:cond evt="onStopAudio" delay="0">
                                              <p:tgtEl>
                                                <p:sldTgt/>
                                              </p:tgtEl>
                                            </p:cond>
                                          </p:endCondLst>
                                        </p:cTn>
                                        <p:tgtEl>
                                          <p:sndTgt r:embed="rId6" name="Explosion"/>
                                        </p:tgtEl>
                                      </p:cMediaNode>
                                    </p:audio>
                                  </p:subTnLst>
                                </p:cTn>
                              </p:par>
                            </p:childTnLst>
                          </p:cTn>
                        </p:par>
                      </p:childTnLst>
                    </p:cTn>
                  </p:par>
                  <p:par>
                    <p:cTn id="104" fill="hold" nodeType="clickPar">
                      <p:stCondLst>
                        <p:cond delay="indefinite"/>
                      </p:stCondLst>
                      <p:childTnLst>
                        <p:par>
                          <p:cTn id="105" fill="hold" nodeType="withGroup">
                            <p:stCondLst>
                              <p:cond delay="0"/>
                            </p:stCondLst>
                            <p:childTnLst>
                              <p:par>
                                <p:cTn id="106" presetID="2" presetClass="entr" presetSubtype="1" fill="hold" grpId="0" nodeType="clickEffect">
                                  <p:stCondLst>
                                    <p:cond delay="0"/>
                                  </p:stCondLst>
                                  <p:childTnLst>
                                    <p:set>
                                      <p:cBhvr>
                                        <p:cTn id="107" dur="1" fill="hold">
                                          <p:stCondLst>
                                            <p:cond delay="0"/>
                                          </p:stCondLst>
                                        </p:cTn>
                                        <p:tgtEl>
                                          <p:spTgt spid="11269"/>
                                        </p:tgtEl>
                                        <p:attrNameLst>
                                          <p:attrName>style.visibility</p:attrName>
                                        </p:attrNameLst>
                                      </p:cBhvr>
                                      <p:to>
                                        <p:strVal val="visible"/>
                                      </p:to>
                                    </p:set>
                                    <p:anim calcmode="lin" valueType="num">
                                      <p:cBhvr additive="base">
                                        <p:cTn id="108" dur="500" fill="hold"/>
                                        <p:tgtEl>
                                          <p:spTgt spid="11269"/>
                                        </p:tgtEl>
                                        <p:attrNameLst>
                                          <p:attrName>ppt_x</p:attrName>
                                        </p:attrNameLst>
                                      </p:cBhvr>
                                      <p:tavLst>
                                        <p:tav tm="0">
                                          <p:val>
                                            <p:strVal val="#ppt_x"/>
                                          </p:val>
                                        </p:tav>
                                        <p:tav tm="100000">
                                          <p:val>
                                            <p:strVal val="#ppt_x"/>
                                          </p:val>
                                        </p:tav>
                                      </p:tavLst>
                                    </p:anim>
                                    <p:anim calcmode="lin" valueType="num">
                                      <p:cBhvr additive="base">
                                        <p:cTn id="109" dur="500" fill="hold"/>
                                        <p:tgtEl>
                                          <p:spTgt spid="11269"/>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06"/>
                                            </p:cond>
                                          </p:stCondLst>
                                          <p:endCondLst>
                                            <p:cond evt="onStopAudio" delay="0">
                                              <p:tgtEl>
                                                <p:sldTgt/>
                                              </p:tgtEl>
                                            </p:cond>
                                          </p:endCondLst>
                                        </p:cTn>
                                        <p:tgtEl>
                                          <p:sndTgt r:embed="rId7" name="Gewehrschuß"/>
                                        </p:tgtEl>
                                      </p:cMediaNode>
                                    </p:audio>
                                  </p:subTnLst>
                                </p:cTn>
                              </p:par>
                            </p:childTnLst>
                          </p:cTn>
                        </p:par>
                      </p:childTnLst>
                    </p:cTn>
                  </p:par>
                  <p:par>
                    <p:cTn id="110" fill="hold" nodeType="clickPar">
                      <p:stCondLst>
                        <p:cond delay="indefinite"/>
                      </p:stCondLst>
                      <p:childTnLst>
                        <p:par>
                          <p:cTn id="111" fill="hold" nodeType="withGroup">
                            <p:stCondLst>
                              <p:cond delay="0"/>
                            </p:stCondLst>
                            <p:childTnLst>
                              <p:par>
                                <p:cTn id="112" presetID="4" presetClass="entr" presetSubtype="16" fill="hold" grpId="0" nodeType="clickEffect">
                                  <p:stCondLst>
                                    <p:cond delay="0"/>
                                  </p:stCondLst>
                                  <p:childTnLst>
                                    <p:set>
                                      <p:cBhvr>
                                        <p:cTn id="113" dur="1" fill="hold">
                                          <p:stCondLst>
                                            <p:cond delay="0"/>
                                          </p:stCondLst>
                                        </p:cTn>
                                        <p:tgtEl>
                                          <p:spTgt spid="11270"/>
                                        </p:tgtEl>
                                        <p:attrNameLst>
                                          <p:attrName>style.visibility</p:attrName>
                                        </p:attrNameLst>
                                      </p:cBhvr>
                                      <p:to>
                                        <p:strVal val="visible"/>
                                      </p:to>
                                    </p:set>
                                    <p:animEffect transition="in" filter="box(in)">
                                      <p:cBhvr>
                                        <p:cTn id="114" dur="500"/>
                                        <p:tgtEl>
                                          <p:spTgt spid="11270"/>
                                        </p:tgtEl>
                                      </p:cBhvr>
                                    </p:animEffect>
                                  </p:childTnLst>
                                  <p:subTnLst>
                                    <p:audio>
                                      <p:cMediaNode>
                                        <p:cTn display="0" masterRel="sameClick">
                                          <p:stCondLst>
                                            <p:cond evt="begin" delay="0">
                                              <p:tn val="112"/>
                                            </p:cond>
                                          </p:stCondLst>
                                          <p:endCondLst>
                                            <p:cond evt="onStopAudio" delay="0">
                                              <p:tgtEl>
                                                <p:sldTgt/>
                                              </p:tgtEl>
                                            </p:cond>
                                          </p:endCondLst>
                                        </p:cTn>
                                        <p:tgtEl>
                                          <p:sndTgt r:embed="rId8" name="Klatschen"/>
                                        </p:tgtEl>
                                      </p:cMediaNode>
                                    </p:audio>
                                  </p:subTnLst>
                                </p:cTn>
                              </p:par>
                            </p:childTnLst>
                          </p:cTn>
                        </p:par>
                      </p:childTnLst>
                    </p:cTn>
                  </p:par>
                  <p:par>
                    <p:cTn id="115" fill="hold" nodeType="clickPar">
                      <p:stCondLst>
                        <p:cond delay="indefinite"/>
                      </p:stCondLst>
                      <p:childTnLst>
                        <p:par>
                          <p:cTn id="116" fill="hold" nodeType="withGroup">
                            <p:stCondLst>
                              <p:cond delay="0"/>
                            </p:stCondLst>
                            <p:childTnLst>
                              <p:par>
                                <p:cTn id="117" presetID="3" presetClass="entr" presetSubtype="10" fill="hold" grpId="0" nodeType="clickEffect">
                                  <p:stCondLst>
                                    <p:cond delay="0"/>
                                  </p:stCondLst>
                                  <p:childTnLst>
                                    <p:set>
                                      <p:cBhvr>
                                        <p:cTn id="118" dur="1" fill="hold">
                                          <p:stCondLst>
                                            <p:cond delay="0"/>
                                          </p:stCondLst>
                                        </p:cTn>
                                        <p:tgtEl>
                                          <p:spTgt spid="11271"/>
                                        </p:tgtEl>
                                        <p:attrNameLst>
                                          <p:attrName>style.visibility</p:attrName>
                                        </p:attrNameLst>
                                      </p:cBhvr>
                                      <p:to>
                                        <p:strVal val="visible"/>
                                      </p:to>
                                    </p:set>
                                    <p:animEffect transition="in" filter="blinds(horizontal)">
                                      <p:cBhvr>
                                        <p:cTn id="119" dur="500"/>
                                        <p:tgtEl>
                                          <p:spTgt spid="11271"/>
                                        </p:tgtEl>
                                      </p:cBhvr>
                                    </p:animEffect>
                                  </p:childTnLst>
                                  <p:subTnLst>
                                    <p:audio>
                                      <p:cMediaNode>
                                        <p:cTn display="0" masterRel="sameClick">
                                          <p:stCondLst>
                                            <p:cond evt="begin" delay="0">
                                              <p:tn val="117"/>
                                            </p:cond>
                                          </p:stCondLst>
                                          <p:endCondLst>
                                            <p:cond evt="onStopAudio" delay="0">
                                              <p:tgtEl>
                                                <p:sldTgt/>
                                              </p:tgtEl>
                                            </p:cond>
                                          </p:endCondLst>
                                        </p:cTn>
                                        <p:tgtEl>
                                          <p:sndTgt r:embed="rId3" name="gitsolo.wav"/>
                                        </p:tgtEl>
                                      </p:cMediaNode>
                                    </p:audio>
                                  </p:subTnLst>
                                </p:cTn>
                              </p:par>
                            </p:childTnLst>
                          </p:cTn>
                        </p:par>
                      </p:childTnLst>
                    </p:cTn>
                  </p:par>
                  <p:par>
                    <p:cTn id="120" fill="hold" nodeType="clickPar">
                      <p:stCondLst>
                        <p:cond delay="indefinite"/>
                      </p:stCondLst>
                      <p:childTnLst>
                        <p:par>
                          <p:cTn id="121" fill="hold" nodeType="withGroup">
                            <p:stCondLst>
                              <p:cond delay="0"/>
                            </p:stCondLst>
                            <p:childTnLst>
                              <p:par>
                                <p:cTn id="122" presetID="2" presetClass="entr" presetSubtype="4" fill="hold" nodeType="clickEffect">
                                  <p:stCondLst>
                                    <p:cond delay="0"/>
                                  </p:stCondLst>
                                  <p:childTnLst>
                                    <p:set>
                                      <p:cBhvr>
                                        <p:cTn id="123" dur="1" fill="hold">
                                          <p:stCondLst>
                                            <p:cond delay="0"/>
                                          </p:stCondLst>
                                        </p:cTn>
                                        <p:tgtEl>
                                          <p:spTgt spid="11272"/>
                                        </p:tgtEl>
                                        <p:attrNameLst>
                                          <p:attrName>style.visibility</p:attrName>
                                        </p:attrNameLst>
                                      </p:cBhvr>
                                      <p:to>
                                        <p:strVal val="visible"/>
                                      </p:to>
                                    </p:set>
                                    <p:anim calcmode="lin" valueType="num">
                                      <p:cBhvr additive="base">
                                        <p:cTn id="124" dur="500" fill="hold"/>
                                        <p:tgtEl>
                                          <p:spTgt spid="11272"/>
                                        </p:tgtEl>
                                        <p:attrNameLst>
                                          <p:attrName>ppt_x</p:attrName>
                                        </p:attrNameLst>
                                      </p:cBhvr>
                                      <p:tavLst>
                                        <p:tav tm="0">
                                          <p:val>
                                            <p:strVal val="#ppt_x"/>
                                          </p:val>
                                        </p:tav>
                                        <p:tav tm="100000">
                                          <p:val>
                                            <p:strVal val="#ppt_x"/>
                                          </p:val>
                                        </p:tav>
                                      </p:tavLst>
                                    </p:anim>
                                    <p:anim calcmode="lin" valueType="num">
                                      <p:cBhvr additive="base">
                                        <p:cTn id="125" dur="500" fill="hold"/>
                                        <p:tgtEl>
                                          <p:spTgt spid="1127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22"/>
                                            </p:cond>
                                          </p:stCondLst>
                                          <p:endCondLst>
                                            <p:cond evt="onStopAudio" delay="0">
                                              <p:tgtEl>
                                                <p:sldTgt/>
                                              </p:tgtEl>
                                            </p:cond>
                                          </p:endCondLst>
                                        </p:cTn>
                                        <p:tgtEl>
                                          <p:sndTgt r:embed="rId9" name="Diaprojektor"/>
                                        </p:tgtEl>
                                      </p:cMediaNode>
                                    </p:audio>
                                  </p:subTnLst>
                                </p:cTn>
                              </p:par>
                            </p:childTnLst>
                          </p:cTn>
                        </p:par>
                      </p:childTnLst>
                    </p:cTn>
                  </p:par>
                  <p:par>
                    <p:cTn id="126" fill="hold" nodeType="clickPar">
                      <p:stCondLst>
                        <p:cond delay="indefinite"/>
                      </p:stCondLst>
                      <p:childTnLst>
                        <p:par>
                          <p:cTn id="127" fill="hold" nodeType="withGroup">
                            <p:stCondLst>
                              <p:cond delay="0"/>
                            </p:stCondLst>
                            <p:childTnLst>
                              <p:par>
                                <p:cTn id="128" presetID="3" presetClass="entr" presetSubtype="10" fill="hold" grpId="0" nodeType="clickEffect">
                                  <p:stCondLst>
                                    <p:cond delay="0"/>
                                  </p:stCondLst>
                                  <p:childTnLst>
                                    <p:set>
                                      <p:cBhvr>
                                        <p:cTn id="129" dur="1" fill="hold">
                                          <p:stCondLst>
                                            <p:cond delay="0"/>
                                          </p:stCondLst>
                                        </p:cTn>
                                        <p:tgtEl>
                                          <p:spTgt spid="11273"/>
                                        </p:tgtEl>
                                        <p:attrNameLst>
                                          <p:attrName>style.visibility</p:attrName>
                                        </p:attrNameLst>
                                      </p:cBhvr>
                                      <p:to>
                                        <p:strVal val="visible"/>
                                      </p:to>
                                    </p:set>
                                    <p:animEffect transition="in" filter="blinds(horizontal)">
                                      <p:cBhvr>
                                        <p:cTn id="130" dur="500"/>
                                        <p:tgtEl>
                                          <p:spTgt spid="11273"/>
                                        </p:tgtEl>
                                      </p:cBhvr>
                                    </p:animEffect>
                                  </p:childTnLst>
                                  <p:subTnLst>
                                    <p:audio>
                                      <p:cMediaNode>
                                        <p:cTn display="0" masterRel="sameClick">
                                          <p:stCondLst>
                                            <p:cond evt="begin" delay="0">
                                              <p:tn val="128"/>
                                            </p:cond>
                                          </p:stCondLst>
                                          <p:endCondLst>
                                            <p:cond evt="onStopAudio" delay="0">
                                              <p:tgtEl>
                                                <p:sldTgt/>
                                              </p:tgtEl>
                                            </p:cond>
                                          </p:endCondLst>
                                        </p:cTn>
                                        <p:tgtEl>
                                          <p:sndTgt r:embed="rId10" name="Kamera"/>
                                        </p:tgtEl>
                                      </p:cMediaNode>
                                    </p:audio>
                                  </p:subTnLst>
                                </p:cTn>
                              </p:par>
                            </p:childTnLst>
                          </p:cTn>
                        </p:par>
                      </p:childTnLst>
                    </p:cTn>
                  </p:par>
                  <p:par>
                    <p:cTn id="131" fill="hold" nodeType="clickPar">
                      <p:stCondLst>
                        <p:cond delay="indefinite"/>
                      </p:stCondLst>
                      <p:childTnLst>
                        <p:par>
                          <p:cTn id="132" fill="hold" nodeType="withGroup">
                            <p:stCondLst>
                              <p:cond delay="0"/>
                            </p:stCondLst>
                            <p:childTnLst>
                              <p:par>
                                <p:cTn id="133" presetID="3" presetClass="entr" presetSubtype="5" fill="hold" nodeType="clickEffect">
                                  <p:stCondLst>
                                    <p:cond delay="0"/>
                                  </p:stCondLst>
                                  <p:childTnLst>
                                    <p:set>
                                      <p:cBhvr>
                                        <p:cTn id="134" dur="1" fill="hold">
                                          <p:stCondLst>
                                            <p:cond delay="0"/>
                                          </p:stCondLst>
                                        </p:cTn>
                                        <p:tgtEl>
                                          <p:spTgt spid="7949"/>
                                        </p:tgtEl>
                                        <p:attrNameLst>
                                          <p:attrName>style.visibility</p:attrName>
                                        </p:attrNameLst>
                                      </p:cBhvr>
                                      <p:to>
                                        <p:strVal val="visible"/>
                                      </p:to>
                                    </p:set>
                                    <p:animEffect transition="in" filter="blinds(vertical)">
                                      <p:cBhvr>
                                        <p:cTn id="135" dur="500"/>
                                        <p:tgtEl>
                                          <p:spTgt spid="7949"/>
                                        </p:tgtEl>
                                      </p:cBhvr>
                                    </p:animEffect>
                                  </p:childTnLst>
                                  <p:subTnLst>
                                    <p:audio>
                                      <p:cMediaNode>
                                        <p:cTn display="0" masterRel="sameClick">
                                          <p:stCondLst>
                                            <p:cond evt="begin" delay="0">
                                              <p:tn val="133"/>
                                            </p:cond>
                                          </p:stCondLst>
                                          <p:endCondLst>
                                            <p:cond evt="onStopAudio" delay="0">
                                              <p:tgtEl>
                                                <p:sldTgt/>
                                              </p:tgtEl>
                                            </p:cond>
                                          </p:endCondLst>
                                        </p:cTn>
                                        <p:tgtEl>
                                          <p:sndTgt r:embed="rId11" name="Laser"/>
                                        </p:tgtEl>
                                      </p:cMediaNode>
                                    </p:audio>
                                  </p:subTnLst>
                                </p:cTn>
                              </p:par>
                            </p:childTnLst>
                          </p:cTn>
                        </p:par>
                      </p:childTnLst>
                    </p:cTn>
                  </p:par>
                  <p:par>
                    <p:cTn id="136" fill="hold" nodeType="clickPar">
                      <p:stCondLst>
                        <p:cond delay="indefinite"/>
                      </p:stCondLst>
                      <p:childTnLst>
                        <p:par>
                          <p:cTn id="137" fill="hold" nodeType="withGroup">
                            <p:stCondLst>
                              <p:cond delay="0"/>
                            </p:stCondLst>
                            <p:childTnLst>
                              <p:par>
                                <p:cTn id="138" presetID="4" presetClass="entr" presetSubtype="32" fill="hold" grpId="0" nodeType="clickEffect">
                                  <p:stCondLst>
                                    <p:cond delay="0"/>
                                  </p:stCondLst>
                                  <p:childTnLst>
                                    <p:set>
                                      <p:cBhvr>
                                        <p:cTn id="139" dur="1" fill="hold">
                                          <p:stCondLst>
                                            <p:cond delay="0"/>
                                          </p:stCondLst>
                                        </p:cTn>
                                        <p:tgtEl>
                                          <p:spTgt spid="11277"/>
                                        </p:tgtEl>
                                        <p:attrNameLst>
                                          <p:attrName>style.visibility</p:attrName>
                                        </p:attrNameLst>
                                      </p:cBhvr>
                                      <p:to>
                                        <p:strVal val="visible"/>
                                      </p:to>
                                    </p:set>
                                    <p:animEffect transition="in" filter="box(out)">
                                      <p:cBhvr>
                                        <p:cTn id="140" dur="500"/>
                                        <p:tgtEl>
                                          <p:spTgt spid="11277"/>
                                        </p:tgtEl>
                                      </p:cBhvr>
                                    </p:animEffect>
                                  </p:childTnLst>
                                  <p:subTnLst>
                                    <p:audio>
                                      <p:cMediaNode>
                                        <p:cTn display="0" masterRel="sameClick">
                                          <p:stCondLst>
                                            <p:cond evt="begin" delay="0">
                                              <p:tn val="138"/>
                                            </p:cond>
                                          </p:stCondLst>
                                          <p:endCondLst>
                                            <p:cond evt="onStopAudio" delay="0">
                                              <p:tgtEl>
                                                <p:sldTgt/>
                                              </p:tgtEl>
                                            </p:cond>
                                          </p:endCondLst>
                                        </p:cTn>
                                        <p:tgtEl>
                                          <p:sndTgt r:embed="rId12" name="Applaus"/>
                                        </p:tgtEl>
                                      </p:cMediaNode>
                                    </p:audio>
                                  </p:subTnLst>
                                </p:cTn>
                              </p:par>
                            </p:childTnLst>
                          </p:cTn>
                        </p:par>
                      </p:childTnLst>
                    </p:cTn>
                  </p:par>
                  <p:par>
                    <p:cTn id="141" fill="hold" nodeType="clickPar">
                      <p:stCondLst>
                        <p:cond delay="indefinite"/>
                      </p:stCondLst>
                      <p:childTnLst>
                        <p:par>
                          <p:cTn id="142" fill="hold" nodeType="withGroup">
                            <p:stCondLst>
                              <p:cond delay="0"/>
                            </p:stCondLst>
                            <p:childTnLst>
                              <p:par>
                                <p:cTn id="143" presetID="3" presetClass="entr" presetSubtype="10" fill="hold" grpId="0" nodeType="clickEffect">
                                  <p:stCondLst>
                                    <p:cond delay="0"/>
                                  </p:stCondLst>
                                  <p:iterate type="lt">
                                    <p:tmPct val="100000"/>
                                  </p:iterate>
                                  <p:childTnLst>
                                    <p:set>
                                      <p:cBhvr>
                                        <p:cTn id="144" dur="1" fill="hold">
                                          <p:stCondLst>
                                            <p:cond delay="0"/>
                                          </p:stCondLst>
                                        </p:cTn>
                                        <p:tgtEl>
                                          <p:spTgt spid="11278">
                                            <p:txEl>
                                              <p:pRg st="0" end="0"/>
                                            </p:txEl>
                                          </p:spTgt>
                                        </p:tgtEl>
                                        <p:attrNameLst>
                                          <p:attrName>style.visibility</p:attrName>
                                        </p:attrNameLst>
                                      </p:cBhvr>
                                      <p:to>
                                        <p:strVal val="visible"/>
                                      </p:to>
                                    </p:set>
                                    <p:animEffect transition="in" filter="blinds(horizontal)">
                                      <p:cBhvr>
                                        <p:cTn id="145" dur="75"/>
                                        <p:tgtEl>
                                          <p:spTgt spid="11278">
                                            <p:txEl>
                                              <p:pRg st="0" end="0"/>
                                            </p:txEl>
                                          </p:spTgt>
                                        </p:tgtEl>
                                      </p:cBhvr>
                                    </p:animEffect>
                                  </p:childTnLst>
                                  <p:subTnLst>
                                    <p:audio>
                                      <p:cMediaNode>
                                        <p:cTn display="0" masterRel="sameClick">
                                          <p:stCondLst>
                                            <p:cond evt="begin" delay="0">
                                              <p:tn val="143"/>
                                            </p:cond>
                                          </p:stCondLst>
                                          <p:endCondLst>
                                            <p:cond evt="onStopAudio" delay="0">
                                              <p:tgtEl>
                                                <p:sldTgt/>
                                              </p:tgtEl>
                                            </p:cond>
                                          </p:endCondLst>
                                        </p:cTn>
                                        <p:tgtEl>
                                          <p:sndTgt r:embed="rId13" name="Schreibmaschine"/>
                                        </p:tgtEl>
                                      </p:cMediaNode>
                                    </p:audio>
                                  </p:subTnLst>
                                </p:cTn>
                              </p:par>
                            </p:childTnLst>
                          </p:cTn>
                        </p:par>
                      </p:childTnLst>
                    </p:cTn>
                  </p:par>
                  <p:par>
                    <p:cTn id="146" fill="hold" nodeType="clickPar">
                      <p:stCondLst>
                        <p:cond delay="indefinite"/>
                      </p:stCondLst>
                      <p:childTnLst>
                        <p:par>
                          <p:cTn id="147" fill="hold" nodeType="withGroup">
                            <p:stCondLst>
                              <p:cond delay="0"/>
                            </p:stCondLst>
                            <p:childTnLst>
                              <p:par>
                                <p:cTn id="148" presetID="3" presetClass="entr" presetSubtype="10" fill="hold" grpId="0" nodeType="clickEffect">
                                  <p:stCondLst>
                                    <p:cond delay="0"/>
                                  </p:stCondLst>
                                  <p:iterate type="lt">
                                    <p:tmPct val="100000"/>
                                  </p:iterate>
                                  <p:childTnLst>
                                    <p:set>
                                      <p:cBhvr>
                                        <p:cTn id="149" dur="1" fill="hold">
                                          <p:stCondLst>
                                            <p:cond delay="0"/>
                                          </p:stCondLst>
                                        </p:cTn>
                                        <p:tgtEl>
                                          <p:spTgt spid="11278">
                                            <p:txEl>
                                              <p:pRg st="1" end="1"/>
                                            </p:txEl>
                                          </p:spTgt>
                                        </p:tgtEl>
                                        <p:attrNameLst>
                                          <p:attrName>style.visibility</p:attrName>
                                        </p:attrNameLst>
                                      </p:cBhvr>
                                      <p:to>
                                        <p:strVal val="visible"/>
                                      </p:to>
                                    </p:set>
                                    <p:animEffect transition="in" filter="blinds(horizontal)">
                                      <p:cBhvr>
                                        <p:cTn id="150" dur="75"/>
                                        <p:tgtEl>
                                          <p:spTgt spid="11278">
                                            <p:txEl>
                                              <p:pRg st="1" end="1"/>
                                            </p:txEl>
                                          </p:spTgt>
                                        </p:tgtEl>
                                      </p:cBhvr>
                                    </p:animEffect>
                                  </p:childTnLst>
                                  <p:subTnLst>
                                    <p:audio>
                                      <p:cMediaNode>
                                        <p:cTn display="0" masterRel="sameClick">
                                          <p:stCondLst>
                                            <p:cond evt="begin" delay="0">
                                              <p:tn val="148"/>
                                            </p:cond>
                                          </p:stCondLst>
                                          <p:endCondLst>
                                            <p:cond evt="onStopAudio" delay="0">
                                              <p:tgtEl>
                                                <p:sldTgt/>
                                              </p:tgtEl>
                                            </p:cond>
                                          </p:endCondLst>
                                        </p:cTn>
                                        <p:tgtEl>
                                          <p:sndTgt r:embed="rId13" name="Schreibmaschine"/>
                                        </p:tgtEl>
                                      </p:cMediaNode>
                                    </p:audio>
                                  </p:subTnLst>
                                </p:cTn>
                              </p:par>
                            </p:childTnLst>
                          </p:cTn>
                        </p:par>
                      </p:childTnLst>
                    </p:cTn>
                  </p:par>
                  <p:par>
                    <p:cTn id="151" fill="hold" nodeType="clickPar">
                      <p:stCondLst>
                        <p:cond delay="indefinite"/>
                      </p:stCondLst>
                      <p:childTnLst>
                        <p:par>
                          <p:cTn id="152" fill="hold" nodeType="withGroup">
                            <p:stCondLst>
                              <p:cond delay="0"/>
                            </p:stCondLst>
                            <p:childTnLst>
                              <p:par>
                                <p:cTn id="153" presetID="3" presetClass="entr" presetSubtype="5" fill="hold" nodeType="clickEffect">
                                  <p:stCondLst>
                                    <p:cond delay="0"/>
                                  </p:stCondLst>
                                  <p:childTnLst>
                                    <p:set>
                                      <p:cBhvr>
                                        <p:cTn id="154" dur="1" fill="hold">
                                          <p:stCondLst>
                                            <p:cond delay="0"/>
                                          </p:stCondLst>
                                        </p:cTn>
                                        <p:tgtEl>
                                          <p:spTgt spid="11279"/>
                                        </p:tgtEl>
                                        <p:attrNameLst>
                                          <p:attrName>style.visibility</p:attrName>
                                        </p:attrNameLst>
                                      </p:cBhvr>
                                      <p:to>
                                        <p:strVal val="visible"/>
                                      </p:to>
                                    </p:set>
                                    <p:animEffect transition="in" filter="blinds(vertical)">
                                      <p:cBhvr>
                                        <p:cTn id="155" dur="500"/>
                                        <p:tgtEl>
                                          <p:spTgt spid="11279"/>
                                        </p:tgtEl>
                                      </p:cBhvr>
                                    </p:animEffect>
                                  </p:childTnLst>
                                  <p:subTnLst>
                                    <p:audio>
                                      <p:cMediaNode>
                                        <p:cTn display="0" masterRel="sameClick">
                                          <p:stCondLst>
                                            <p:cond evt="begin" delay="0">
                                              <p:tn val="153"/>
                                            </p:cond>
                                          </p:stCondLst>
                                          <p:endCondLst>
                                            <p:cond evt="onStopAudio" delay="0">
                                              <p:tgtEl>
                                                <p:sldTgt/>
                                              </p:tgtEl>
                                            </p:cond>
                                          </p:endCondLst>
                                        </p:cTn>
                                        <p:tgtEl>
                                          <p:sndTgt r:embed="rId14" name="Querschläger"/>
                                        </p:tgtEl>
                                      </p:cMediaNode>
                                    </p:audio>
                                  </p:subTnLst>
                                </p:cTn>
                              </p:par>
                            </p:childTnLst>
                          </p:cTn>
                        </p:par>
                      </p:childTnLst>
                    </p:cTn>
                  </p:par>
                  <p:par>
                    <p:cTn id="156" fill="hold" nodeType="clickPar">
                      <p:stCondLst>
                        <p:cond delay="indefinite"/>
                      </p:stCondLst>
                      <p:childTnLst>
                        <p:par>
                          <p:cTn id="157" fill="hold" nodeType="withGroup">
                            <p:stCondLst>
                              <p:cond delay="0"/>
                            </p:stCondLst>
                            <p:childTnLst>
                              <p:par>
                                <p:cTn id="158" presetID="2" presetClass="entr" presetSubtype="4" fill="hold" grpId="0" nodeType="clickEffect">
                                  <p:stCondLst>
                                    <p:cond delay="0"/>
                                  </p:stCondLst>
                                  <p:childTnLst>
                                    <p:set>
                                      <p:cBhvr>
                                        <p:cTn id="159" dur="1" fill="hold">
                                          <p:stCondLst>
                                            <p:cond delay="0"/>
                                          </p:stCondLst>
                                        </p:cTn>
                                        <p:tgtEl>
                                          <p:spTgt spid="11280"/>
                                        </p:tgtEl>
                                        <p:attrNameLst>
                                          <p:attrName>style.visibility</p:attrName>
                                        </p:attrNameLst>
                                      </p:cBhvr>
                                      <p:to>
                                        <p:strVal val="visible"/>
                                      </p:to>
                                    </p:set>
                                    <p:anim calcmode="lin" valueType="num">
                                      <p:cBhvr additive="base">
                                        <p:cTn id="160" dur="500" fill="hold"/>
                                        <p:tgtEl>
                                          <p:spTgt spid="11280"/>
                                        </p:tgtEl>
                                        <p:attrNameLst>
                                          <p:attrName>ppt_x</p:attrName>
                                        </p:attrNameLst>
                                      </p:cBhvr>
                                      <p:tavLst>
                                        <p:tav tm="0">
                                          <p:val>
                                            <p:strVal val="#ppt_x"/>
                                          </p:val>
                                        </p:tav>
                                        <p:tav tm="100000">
                                          <p:val>
                                            <p:strVal val="#ppt_x"/>
                                          </p:val>
                                        </p:tav>
                                      </p:tavLst>
                                    </p:anim>
                                    <p:anim calcmode="lin" valueType="num">
                                      <p:cBhvr additive="base">
                                        <p:cTn id="161" dur="500" fill="hold"/>
                                        <p:tgtEl>
                                          <p:spTgt spid="1128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58"/>
                                            </p:cond>
                                          </p:stCondLst>
                                          <p:endCondLst>
                                            <p:cond evt="onStopAudio" delay="0">
                                              <p:tgtEl>
                                                <p:sldTgt/>
                                              </p:tgtEl>
                                            </p:cond>
                                          </p:endCondLst>
                                        </p:cTn>
                                        <p:tgtEl>
                                          <p:sndTgt r:embed="rId15" name="Vöge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5" grpId="0" autoUpdateAnimBg="0"/>
      <p:bldP spid="11266" grpId="0" build="p" autoUpdateAnimBg="0"/>
      <p:bldP spid="11267" grpId="0" build="p" autoUpdateAnimBg="0"/>
      <p:bldP spid="11268" grpId="0" autoUpdateAnimBg="0"/>
      <p:bldP spid="11269" grpId="0" autoUpdateAnimBg="0"/>
      <p:bldP spid="11270" grpId="0" animBg="1"/>
      <p:bldP spid="11271" grpId="0" animBg="1"/>
      <p:bldP spid="11273" grpId="0" autoUpdateAnimBg="0"/>
      <p:bldP spid="11277" grpId="0" autoUpdateAnimBg="0"/>
      <p:bldP spid="11278" grpId="0" build="p" autoUpdateAnimBg="0"/>
      <p:bldP spid="11280"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9" name="Rechteck 12288">
            <a:extLst>
              <a:ext uri="{FF2B5EF4-FFF2-40B4-BE49-F238E27FC236}">
                <a16:creationId xmlns:a16="http://schemas.microsoft.com/office/drawing/2014/main" id="{4B9F5E7E-74F3-4044-BD48-F9497C7E70A8}"/>
              </a:ext>
            </a:extLst>
          </p:cNvPr>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7150" y="0"/>
            <a:ext cx="9020175"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2290" name="Object 2">
            <a:extLst>
              <a:ext uri="{FF2B5EF4-FFF2-40B4-BE49-F238E27FC236}">
                <a16:creationId xmlns:a16="http://schemas.microsoft.com/office/drawing/2014/main" id="{5AEB18C0-32B8-4BD5-AF14-088CCF17B21C}"/>
              </a:ext>
            </a:extLst>
          </p:cNvPr>
          <p:cNvGraphicFramePr>
            <a:graphicFrameLocks/>
          </p:cNvGraphicFramePr>
          <p:nvPr/>
        </p:nvGraphicFramePr>
        <p:xfrm>
          <a:off x="80963" y="3101975"/>
          <a:ext cx="2052637" cy="2065338"/>
        </p:xfrm>
        <a:graphic>
          <a:graphicData uri="http://schemas.openxmlformats.org/presentationml/2006/ole">
            <mc:AlternateContent xmlns:mc="http://schemas.openxmlformats.org/markup-compatibility/2006">
              <mc:Choice xmlns:v="urn:schemas-microsoft-com:vml" Requires="v">
                <p:oleObj spid="_x0000_s3081" name="ClipArt" r:id="rId11" imgW="3636720" imgH="3659040" progId="MS_ClipArt_Gallery.2">
                  <p:embed/>
                </p:oleObj>
              </mc:Choice>
              <mc:Fallback>
                <p:oleObj name="ClipArt" r:id="rId11" imgW="3636720" imgH="3659040" progId="MS_ClipArt_Gallery.2">
                  <p:embed/>
                  <p:pic>
                    <p:nvPicPr>
                      <p:cNvPr id="0" name="Object 2"/>
                      <p:cNvPicPr>
                        <a:picLocks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0963" y="3101975"/>
                        <a:ext cx="2052637" cy="2065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291" name="Rechteck 12290">
            <a:extLst>
              <a:ext uri="{FF2B5EF4-FFF2-40B4-BE49-F238E27FC236}">
                <a16:creationId xmlns:a16="http://schemas.microsoft.com/office/drawing/2014/main" id="{8E556BEC-EFC1-48A6-AE66-9FB89B46FC0C}"/>
              </a:ext>
            </a:extLst>
          </p:cNvPr>
          <p:cNvSpPr>
            <a:spLocks noChangeArrowheads="1"/>
          </p:cNvSpPr>
          <p:nvPr/>
        </p:nvSpPr>
        <p:spPr bwMode="auto">
          <a:xfrm>
            <a:off x="76200" y="5486400"/>
            <a:ext cx="236220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Wannst a aufblosens Rod host , nachad kost , wenn sies draht de Rotationsenergie berechna</a:t>
            </a:r>
          </a:p>
        </p:txBody>
      </p:sp>
      <p:pic>
        <p:nvPicPr>
          <p:cNvPr id="12292" name="Rechteck 12291">
            <a:extLst>
              <a:ext uri="{FF2B5EF4-FFF2-40B4-BE49-F238E27FC236}">
                <a16:creationId xmlns:a16="http://schemas.microsoft.com/office/drawing/2014/main" id="{87334A4C-2C47-4636-86D7-8C5C8B170341}"/>
              </a:ext>
            </a:extLst>
          </p:cNvPr>
          <p:cNvPicPr>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552700" y="3810000"/>
            <a:ext cx="4943475" cy="181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Rechteck 12292">
            <a:extLst>
              <a:ext uri="{FF2B5EF4-FFF2-40B4-BE49-F238E27FC236}">
                <a16:creationId xmlns:a16="http://schemas.microsoft.com/office/drawing/2014/main" id="{69172574-2013-4987-BEAF-09CC924423AC}"/>
              </a:ext>
            </a:extLst>
          </p:cNvPr>
          <p:cNvSpPr>
            <a:spLocks noChangeArrowheads="1"/>
          </p:cNvSpPr>
          <p:nvPr/>
        </p:nvSpPr>
        <p:spPr bwMode="auto">
          <a:xfrm>
            <a:off x="2895600" y="3657600"/>
            <a:ext cx="57912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Massenträgheitsmomente verschiedener Körper in bezug auf  Schwerpunktachsen</a:t>
            </a:r>
          </a:p>
        </p:txBody>
      </p:sp>
      <p:sp>
        <p:nvSpPr>
          <p:cNvPr id="12294" name="Rechteck 12293">
            <a:extLst>
              <a:ext uri="{FF2B5EF4-FFF2-40B4-BE49-F238E27FC236}">
                <a16:creationId xmlns:a16="http://schemas.microsoft.com/office/drawing/2014/main" id="{19B65084-C812-446C-9B1D-89449148F698}"/>
              </a:ext>
            </a:extLst>
          </p:cNvPr>
          <p:cNvSpPr>
            <a:spLocks noChangeArrowheads="1"/>
          </p:cNvSpPr>
          <p:nvPr/>
        </p:nvSpPr>
        <p:spPr bwMode="auto">
          <a:xfrm>
            <a:off x="2590800" y="5638800"/>
            <a:ext cx="56388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Bei Drehbewegugnen von starren körpern um eine feste Drehachse ist die Verteilung der Massepunkte um die Drehachse für die Beschleunigung maßgebend. das trägheitsmoment beschreibt dies eigenschaft beim Beschleunigen und entspricht der trägen Masse bei linearen beschleunigten Bewegungen</a:t>
            </a:r>
          </a:p>
        </p:txBody>
      </p:sp>
      <p:sp>
        <p:nvSpPr>
          <p:cNvPr id="12295" name="Rechteck 12294">
            <a:extLst>
              <a:ext uri="{FF2B5EF4-FFF2-40B4-BE49-F238E27FC236}">
                <a16:creationId xmlns:a16="http://schemas.microsoft.com/office/drawing/2014/main" id="{7F361A7F-2A9D-46B0-ABCE-723EFC5612C4}"/>
              </a:ext>
            </a:extLst>
          </p:cNvPr>
          <p:cNvSpPr>
            <a:spLocks noChangeArrowheads="1"/>
          </p:cNvSpPr>
          <p:nvPr/>
        </p:nvSpPr>
        <p:spPr bwMode="auto">
          <a:xfrm>
            <a:off x="304800" y="6629400"/>
            <a:ext cx="8001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Der Drehimpuls berechnet sich aus Trägheitsmoment * Winkelgeschwindigkeit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nodeType="clickEffect">
                                  <p:stCondLst>
                                    <p:cond delay="0"/>
                                  </p:stCondLst>
                                  <p:childTnLst>
                                    <p:set>
                                      <p:cBhvr>
                                        <p:cTn id="6" dur="1" fill="hold">
                                          <p:stCondLst>
                                            <p:cond delay="0"/>
                                          </p:stCondLst>
                                        </p:cTn>
                                        <p:tgtEl>
                                          <p:spTgt spid="12289"/>
                                        </p:tgtEl>
                                        <p:attrNameLst>
                                          <p:attrName>style.visibility</p:attrName>
                                        </p:attrNameLst>
                                      </p:cBhvr>
                                      <p:to>
                                        <p:strVal val="visible"/>
                                      </p:to>
                                    </p:set>
                                    <p:anim calcmode="lin" valueType="num">
                                      <p:cBhvr additive="base">
                                        <p:cTn id="7" dur="500" fill="hold"/>
                                        <p:tgtEl>
                                          <p:spTgt spid="12289"/>
                                        </p:tgtEl>
                                        <p:attrNameLst>
                                          <p:attrName>ppt_x</p:attrName>
                                        </p:attrNameLst>
                                      </p:cBhvr>
                                      <p:tavLst>
                                        <p:tav tm="0">
                                          <p:val>
                                            <p:strVal val="#ppt_x"/>
                                          </p:val>
                                        </p:tav>
                                        <p:tav tm="100000">
                                          <p:val>
                                            <p:strVal val="#ppt_x"/>
                                          </p:val>
                                        </p:tav>
                                      </p:tavLst>
                                    </p:anim>
                                    <p:anim calcmode="lin" valueType="num">
                                      <p:cBhvr additive="base">
                                        <p:cTn id="8" dur="500" fill="hold"/>
                                        <p:tgtEl>
                                          <p:spTgt spid="12289"/>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Skript.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3" presetClass="entr" presetSubtype="10" fill="hold" nodeType="clickEffect">
                                  <p:stCondLst>
                                    <p:cond delay="0"/>
                                  </p:stCondLst>
                                  <p:childTnLst>
                                    <p:set>
                                      <p:cBhvr>
                                        <p:cTn id="12" dur="1" fill="hold">
                                          <p:stCondLst>
                                            <p:cond delay="0"/>
                                          </p:stCondLst>
                                        </p:cTn>
                                        <p:tgtEl>
                                          <p:spTgt spid="12290"/>
                                        </p:tgtEl>
                                        <p:attrNameLst>
                                          <p:attrName>style.visibility</p:attrName>
                                        </p:attrNameLst>
                                      </p:cBhvr>
                                      <p:to>
                                        <p:strVal val="visible"/>
                                      </p:to>
                                    </p:set>
                                    <p:animEffect transition="in" filter="blinds(horizontal)">
                                      <p:cBhvr>
                                        <p:cTn id="13" dur="500"/>
                                        <p:tgtEl>
                                          <p:spTgt spid="12290"/>
                                        </p:tgtEl>
                                      </p:cBhvr>
                                    </p:animEffect>
                                  </p:childTnLst>
                                  <p:subTnLst>
                                    <p:audio>
                                      <p:cMediaNode>
                                        <p:cTn display="0" masterRel="sameClick">
                                          <p:stCondLst>
                                            <p:cond evt="begin" delay="0">
                                              <p:tn val="11"/>
                                            </p:cond>
                                          </p:stCondLst>
                                          <p:endCondLst>
                                            <p:cond evt="onStopAudio" delay="0">
                                              <p:tgtEl>
                                                <p:sldTgt/>
                                              </p:tgtEl>
                                            </p:cond>
                                          </p:endCondLst>
                                        </p:cTn>
                                        <p:tgtEl>
                                          <p:sndTgt r:embed="rId4" name="Querschläger"/>
                                        </p:tgtEl>
                                      </p:cMediaNode>
                                    </p:audio>
                                  </p:sub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12" fill="hold" grpId="0" nodeType="clickEffect">
                                  <p:stCondLst>
                                    <p:cond delay="0"/>
                                  </p:stCondLst>
                                  <p:childTnLst>
                                    <p:set>
                                      <p:cBhvr>
                                        <p:cTn id="17" dur="1" fill="hold">
                                          <p:stCondLst>
                                            <p:cond delay="0"/>
                                          </p:stCondLst>
                                        </p:cTn>
                                        <p:tgtEl>
                                          <p:spTgt spid="12291"/>
                                        </p:tgtEl>
                                        <p:attrNameLst>
                                          <p:attrName>style.visibility</p:attrName>
                                        </p:attrNameLst>
                                      </p:cBhvr>
                                      <p:to>
                                        <p:strVal val="visible"/>
                                      </p:to>
                                    </p:set>
                                    <p:anim calcmode="lin" valueType="num">
                                      <p:cBhvr additive="base">
                                        <p:cTn id="18" dur="500" fill="hold"/>
                                        <p:tgtEl>
                                          <p:spTgt spid="12291"/>
                                        </p:tgtEl>
                                        <p:attrNameLst>
                                          <p:attrName>ppt_x</p:attrName>
                                        </p:attrNameLst>
                                      </p:cBhvr>
                                      <p:tavLst>
                                        <p:tav tm="0">
                                          <p:val>
                                            <p:strVal val="0-#ppt_w/2"/>
                                          </p:val>
                                        </p:tav>
                                        <p:tav tm="100000">
                                          <p:val>
                                            <p:strVal val="#ppt_x"/>
                                          </p:val>
                                        </p:tav>
                                      </p:tavLst>
                                    </p:anim>
                                    <p:anim calcmode="lin" valueType="num">
                                      <p:cBhvr additive="base">
                                        <p:cTn id="19" dur="500" fill="hold"/>
                                        <p:tgtEl>
                                          <p:spTgt spid="1229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5" name="Laser"/>
                                        </p:tgtEl>
                                      </p:cMediaNode>
                                    </p:audio>
                                  </p:subTnLst>
                                </p:cTn>
                              </p:par>
                            </p:childTnLst>
                          </p:cTn>
                        </p:par>
                      </p:childTnLst>
                    </p:cTn>
                  </p:par>
                  <p:par>
                    <p:cTn id="20" fill="hold" nodeType="clickPar">
                      <p:stCondLst>
                        <p:cond delay="indefinite"/>
                      </p:stCondLst>
                      <p:childTnLst>
                        <p:par>
                          <p:cTn id="21" fill="hold" nodeType="withGroup">
                            <p:stCondLst>
                              <p:cond delay="0"/>
                            </p:stCondLst>
                            <p:childTnLst>
                              <p:par>
                                <p:cTn id="22" presetID="4" presetClass="entr" presetSubtype="32" fill="hold" nodeType="clickEffect">
                                  <p:stCondLst>
                                    <p:cond delay="0"/>
                                  </p:stCondLst>
                                  <p:childTnLst>
                                    <p:set>
                                      <p:cBhvr>
                                        <p:cTn id="23" dur="1" fill="hold">
                                          <p:stCondLst>
                                            <p:cond delay="0"/>
                                          </p:stCondLst>
                                        </p:cTn>
                                        <p:tgtEl>
                                          <p:spTgt spid="12292"/>
                                        </p:tgtEl>
                                        <p:attrNameLst>
                                          <p:attrName>style.visibility</p:attrName>
                                        </p:attrNameLst>
                                      </p:cBhvr>
                                      <p:to>
                                        <p:strVal val="visible"/>
                                      </p:to>
                                    </p:set>
                                    <p:animEffect transition="in" filter="box(out)">
                                      <p:cBhvr>
                                        <p:cTn id="24" dur="500"/>
                                        <p:tgtEl>
                                          <p:spTgt spid="12292"/>
                                        </p:tgtEl>
                                      </p:cBhvr>
                                    </p:animEffect>
                                  </p:childTnLst>
                                  <p:subTnLst>
                                    <p:audio>
                                      <p:cMediaNode>
                                        <p:cTn display="0" masterRel="sameClick">
                                          <p:stCondLst>
                                            <p:cond evt="begin" delay="0">
                                              <p:tn val="22"/>
                                            </p:cond>
                                          </p:stCondLst>
                                          <p:endCondLst>
                                            <p:cond evt="onStopAudio" delay="0">
                                              <p:tgtEl>
                                                <p:sldTgt/>
                                              </p:tgtEl>
                                            </p:cond>
                                          </p:endCondLst>
                                        </p:cTn>
                                        <p:tgtEl>
                                          <p:sndTgt r:embed="rId6" name="Diaprojektor"/>
                                        </p:tgtEl>
                                      </p:cMediaNode>
                                    </p:audio>
                                  </p:sub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1" fill="hold" grpId="0" nodeType="clickEffect">
                                  <p:stCondLst>
                                    <p:cond delay="0"/>
                                  </p:stCondLst>
                                  <p:childTnLst>
                                    <p:set>
                                      <p:cBhvr>
                                        <p:cTn id="28" dur="1" fill="hold">
                                          <p:stCondLst>
                                            <p:cond delay="0"/>
                                          </p:stCondLst>
                                        </p:cTn>
                                        <p:tgtEl>
                                          <p:spTgt spid="12293">
                                            <p:txEl>
                                              <p:pRg st="0" end="0"/>
                                            </p:txEl>
                                          </p:spTgt>
                                        </p:tgtEl>
                                        <p:attrNameLst>
                                          <p:attrName>style.visibility</p:attrName>
                                        </p:attrNameLst>
                                      </p:cBhvr>
                                      <p:to>
                                        <p:strVal val="visible"/>
                                      </p:to>
                                    </p:set>
                                    <p:anim calcmode="lin" valueType="num">
                                      <p:cBhvr additive="base">
                                        <p:cTn id="29" dur="500" fill="hold"/>
                                        <p:tgtEl>
                                          <p:spTgt spid="12293">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2293">
                                            <p:txEl>
                                              <p:pRg st="0" end="0"/>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7" name="Fall.wav"/>
                                        </p:tgtEl>
                                      </p:cMediaNode>
                                    </p:audio>
                                  </p:sub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1" fill="hold" grpId="0" nodeType="clickEffect">
                                  <p:stCondLst>
                                    <p:cond delay="0"/>
                                  </p:stCondLst>
                                  <p:childTnLst>
                                    <p:set>
                                      <p:cBhvr>
                                        <p:cTn id="34" dur="1" fill="hold">
                                          <p:stCondLst>
                                            <p:cond delay="0"/>
                                          </p:stCondLst>
                                        </p:cTn>
                                        <p:tgtEl>
                                          <p:spTgt spid="12294"/>
                                        </p:tgtEl>
                                        <p:attrNameLst>
                                          <p:attrName>style.visibility</p:attrName>
                                        </p:attrNameLst>
                                      </p:cBhvr>
                                      <p:to>
                                        <p:strVal val="visible"/>
                                      </p:to>
                                    </p:set>
                                    <p:anim calcmode="lin" valueType="num">
                                      <p:cBhvr additive="base">
                                        <p:cTn id="35" dur="500" fill="hold"/>
                                        <p:tgtEl>
                                          <p:spTgt spid="12294"/>
                                        </p:tgtEl>
                                        <p:attrNameLst>
                                          <p:attrName>ppt_x</p:attrName>
                                        </p:attrNameLst>
                                      </p:cBhvr>
                                      <p:tavLst>
                                        <p:tav tm="0">
                                          <p:val>
                                            <p:strVal val="#ppt_x"/>
                                          </p:val>
                                        </p:tav>
                                        <p:tav tm="100000">
                                          <p:val>
                                            <p:strVal val="#ppt_x"/>
                                          </p:val>
                                        </p:tav>
                                      </p:tavLst>
                                    </p:anim>
                                    <p:anim calcmode="lin" valueType="num">
                                      <p:cBhvr additive="base">
                                        <p:cTn id="36" dur="500" fill="hold"/>
                                        <p:tgtEl>
                                          <p:spTgt spid="12294"/>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8" name="Glöckchen"/>
                                        </p:tgtEl>
                                      </p:cMediaNode>
                                    </p:audio>
                                  </p:subTnLst>
                                </p:cTn>
                              </p:par>
                            </p:childTnLst>
                          </p:cTn>
                        </p:par>
                      </p:childTnLst>
                    </p:cTn>
                  </p:par>
                  <p:par>
                    <p:cTn id="37" fill="hold" nodeType="clickPar">
                      <p:stCondLst>
                        <p:cond delay="indefinite"/>
                      </p:stCondLst>
                      <p:childTnLst>
                        <p:par>
                          <p:cTn id="38" fill="hold" nodeType="withGroup">
                            <p:stCondLst>
                              <p:cond delay="0"/>
                            </p:stCondLst>
                            <p:childTnLst>
                              <p:par>
                                <p:cTn id="39" presetID="3" presetClass="entr" presetSubtype="10" fill="hold" grpId="0" nodeType="clickEffect">
                                  <p:stCondLst>
                                    <p:cond delay="0"/>
                                  </p:stCondLst>
                                  <p:childTnLst>
                                    <p:set>
                                      <p:cBhvr>
                                        <p:cTn id="40" dur="1" fill="hold">
                                          <p:stCondLst>
                                            <p:cond delay="0"/>
                                          </p:stCondLst>
                                        </p:cTn>
                                        <p:tgtEl>
                                          <p:spTgt spid="12295">
                                            <p:txEl>
                                              <p:pRg st="0" end="0"/>
                                            </p:txEl>
                                          </p:spTgt>
                                        </p:tgtEl>
                                        <p:attrNameLst>
                                          <p:attrName>style.visibility</p:attrName>
                                        </p:attrNameLst>
                                      </p:cBhvr>
                                      <p:to>
                                        <p:strVal val="visible"/>
                                      </p:to>
                                    </p:set>
                                    <p:animEffect transition="in" filter="blinds(horizontal)">
                                      <p:cBhvr>
                                        <p:cTn id="41" dur="500"/>
                                        <p:tgtEl>
                                          <p:spTgt spid="12295">
                                            <p:txEl>
                                              <p:pRg st="0" end="0"/>
                                            </p:txEl>
                                          </p:spTgt>
                                        </p:tgtEl>
                                      </p:cBhvr>
                                    </p:animEffect>
                                  </p:childTnLst>
                                  <p:subTnLst>
                                    <p:audio>
                                      <p:cMediaNode>
                                        <p:cTn display="0" masterRel="sameClick">
                                          <p:stCondLst>
                                            <p:cond evt="begin" delay="0">
                                              <p:tn val="39"/>
                                            </p:cond>
                                          </p:stCondLst>
                                          <p:endCondLst>
                                            <p:cond evt="onStopAudio" delay="0">
                                              <p:tgtEl>
                                                <p:sldTgt/>
                                              </p:tgtEl>
                                            </p:cond>
                                          </p:endCondLst>
                                        </p:cTn>
                                        <p:tgtEl>
                                          <p:sndTgt r:embed="rId9" name="jazz.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autoUpdateAnimBg="0"/>
      <p:bldP spid="12293" grpId="0" build="p" autoUpdateAnimBg="0"/>
      <p:bldP spid="12294" grpId="0" autoUpdateAnimBg="0"/>
      <p:bldP spid="12295" grpId="0" build="p" autoUpdateAnimBg="0"/>
    </p:bldLst>
  </p:timing>
</p:sld>
</file>

<file path=ppt/theme/theme1.xml><?xml version="1.0" encoding="utf-8"?>
<a:theme xmlns:a="http://schemas.openxmlformats.org/drawingml/2006/main" name="GLOBUS">
  <a:themeElements>
    <a:clrScheme name="GLOBUS 1">
      <a:dk1>
        <a:srgbClr val="000000"/>
      </a:dk1>
      <a:lt1>
        <a:srgbClr val="FFFFFF"/>
      </a:lt1>
      <a:dk2>
        <a:srgbClr val="0000FF"/>
      </a:dk2>
      <a:lt2>
        <a:srgbClr val="FFFF99"/>
      </a:lt2>
      <a:accent1>
        <a:srgbClr val="009966"/>
      </a:accent1>
      <a:accent2>
        <a:srgbClr val="00CCCC"/>
      </a:accent2>
      <a:accent3>
        <a:srgbClr val="AAAAFF"/>
      </a:accent3>
      <a:accent4>
        <a:srgbClr val="DADADA"/>
      </a:accent4>
      <a:accent5>
        <a:srgbClr val="AACAB8"/>
      </a:accent5>
      <a:accent6>
        <a:srgbClr val="00B9B9"/>
      </a:accent6>
      <a:hlink>
        <a:srgbClr val="000080"/>
      </a:hlink>
      <a:folHlink>
        <a:srgbClr val="9999FF"/>
      </a:folHlink>
    </a:clrScheme>
    <a:fontScheme name="GLOBUS">
      <a:majorFont>
        <a:latin typeface="+mj-lt"/>
        <a:ea typeface="+mj-ea"/>
        <a:cs typeface="+mj-cs"/>
      </a:majorFont>
      <a:minorFont>
        <a:latin typeface="+mn-lt"/>
        <a:ea typeface="+mn-ea"/>
        <a:cs typeface="+mn-cs"/>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anchor="t" compatLnSpc="1"/>
      <a:lstStyle>
        <a:defPPr marL="0" marR="0" indent="0" algn="l" defTabSz="914400" rtl="0" eaLnBrk="0" fontAlgn="base" latinLnBrk="0" hangingPunct="0">
          <a:lnSpc>
            <a:spcPct val="100000"/>
          </a:lnSpc>
          <a:spcBef>
            <a:spcPct val="0"/>
          </a:spcBef>
          <a:spcAft>
            <a:spcPct val="0"/>
          </a:spcAft>
          <a:buNone/>
          <a:tabLst/>
          <a:defRPr kumimoji="0" lang="de-DE" sz="1200" b="0" i="0" u="none" strike="noStrike" baseline="0">
            <a:solidFill>
              <a:schemeClr val="tx1">
                <a:alpha val="100000"/>
              </a:schemeClr>
            </a:solidFill>
            <a:effectLst/>
            <a:latin typeface="Times New Roman"/>
            <a:cs typeface="Arial"/>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anchor="t" compatLnSpc="1"/>
      <a:lstStyle>
        <a:defPPr marL="0" marR="0" indent="0" algn="l" defTabSz="914400" rtl="0" eaLnBrk="0" fontAlgn="base" latinLnBrk="0" hangingPunct="0">
          <a:lnSpc>
            <a:spcPct val="100000"/>
          </a:lnSpc>
          <a:spcBef>
            <a:spcPct val="0"/>
          </a:spcBef>
          <a:spcAft>
            <a:spcPct val="0"/>
          </a:spcAft>
          <a:buNone/>
          <a:tabLst/>
          <a:defRPr kumimoji="0" lang="de-DE" sz="1200" b="0" i="0" u="none" strike="noStrike" baseline="0">
            <a:solidFill>
              <a:schemeClr val="tx1">
                <a:alpha val="100000"/>
              </a:schemeClr>
            </a:solidFill>
            <a:effectLst/>
            <a:latin typeface="Times New Roman"/>
            <a:cs typeface="Arial"/>
          </a:defRPr>
        </a:defPPr>
      </a:lstStyle>
    </a:lnDef>
  </a:objectDefaults>
  <a:extraClrSchemeLst>
    <a:extraClrScheme>
      <a:clrScheme name="GLOBUS 1">
        <a:dk1>
          <a:srgbClr val="000000"/>
        </a:dk1>
        <a:lt1>
          <a:srgbClr val="FFFFFF"/>
        </a:lt1>
        <a:dk2>
          <a:srgbClr val="0000FF"/>
        </a:dk2>
        <a:lt2>
          <a:srgbClr val="FFFF99"/>
        </a:lt2>
        <a:accent1>
          <a:srgbClr val="009966"/>
        </a:accent1>
        <a:accent2>
          <a:srgbClr val="00CCCC"/>
        </a:accent2>
        <a:accent3>
          <a:srgbClr val="AAAAFF"/>
        </a:accent3>
        <a:accent4>
          <a:srgbClr val="DADADA"/>
        </a:accent4>
        <a:accent5>
          <a:srgbClr val="AACAB8"/>
        </a:accent5>
        <a:accent6>
          <a:srgbClr val="00B9B9"/>
        </a:accent6>
        <a:hlink>
          <a:srgbClr val="000080"/>
        </a:hlink>
        <a:folHlink>
          <a:srgbClr val="9999FF"/>
        </a:folHlink>
      </a:clrScheme>
      <a:clrMap bg1="dk2" tx1="lt1" bg2="dk1" tx2="lt2" accent1="accent1" accent2="accent2" accent3="accent3" accent4="accent4" accent5="accent5" accent6="accent6" hlink="hlink" folHlink="folHlink"/>
    </a:extraClrScheme>
    <a:extraClrScheme>
      <a:clrScheme name="GLOBUS 2">
        <a:dk1>
          <a:srgbClr val="000000"/>
        </a:dk1>
        <a:lt1>
          <a:srgbClr val="FFFFFF"/>
        </a:lt1>
        <a:dk2>
          <a:srgbClr val="000080"/>
        </a:dk2>
        <a:lt2>
          <a:srgbClr val="003399"/>
        </a:lt2>
        <a:accent1>
          <a:srgbClr val="9999FF"/>
        </a:accent1>
        <a:accent2>
          <a:srgbClr val="FF99FF"/>
        </a:accent2>
        <a:accent3>
          <a:srgbClr val="FFFFFF"/>
        </a:accent3>
        <a:accent4>
          <a:srgbClr val="000000"/>
        </a:accent4>
        <a:accent5>
          <a:srgbClr val="CACAFF"/>
        </a:accent5>
        <a:accent6>
          <a:srgbClr val="E78AE7"/>
        </a:accent6>
        <a:hlink>
          <a:srgbClr val="85ADFF"/>
        </a:hlink>
        <a:folHlink>
          <a:srgbClr val="00CCCC"/>
        </a:folHlink>
      </a:clrScheme>
      <a:clrMap bg1="lt1" tx1="dk1" bg2="lt2" tx2="dk2" accent1="accent1" accent2="accent2" accent3="accent3" accent4="accent4" accent5="accent5" accent6="accent6" hlink="hlink" folHlink="folHlink"/>
    </a:extraClrScheme>
    <a:extraClrScheme>
      <a:clrScheme name="GLOBUS 3">
        <a:dk1>
          <a:srgbClr val="000000"/>
        </a:dk1>
        <a:lt1>
          <a:srgbClr val="FFFFFF"/>
        </a:lt1>
        <a:dk2>
          <a:srgbClr val="000000"/>
        </a:dk2>
        <a:lt2>
          <a:srgbClr val="5F5F5F"/>
        </a:lt2>
        <a:accent1>
          <a:srgbClr val="CBCBCB"/>
        </a:accent1>
        <a:accent2>
          <a:srgbClr val="969696"/>
        </a:accent2>
        <a:accent3>
          <a:srgbClr val="FFFFFF"/>
        </a:accent3>
        <a:accent4>
          <a:srgbClr val="000000"/>
        </a:accent4>
        <a:accent5>
          <a:srgbClr val="E2E2E2"/>
        </a:accent5>
        <a:accent6>
          <a:srgbClr val="878787"/>
        </a:accent6>
        <a:hlink>
          <a:srgbClr val="DDDDD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C:\MSOFFICE\VORLAGEN\Präsentationslayouts\GLOBUS.POT</Template>
  <TotalTime>0</TotalTime>
  <Words>3641</Words>
  <Application>Microsoft Office PowerPoint</Application>
  <PresentationFormat>Bildschirmpräsentation (4:3)</PresentationFormat>
  <Paragraphs>262</Paragraphs>
  <Slides>25</Slides>
  <Notes>0</Notes>
  <HiddenSlides>0</HiddenSlides>
  <MMClips>0</MMClips>
  <ScaleCrop>false</ScaleCrop>
  <HeadingPairs>
    <vt:vector size="8" baseType="variant">
      <vt:variant>
        <vt:lpstr>Verwendete Schriftarten</vt:lpstr>
      </vt:variant>
      <vt:variant>
        <vt:i4>8</vt:i4>
      </vt:variant>
      <vt:variant>
        <vt:lpstr>Design</vt:lpstr>
      </vt:variant>
      <vt:variant>
        <vt:i4>1</vt:i4>
      </vt:variant>
      <vt:variant>
        <vt:lpstr>Eingebettete OLE-Server</vt:lpstr>
      </vt:variant>
      <vt:variant>
        <vt:i4>2</vt:i4>
      </vt:variant>
      <vt:variant>
        <vt:lpstr>Folientitel</vt:lpstr>
      </vt:variant>
      <vt:variant>
        <vt:i4>25</vt:i4>
      </vt:variant>
    </vt:vector>
  </HeadingPairs>
  <TitlesOfParts>
    <vt:vector size="36" baseType="lpstr">
      <vt:lpstr>Algerian</vt:lpstr>
      <vt:lpstr>Arial</vt:lpstr>
      <vt:lpstr>Calibri</vt:lpstr>
      <vt:lpstr>Math B</vt:lpstr>
      <vt:lpstr>Math C</vt:lpstr>
      <vt:lpstr>Monotype Sorts</vt:lpstr>
      <vt:lpstr>Symbol</vt:lpstr>
      <vt:lpstr>Times New Roman</vt:lpstr>
      <vt:lpstr>GLOBUS</vt:lpstr>
      <vt:lpstr>Videoclip</vt:lpstr>
      <vt:lpstr>ClipArt</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Satz von Steiner</vt:lpstr>
      <vt:lpstr>PowerPoint-Präsentation</vt:lpstr>
      <vt:lpstr>PowerPoint-Präsentation</vt:lpstr>
      <vt:lpstr>Aufgaben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Zykloide</vt:lpstr>
      <vt:lpstr>Getriebe</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Kein Folientitel</dc:title>
  <dc:creator>Alexander Voigts</dc:creator>
  <cp:lastModifiedBy>Alexander Voigts</cp:lastModifiedBy>
  <cp:revision>52</cp:revision>
  <cp:lastPrinted>1998-06-23T14:01:42Z</cp:lastPrinted>
  <dcterms:created xsi:type="dcterms:W3CDTF">1995-06-17T23:31:02Z</dcterms:created>
  <dcterms:modified xsi:type="dcterms:W3CDTF">2022-03-20T14:46:57Z</dcterms:modified>
</cp:coreProperties>
</file>