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de-DE"/>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6633"/>
    <a:srgbClr val="FFFF00"/>
    <a:srgbClr val="FFFFFF"/>
    <a:srgbClr val="66FF33"/>
    <a:srgbClr val="CC99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hteck 3073">
            <a:extLst>
              <a:ext uri="{FF2B5EF4-FFF2-40B4-BE49-F238E27FC236}">
                <a16:creationId xmlns:a16="http://schemas.microsoft.com/office/drawing/2014/main" id="{428875B2-7E97-4B25-8CC0-526E3290D6C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vl1pPr>
          </a:lstStyle>
          <a:p>
            <a:endParaRPr lang="de-DE" altLang="de-DE"/>
          </a:p>
        </p:txBody>
      </p:sp>
      <p:sp>
        <p:nvSpPr>
          <p:cNvPr id="58371" name="Rechteck 3074">
            <a:extLst>
              <a:ext uri="{FF2B5EF4-FFF2-40B4-BE49-F238E27FC236}">
                <a16:creationId xmlns:a16="http://schemas.microsoft.com/office/drawing/2014/main" id="{0A0DCAE8-97EC-4D7B-B66D-DFE4E195207F}"/>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vl1pPr>
          </a:lstStyle>
          <a:p>
            <a:endParaRPr lang="de-DE" altLang="de-DE"/>
          </a:p>
        </p:txBody>
      </p:sp>
      <p:sp>
        <p:nvSpPr>
          <p:cNvPr id="58372" name="Rechteck 3075">
            <a:extLst>
              <a:ext uri="{FF2B5EF4-FFF2-40B4-BE49-F238E27FC236}">
                <a16:creationId xmlns:a16="http://schemas.microsoft.com/office/drawing/2014/main" id="{A6D26979-6402-4ABB-BEAE-A93B07050D03}"/>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Notizenplatzhalter 3076">
            <a:extLst>
              <a:ext uri="{FF2B5EF4-FFF2-40B4-BE49-F238E27FC236}">
                <a16:creationId xmlns:a16="http://schemas.microsoft.com/office/drawing/2014/main" id="{90BC27A5-C899-4D8F-A0CF-D23667669EBD}"/>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8374" name="Rechteck 3077">
            <a:extLst>
              <a:ext uri="{FF2B5EF4-FFF2-40B4-BE49-F238E27FC236}">
                <a16:creationId xmlns:a16="http://schemas.microsoft.com/office/drawing/2014/main" id="{90E0E798-6D9E-4132-A18C-B19A49B96AE5}"/>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vl1pPr>
          </a:lstStyle>
          <a:p>
            <a:endParaRPr lang="de-DE" altLang="de-DE"/>
          </a:p>
        </p:txBody>
      </p:sp>
      <p:sp>
        <p:nvSpPr>
          <p:cNvPr id="3079" name="Foliennummernplatzhalter 3078">
            <a:extLst>
              <a:ext uri="{FF2B5EF4-FFF2-40B4-BE49-F238E27FC236}">
                <a16:creationId xmlns:a16="http://schemas.microsoft.com/office/drawing/2014/main" id="{1005D5E2-39CC-4A67-A66F-5E4C005EEBD9}"/>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vl1pPr>
          </a:lstStyle>
          <a:p>
            <a:fld id="{F6B2BB82-F077-4B32-9D0C-AFDCD323FB8E}"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12">
            <a:extLst>
              <a:ext uri="{FF2B5EF4-FFF2-40B4-BE49-F238E27FC236}">
                <a16:creationId xmlns:a16="http://schemas.microsoft.com/office/drawing/2014/main" id="{AECED1D0-0765-440E-BE62-517B60F96460}"/>
              </a:ext>
            </a:extLst>
          </p:cNvPr>
          <p:cNvGrpSpPr>
            <a:grpSpLocks/>
          </p:cNvGrpSpPr>
          <p:nvPr userDrawn="1"/>
        </p:nvGrpSpPr>
        <p:grpSpPr bwMode="auto">
          <a:xfrm>
            <a:off x="0" y="0"/>
            <a:ext cx="9142413" cy="6856413"/>
            <a:chOff x="0" y="0"/>
            <a:chExt cx="5759" cy="4319"/>
          </a:xfrm>
        </p:grpSpPr>
        <p:sp>
          <p:nvSpPr>
            <p:cNvPr id="7" name="Rechteck 13">
              <a:extLst>
                <a:ext uri="{FF2B5EF4-FFF2-40B4-BE49-F238E27FC236}">
                  <a16:creationId xmlns:a16="http://schemas.microsoft.com/office/drawing/2014/main" id="{8754A677-6591-4A73-9071-418EB7358B8A}"/>
                </a:ext>
              </a:extLst>
            </p:cNvPr>
            <p:cNvSpPr>
              <a:spLocks noChangeArrowheads="1"/>
            </p:cNvSpPr>
            <p:nvPr/>
          </p:nvSpPr>
          <p:spPr bwMode="ltGray">
            <a:xfrm>
              <a:off x="0" y="0"/>
              <a:ext cx="287" cy="4319"/>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 name="Rechteck 14">
              <a:extLst>
                <a:ext uri="{FF2B5EF4-FFF2-40B4-BE49-F238E27FC236}">
                  <a16:creationId xmlns:a16="http://schemas.microsoft.com/office/drawing/2014/main" id="{D0603910-4CE7-4CEB-B30F-B0AFF27E4399}"/>
                </a:ext>
              </a:extLst>
            </p:cNvPr>
            <p:cNvSpPr>
              <a:spLocks noChangeArrowheads="1"/>
            </p:cNvSpPr>
            <p:nvPr/>
          </p:nvSpPr>
          <p:spPr bwMode="ltGray">
            <a:xfrm>
              <a:off x="5472" y="0"/>
              <a:ext cx="287" cy="4319"/>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 name="Form 15">
              <a:extLst>
                <a:ext uri="{FF2B5EF4-FFF2-40B4-BE49-F238E27FC236}">
                  <a16:creationId xmlns:a16="http://schemas.microsoft.com/office/drawing/2014/main" id="{E858A587-30C6-49B2-8E58-894E3E20E424}"/>
                </a:ext>
              </a:extLst>
            </p:cNvPr>
            <p:cNvSpPr>
              <a:spLocks noChangeArrowheads="1"/>
            </p:cNvSpPr>
            <p:nvPr/>
          </p:nvSpPr>
          <p:spPr bwMode="ltGray">
            <a:xfrm rot="10800000" flipH="1" flipV="1">
              <a:off x="0" y="0"/>
              <a:ext cx="5759" cy="240"/>
            </a:xfrm>
            <a:custGeom>
              <a:avLst/>
              <a:gdLst>
                <a:gd name="T0" fmla="*/ 5614 w 21600"/>
                <a:gd name="T1" fmla="*/ 120 h 21600"/>
                <a:gd name="T2" fmla="*/ 2880 w 21600"/>
                <a:gd name="T3" fmla="*/ 240 h 21600"/>
                <a:gd name="T4" fmla="*/ 145 w 21600"/>
                <a:gd name="T5" fmla="*/ 120 h 21600"/>
                <a:gd name="T6" fmla="*/ 288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 name="Form 16">
              <a:extLst>
                <a:ext uri="{FF2B5EF4-FFF2-40B4-BE49-F238E27FC236}">
                  <a16:creationId xmlns:a16="http://schemas.microsoft.com/office/drawing/2014/main" id="{C693CDB6-6C75-4DB1-B747-843E8F9467A2}"/>
                </a:ext>
              </a:extLst>
            </p:cNvPr>
            <p:cNvSpPr>
              <a:spLocks noChangeArrowheads="1"/>
            </p:cNvSpPr>
            <p:nvPr/>
          </p:nvSpPr>
          <p:spPr bwMode="ltGray">
            <a:xfrm flipV="1">
              <a:off x="0" y="3984"/>
              <a:ext cx="5759" cy="335"/>
            </a:xfrm>
            <a:custGeom>
              <a:avLst/>
              <a:gdLst>
                <a:gd name="T0" fmla="*/ 5612 w 21600"/>
                <a:gd name="T1" fmla="*/ 168 h 21600"/>
                <a:gd name="T2" fmla="*/ 2880 w 21600"/>
                <a:gd name="T3" fmla="*/ 335 h 21600"/>
                <a:gd name="T4" fmla="*/ 147 w 21600"/>
                <a:gd name="T5" fmla="*/ 168 h 21600"/>
                <a:gd name="T6" fmla="*/ 2880 w 21600"/>
                <a:gd name="T7" fmla="*/ 0 h 21600"/>
                <a:gd name="T8" fmla="*/ 0 60000 65536"/>
                <a:gd name="T9" fmla="*/ 0 60000 65536"/>
                <a:gd name="T10" fmla="*/ 0 60000 65536"/>
                <a:gd name="T11" fmla="*/ 0 60000 65536"/>
                <a:gd name="T12" fmla="*/ 1800 w 21600"/>
                <a:gd name="T13" fmla="*/ 1805 h 21600"/>
                <a:gd name="T14" fmla="*/ 19800 w 21600"/>
                <a:gd name="T15" fmla="*/ 19795 h 21600"/>
              </a:gdLst>
              <a:ahLst/>
              <a:cxnLst>
                <a:cxn ang="T8">
                  <a:pos x="T0" y="T1"/>
                </a:cxn>
                <a:cxn ang="T9">
                  <a:pos x="T2" y="T3"/>
                </a:cxn>
                <a:cxn ang="T10">
                  <a:pos x="T4" y="T5"/>
                </a:cxn>
                <a:cxn ang="T11">
                  <a:pos x="T6" y="T7"/>
                </a:cxn>
              </a:cxnLst>
              <a:rect l="T12" t="T13" r="T14" b="T15"/>
              <a:pathLst>
                <a:path w="21600" h="21600">
                  <a:moveTo>
                    <a:pt x="0" y="0"/>
                  </a:moveTo>
                  <a:lnTo>
                    <a:pt x="1100" y="21600"/>
                  </a:lnTo>
                  <a:lnTo>
                    <a:pt x="20500" y="21600"/>
                  </a:lnTo>
                  <a:lnTo>
                    <a:pt x="2160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 name="Rechteck 17">
              <a:extLst>
                <a:ext uri="{FF2B5EF4-FFF2-40B4-BE49-F238E27FC236}">
                  <a16:creationId xmlns:a16="http://schemas.microsoft.com/office/drawing/2014/main" id="{FE4A883D-0CBC-4783-BE52-4FBCEDDECC96}"/>
                </a:ext>
              </a:extLst>
            </p:cNvPr>
            <p:cNvSpPr>
              <a:spLocks noChangeArrowheads="1"/>
            </p:cNvSpPr>
            <p:nvPr/>
          </p:nvSpPr>
          <p:spPr bwMode="ltGray">
            <a:xfrm>
              <a:off x="288" y="192"/>
              <a:ext cx="5184" cy="379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2" name="Gruppieren 18">
              <a:extLst>
                <a:ext uri="{FF2B5EF4-FFF2-40B4-BE49-F238E27FC236}">
                  <a16:creationId xmlns:a16="http://schemas.microsoft.com/office/drawing/2014/main" id="{EE103F6A-6C12-4CE7-AAFA-46EB3189AAEA}"/>
                </a:ext>
              </a:extLst>
            </p:cNvPr>
            <p:cNvGrpSpPr>
              <a:grpSpLocks/>
            </p:cNvGrpSpPr>
            <p:nvPr userDrawn="1"/>
          </p:nvGrpSpPr>
          <p:grpSpPr bwMode="auto">
            <a:xfrm>
              <a:off x="384" y="2094"/>
              <a:ext cx="5040" cy="236"/>
              <a:chOff x="384" y="2094"/>
              <a:chExt cx="5040" cy="236"/>
            </a:xfrm>
          </p:grpSpPr>
          <p:sp>
            <p:nvSpPr>
              <p:cNvPr id="13" name="Rechteck 19">
                <a:extLst>
                  <a:ext uri="{FF2B5EF4-FFF2-40B4-BE49-F238E27FC236}">
                    <a16:creationId xmlns:a16="http://schemas.microsoft.com/office/drawing/2014/main" id="{8DD94C10-CB62-44E5-85B6-5A64FFFA7CC9}"/>
                  </a:ext>
                </a:extLst>
              </p:cNvPr>
              <p:cNvSpPr>
                <a:spLocks noChangeArrowheads="1"/>
              </p:cNvSpPr>
              <p:nvPr/>
            </p:nvSpPr>
            <p:spPr bwMode="ltGray">
              <a:xfrm>
                <a:off x="384" y="2186"/>
                <a:ext cx="5040"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 name="Rechteck 20">
                <a:extLst>
                  <a:ext uri="{FF2B5EF4-FFF2-40B4-BE49-F238E27FC236}">
                    <a16:creationId xmlns:a16="http://schemas.microsoft.com/office/drawing/2014/main" id="{759E9924-8255-442F-8996-9757A32F4A09}"/>
                  </a:ext>
                </a:extLst>
              </p:cNvPr>
              <p:cNvSpPr>
                <a:spLocks noChangeArrowheads="1"/>
              </p:cNvSpPr>
              <p:nvPr/>
            </p:nvSpPr>
            <p:spPr bwMode="gray">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lgn="ctr">
                <a:solidFill>
                  <a:schemeClr val="folHlink"/>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 name="Gerade Verbindung 21">
                <a:extLst>
                  <a:ext uri="{FF2B5EF4-FFF2-40B4-BE49-F238E27FC236}">
                    <a16:creationId xmlns:a16="http://schemas.microsoft.com/office/drawing/2014/main" id="{C7A8BC53-1694-44D4-B88E-1750E2783BBB}"/>
                  </a:ext>
                </a:extLst>
              </p:cNvPr>
              <p:cNvSpPr>
                <a:spLocks noChangeShapeType="1"/>
              </p:cNvSpPr>
              <p:nvPr/>
            </p:nvSpPr>
            <p:spPr bwMode="gray">
              <a:xfrm>
                <a:off x="392" y="2138"/>
                <a:ext cx="4939" cy="0"/>
              </a:xfrm>
              <a:prstGeom prst="line">
                <a:avLst/>
              </a:prstGeom>
              <a:noFill/>
              <a:ln w="12700" algn="ctr">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 name="Gerade Verbindung 22">
                <a:extLst>
                  <a:ext uri="{FF2B5EF4-FFF2-40B4-BE49-F238E27FC236}">
                    <a16:creationId xmlns:a16="http://schemas.microsoft.com/office/drawing/2014/main" id="{8D7F0EEF-1F21-4916-A86C-2A09BF3A52C5}"/>
                  </a:ext>
                </a:extLst>
              </p:cNvPr>
              <p:cNvSpPr>
                <a:spLocks noChangeShapeType="1"/>
              </p:cNvSpPr>
              <p:nvPr/>
            </p:nvSpPr>
            <p:spPr bwMode="gray">
              <a:xfrm>
                <a:off x="392" y="2186"/>
                <a:ext cx="4939" cy="0"/>
              </a:xfrm>
              <a:prstGeom prst="line">
                <a:avLst/>
              </a:prstGeom>
              <a:noFill/>
              <a:ln w="12700" algn="ctr">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 name="Gerade Verbindung 23">
                <a:extLst>
                  <a:ext uri="{FF2B5EF4-FFF2-40B4-BE49-F238E27FC236}">
                    <a16:creationId xmlns:a16="http://schemas.microsoft.com/office/drawing/2014/main" id="{615F077D-9588-4FD9-8C93-14C66C252C96}"/>
                  </a:ext>
                </a:extLst>
              </p:cNvPr>
              <p:cNvSpPr>
                <a:spLocks noChangeShapeType="1"/>
              </p:cNvSpPr>
              <p:nvPr/>
            </p:nvSpPr>
            <p:spPr bwMode="gray">
              <a:xfrm>
                <a:off x="392" y="2234"/>
                <a:ext cx="4939" cy="0"/>
              </a:xfrm>
              <a:prstGeom prst="line">
                <a:avLst/>
              </a:prstGeom>
              <a:noFill/>
              <a:ln w="12700" algn="ctr">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8" name="Gerade Verbindung 24">
                <a:extLst>
                  <a:ext uri="{FF2B5EF4-FFF2-40B4-BE49-F238E27FC236}">
                    <a16:creationId xmlns:a16="http://schemas.microsoft.com/office/drawing/2014/main" id="{19A714CF-D36F-4CE9-8A0B-8DD529D3118F}"/>
                  </a:ext>
                </a:extLst>
              </p:cNvPr>
              <p:cNvSpPr>
                <a:spLocks noChangeShapeType="1"/>
              </p:cNvSpPr>
              <p:nvPr/>
            </p:nvSpPr>
            <p:spPr bwMode="gray">
              <a:xfrm>
                <a:off x="392" y="2129"/>
                <a:ext cx="4939" cy="0"/>
              </a:xfrm>
              <a:prstGeom prst="line">
                <a:avLst/>
              </a:prstGeom>
              <a:noFill/>
              <a:ln w="12700" algn="ctr">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 name="Gerade Verbindung 25">
                <a:extLst>
                  <a:ext uri="{FF2B5EF4-FFF2-40B4-BE49-F238E27FC236}">
                    <a16:creationId xmlns:a16="http://schemas.microsoft.com/office/drawing/2014/main" id="{5F63F05A-DF0D-4D8A-B150-9CB871976BD6}"/>
                  </a:ext>
                </a:extLst>
              </p:cNvPr>
              <p:cNvSpPr>
                <a:spLocks noChangeShapeType="1"/>
              </p:cNvSpPr>
              <p:nvPr/>
            </p:nvSpPr>
            <p:spPr bwMode="gray">
              <a:xfrm>
                <a:off x="392" y="2177"/>
                <a:ext cx="4939" cy="0"/>
              </a:xfrm>
              <a:prstGeom prst="line">
                <a:avLst/>
              </a:prstGeom>
              <a:noFill/>
              <a:ln w="12700" algn="ctr">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0" name="Gerade Verbindung 26">
                <a:extLst>
                  <a:ext uri="{FF2B5EF4-FFF2-40B4-BE49-F238E27FC236}">
                    <a16:creationId xmlns:a16="http://schemas.microsoft.com/office/drawing/2014/main" id="{3C6B6546-DCB8-4382-9BD1-222D073961D5}"/>
                  </a:ext>
                </a:extLst>
              </p:cNvPr>
              <p:cNvSpPr>
                <a:spLocks noChangeShapeType="1"/>
              </p:cNvSpPr>
              <p:nvPr/>
            </p:nvSpPr>
            <p:spPr bwMode="gray">
              <a:xfrm>
                <a:off x="392" y="2225"/>
                <a:ext cx="4939" cy="0"/>
              </a:xfrm>
              <a:prstGeom prst="line">
                <a:avLst/>
              </a:prstGeom>
              <a:noFill/>
              <a:ln w="12700" algn="ctr">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sp>
        <p:nvSpPr>
          <p:cNvPr id="2049" name="Form 2048"/>
          <p:cNvSpPr>
            <a:spLocks noGrp="1" noChangeArrowheads="1"/>
          </p:cNvSpPr>
          <p:nvPr>
            <p:ph type="ctrTitle"/>
          </p:nvPr>
        </p:nvSpPr>
        <p:spPr>
          <a:xfrm>
            <a:off x="685800" y="2130425"/>
            <a:ext cx="7772400" cy="1470025"/>
          </a:xfrm>
        </p:spPr>
        <p:txBody>
          <a:bodyPr anchor="ct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70" name="Form 2069"/>
          <p:cNvSpPr>
            <a:spLocks noGrp="1" noChangeArrowheads="1"/>
          </p:cNvSpPr>
          <p:nvPr>
            <p:ph type="body" idx="4294967295"/>
          </p:nvPr>
        </p:nvSpPr>
        <p:spPr>
          <a:xfrm>
            <a:off x="685800" y="1981200"/>
            <a:ext cx="7772400" cy="1143000"/>
          </a:xfrm>
        </p:spPr>
        <p:txBody>
          <a:bodyPr anchor="b"/>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Titelformat zu bearbeiten</a:t>
            </a:r>
          </a:p>
        </p:txBody>
      </p:sp>
      <p:sp>
        <p:nvSpPr>
          <p:cNvPr id="2071" name="Form 2070"/>
          <p:cNvSpPr>
            <a:spLocks noGrp="1" noChangeArrowheads="1"/>
          </p:cNvSpPr>
          <p:nvPr>
            <p:ph type="subTitle" idx="1"/>
          </p:nvPr>
        </p:nvSpPr>
        <p:spPr>
          <a:xfrm>
            <a:off x="1371600" y="3886200"/>
            <a:ext cx="6400800" cy="1752600"/>
          </a:xfrm>
        </p:spPr>
        <p:txBody>
          <a:bodyPr/>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Untertitelformat zu bearbeiten</a:t>
            </a:r>
          </a:p>
        </p:txBody>
      </p:sp>
      <p:sp>
        <p:nvSpPr>
          <p:cNvPr id="21" name="Rechteck 27">
            <a:extLst>
              <a:ext uri="{FF2B5EF4-FFF2-40B4-BE49-F238E27FC236}">
                <a16:creationId xmlns:a16="http://schemas.microsoft.com/office/drawing/2014/main" id="{6DABDAB2-AF5E-4FA9-98AC-938C8163FCA8}"/>
              </a:ext>
            </a:extLst>
          </p:cNvPr>
          <p:cNvSpPr>
            <a:spLocks noGrp="1" noChangeArrowheads="1"/>
          </p:cNvSpPr>
          <p:nvPr>
            <p:ph type="dt" sz="half" idx="10"/>
          </p:nvPr>
        </p:nvSpPr>
        <p:spPr/>
        <p:txBody>
          <a:bodyPr/>
          <a:lstStyle>
            <a:lvl1pPr>
              <a:defRPr/>
            </a:lvl1pPr>
          </a:lstStyle>
          <a:p>
            <a:endParaRPr lang="de-DE" altLang="de-DE"/>
          </a:p>
        </p:txBody>
      </p:sp>
      <p:sp>
        <p:nvSpPr>
          <p:cNvPr id="22" name="Rechteck 28">
            <a:extLst>
              <a:ext uri="{FF2B5EF4-FFF2-40B4-BE49-F238E27FC236}">
                <a16:creationId xmlns:a16="http://schemas.microsoft.com/office/drawing/2014/main" id="{FDE47970-5182-4E89-896C-D7B88CFD7942}"/>
              </a:ext>
            </a:extLst>
          </p:cNvPr>
          <p:cNvSpPr>
            <a:spLocks noGrp="1" noChangeArrowheads="1"/>
          </p:cNvSpPr>
          <p:nvPr>
            <p:ph type="ftr" sz="quarter" idx="11"/>
          </p:nvPr>
        </p:nvSpPr>
        <p:spPr/>
        <p:txBody>
          <a:bodyPr/>
          <a:lstStyle>
            <a:lvl1pPr>
              <a:defRPr/>
            </a:lvl1pPr>
          </a:lstStyle>
          <a:p>
            <a:endParaRPr lang="de-DE" altLang="de-DE"/>
          </a:p>
        </p:txBody>
      </p:sp>
      <p:sp>
        <p:nvSpPr>
          <p:cNvPr id="23" name="Rechteck 29">
            <a:extLst>
              <a:ext uri="{FF2B5EF4-FFF2-40B4-BE49-F238E27FC236}">
                <a16:creationId xmlns:a16="http://schemas.microsoft.com/office/drawing/2014/main" id="{B2268B63-E942-4DEA-A895-48D9D533F5DE}"/>
              </a:ext>
            </a:extLst>
          </p:cNvPr>
          <p:cNvSpPr>
            <a:spLocks noGrp="1" noChangeArrowheads="1"/>
          </p:cNvSpPr>
          <p:nvPr>
            <p:ph type="sldNum" sz="quarter" idx="12"/>
          </p:nvPr>
        </p:nvSpPr>
        <p:spPr/>
        <p:txBody>
          <a:bodyPr/>
          <a:lstStyle>
            <a:lvl1pPr>
              <a:defRPr/>
            </a:lvl1pPr>
          </a:lstStyle>
          <a:p>
            <a:endParaRPr lang="de-DE" altLang="de-DE"/>
          </a:p>
        </p:txBody>
      </p:sp>
      <p:sp>
        <p:nvSpPr>
          <p:cNvPr id="24" name="Datumsplatzhalter 23">
            <a:extLst>
              <a:ext uri="{FF2B5EF4-FFF2-40B4-BE49-F238E27FC236}">
                <a16:creationId xmlns:a16="http://schemas.microsoft.com/office/drawing/2014/main" id="{1CEFF796-08DB-49A7-A535-5C65734D2FC5}"/>
              </a:ext>
            </a:extLst>
          </p:cNvPr>
          <p:cNvSpPr>
            <a:spLocks noGrp="1" noChangeArrowheads="1"/>
          </p:cNvSpPr>
          <p:nvPr>
            <p:ph type="dt" sz="half" idx="13"/>
          </p:nvPr>
        </p:nvSpPr>
        <p:spPr/>
        <p:txBody>
          <a:bodyPr/>
          <a:lstStyle>
            <a:lvl1pPr>
              <a:defRPr/>
            </a:lvl1pPr>
          </a:lstStyle>
          <a:p>
            <a:fld id="{BD6D84CE-F03A-44E6-AB2F-EEB3F95BBA90}" type="datetime1">
              <a:rPr lang="de-DE" altLang="de-DE"/>
              <a:pPr/>
              <a:t>20.03.2022</a:t>
            </a:fld>
            <a:endParaRPr lang="de-DE" altLang="de-DE"/>
          </a:p>
        </p:txBody>
      </p:sp>
      <p:sp>
        <p:nvSpPr>
          <p:cNvPr id="25" name="Rechteck 31">
            <a:extLst>
              <a:ext uri="{FF2B5EF4-FFF2-40B4-BE49-F238E27FC236}">
                <a16:creationId xmlns:a16="http://schemas.microsoft.com/office/drawing/2014/main" id="{19EF8A98-7306-4CE2-849F-3C1A661ADB77}"/>
              </a:ext>
            </a:extLst>
          </p:cNvPr>
          <p:cNvSpPr>
            <a:spLocks noGrp="1" noChangeArrowheads="1"/>
          </p:cNvSpPr>
          <p:nvPr>
            <p:ph type="ftr" sz="quarter" idx="14"/>
          </p:nvPr>
        </p:nvSpPr>
        <p:spPr/>
        <p:txBody>
          <a:bodyPr/>
          <a:lstStyle>
            <a:lvl1pPr>
              <a:defRPr/>
            </a:lvl1pPr>
          </a:lstStyle>
          <a:p>
            <a:endParaRPr lang="de-DE" altLang="de-DE"/>
          </a:p>
        </p:txBody>
      </p:sp>
      <p:sp>
        <p:nvSpPr>
          <p:cNvPr id="26" name="Foliennummernplatzhalter 25">
            <a:extLst>
              <a:ext uri="{FF2B5EF4-FFF2-40B4-BE49-F238E27FC236}">
                <a16:creationId xmlns:a16="http://schemas.microsoft.com/office/drawing/2014/main" id="{B42C1044-5215-428D-9C88-21A0CBB79105}"/>
              </a:ext>
            </a:extLst>
          </p:cNvPr>
          <p:cNvSpPr>
            <a:spLocks noGrp="1" noChangeArrowheads="1"/>
          </p:cNvSpPr>
          <p:nvPr>
            <p:ph type="sldNum" sz="quarter" idx="15"/>
          </p:nvPr>
        </p:nvSpPr>
        <p:spPr/>
        <p:txBody>
          <a:bodyPr/>
          <a:lstStyle>
            <a:lvl1pPr>
              <a:defRPr/>
            </a:lvl1pPr>
          </a:lstStyle>
          <a:p>
            <a:fld id="{99ABDD07-0880-4750-8952-2B772997716D}" type="slidenum">
              <a:rPr lang="de-DE" altLang="de-DE"/>
              <a:pPr/>
              <a:t>‹Nr.›</a:t>
            </a:fld>
            <a:endParaRPr lang="de-DE" altLang="de-DE"/>
          </a:p>
        </p:txBody>
      </p:sp>
    </p:spTree>
    <p:extLst>
      <p:ext uri="{BB962C8B-B14F-4D97-AF65-F5344CB8AC3E}">
        <p14:creationId xmlns:p14="http://schemas.microsoft.com/office/powerpoint/2010/main" val="137105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A30B74A2-83BD-4363-A482-7F496B8725C2}"/>
              </a:ext>
            </a:extLst>
          </p:cNvPr>
          <p:cNvSpPr>
            <a:spLocks noGrp="1" noChangeArrowheads="1"/>
          </p:cNvSpPr>
          <p:nvPr>
            <p:ph type="dt" sz="half" idx="10"/>
          </p:nvPr>
        </p:nvSpPr>
        <p:spPr>
          <a:ln/>
        </p:spPr>
        <p:txBody>
          <a:bodyPr/>
          <a:lstStyle>
            <a:lvl1pPr>
              <a:defRPr/>
            </a:lvl1pPr>
          </a:lstStyle>
          <a:p>
            <a:fld id="{2084E369-9BC0-45C7-9E42-8989AC466463}" type="datetimeFigureOut">
              <a:rPr lang="de-DE" altLang="de-DE"/>
              <a:pPr/>
              <a:t>20.03.2022</a:t>
            </a:fld>
            <a:endParaRPr lang="de-DE" altLang="de-DE"/>
          </a:p>
        </p:txBody>
      </p:sp>
      <p:sp>
        <p:nvSpPr>
          <p:cNvPr id="5" name="Rechteck 1034">
            <a:extLst>
              <a:ext uri="{FF2B5EF4-FFF2-40B4-BE49-F238E27FC236}">
                <a16:creationId xmlns:a16="http://schemas.microsoft.com/office/drawing/2014/main" id="{9F93FA61-9732-45F3-9AD3-DD80DF55DAE7}"/>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7D24C384-A836-44B0-A72A-CDC91918C354}"/>
              </a:ext>
            </a:extLst>
          </p:cNvPr>
          <p:cNvSpPr>
            <a:spLocks noGrp="1" noChangeArrowheads="1"/>
          </p:cNvSpPr>
          <p:nvPr>
            <p:ph type="sldNum" sz="quarter" idx="12"/>
          </p:nvPr>
        </p:nvSpPr>
        <p:spPr>
          <a:ln/>
        </p:spPr>
        <p:txBody>
          <a:bodyPr/>
          <a:lstStyle>
            <a:lvl1pPr>
              <a:defRPr/>
            </a:lvl1pPr>
          </a:lstStyle>
          <a:p>
            <a:fld id="{F1BBB455-A30C-4AFE-926A-7D869EDB69F7}" type="slidenum">
              <a:rPr lang="de-DE" altLang="de-DE"/>
              <a:pPr/>
              <a:t>‹Nr.›</a:t>
            </a:fld>
            <a:endParaRPr lang="de-DE" altLang="de-DE"/>
          </a:p>
        </p:txBody>
      </p:sp>
    </p:spTree>
    <p:extLst>
      <p:ext uri="{BB962C8B-B14F-4D97-AF65-F5344CB8AC3E}">
        <p14:creationId xmlns:p14="http://schemas.microsoft.com/office/powerpoint/2010/main" val="412327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1F81C7D8-3F4E-4C88-BD33-C4C138C33150}"/>
              </a:ext>
            </a:extLst>
          </p:cNvPr>
          <p:cNvSpPr>
            <a:spLocks noGrp="1" noChangeArrowheads="1"/>
          </p:cNvSpPr>
          <p:nvPr>
            <p:ph type="dt" sz="half" idx="10"/>
          </p:nvPr>
        </p:nvSpPr>
        <p:spPr>
          <a:ln/>
        </p:spPr>
        <p:txBody>
          <a:bodyPr/>
          <a:lstStyle>
            <a:lvl1pPr>
              <a:defRPr/>
            </a:lvl1pPr>
          </a:lstStyle>
          <a:p>
            <a:fld id="{7D0D3117-653A-4F61-9116-9301D216CDA6}" type="datetimeFigureOut">
              <a:rPr lang="de-DE" altLang="de-DE"/>
              <a:pPr/>
              <a:t>20.03.2022</a:t>
            </a:fld>
            <a:endParaRPr lang="de-DE" altLang="de-DE"/>
          </a:p>
        </p:txBody>
      </p:sp>
      <p:sp>
        <p:nvSpPr>
          <p:cNvPr id="5" name="Rechteck 1034">
            <a:extLst>
              <a:ext uri="{FF2B5EF4-FFF2-40B4-BE49-F238E27FC236}">
                <a16:creationId xmlns:a16="http://schemas.microsoft.com/office/drawing/2014/main" id="{BA7E6DB0-B351-43EF-832D-4A3E221CD116}"/>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A96DEEE9-DA9F-4BCC-BA43-1C530B5737A0}"/>
              </a:ext>
            </a:extLst>
          </p:cNvPr>
          <p:cNvSpPr>
            <a:spLocks noGrp="1" noChangeArrowheads="1"/>
          </p:cNvSpPr>
          <p:nvPr>
            <p:ph type="sldNum" sz="quarter" idx="12"/>
          </p:nvPr>
        </p:nvSpPr>
        <p:spPr>
          <a:ln/>
        </p:spPr>
        <p:txBody>
          <a:bodyPr/>
          <a:lstStyle>
            <a:lvl1pPr>
              <a:defRPr/>
            </a:lvl1pPr>
          </a:lstStyle>
          <a:p>
            <a:fld id="{1ACC24F1-FD70-4358-91D6-D967F387C0DB}" type="slidenum">
              <a:rPr lang="de-DE" altLang="de-DE"/>
              <a:pPr/>
              <a:t>‹Nr.›</a:t>
            </a:fld>
            <a:endParaRPr lang="de-DE" altLang="de-DE"/>
          </a:p>
        </p:txBody>
      </p:sp>
    </p:spTree>
    <p:extLst>
      <p:ext uri="{BB962C8B-B14F-4D97-AF65-F5344CB8AC3E}">
        <p14:creationId xmlns:p14="http://schemas.microsoft.com/office/powerpoint/2010/main" val="157075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Form 2"/>
          <p:cNvSpPr>
            <a:spLocks noGrp="1"/>
          </p:cNvSpPr>
          <p:nvPr>
            <p:ph sz="half" idx="1"/>
          </p:nvPr>
        </p:nvSpPr>
        <p:spPr>
          <a:xfrm>
            <a:off x="685800" y="19050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9050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24CF3190-194C-442F-B538-3EF5F2288E4B}"/>
              </a:ext>
            </a:extLst>
          </p:cNvPr>
          <p:cNvSpPr>
            <a:spLocks noGrp="1" noChangeArrowheads="1"/>
          </p:cNvSpPr>
          <p:nvPr>
            <p:ph type="dt" sz="half" idx="10"/>
          </p:nvPr>
        </p:nvSpPr>
        <p:spPr>
          <a:ln/>
        </p:spPr>
        <p:txBody>
          <a:bodyPr/>
          <a:lstStyle>
            <a:lvl1pPr>
              <a:defRPr/>
            </a:lvl1pPr>
          </a:lstStyle>
          <a:p>
            <a:fld id="{C574B0D0-8F80-4C03-B0B4-BF30765D3DC1}" type="datetimeFigureOut">
              <a:rPr lang="de-DE" altLang="de-DE"/>
              <a:pPr/>
              <a:t>20.03.2022</a:t>
            </a:fld>
            <a:endParaRPr lang="de-DE" altLang="de-DE"/>
          </a:p>
        </p:txBody>
      </p:sp>
      <p:sp>
        <p:nvSpPr>
          <p:cNvPr id="6" name="Rechteck 1034">
            <a:extLst>
              <a:ext uri="{FF2B5EF4-FFF2-40B4-BE49-F238E27FC236}">
                <a16:creationId xmlns:a16="http://schemas.microsoft.com/office/drawing/2014/main" id="{46A48870-1894-4EED-8AAB-8CEB14A600D2}"/>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34E137AE-F906-4343-9493-820567764492}"/>
              </a:ext>
            </a:extLst>
          </p:cNvPr>
          <p:cNvSpPr>
            <a:spLocks noGrp="1" noChangeArrowheads="1"/>
          </p:cNvSpPr>
          <p:nvPr>
            <p:ph type="sldNum" sz="quarter" idx="12"/>
          </p:nvPr>
        </p:nvSpPr>
        <p:spPr>
          <a:ln/>
        </p:spPr>
        <p:txBody>
          <a:bodyPr/>
          <a:lstStyle>
            <a:lvl1pPr>
              <a:defRPr/>
            </a:lvl1pPr>
          </a:lstStyle>
          <a:p>
            <a:fld id="{351A1449-461A-4528-A298-66A7734AECB9}" type="slidenum">
              <a:rPr lang="de-DE" altLang="de-DE"/>
              <a:pPr/>
              <a:t>‹Nr.›</a:t>
            </a:fld>
            <a:endParaRPr lang="de-DE" altLang="de-DE"/>
          </a:p>
        </p:txBody>
      </p:sp>
    </p:spTree>
    <p:extLst>
      <p:ext uri="{BB962C8B-B14F-4D97-AF65-F5344CB8AC3E}">
        <p14:creationId xmlns:p14="http://schemas.microsoft.com/office/powerpoint/2010/main" val="81810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nchor="ctr"/>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E05284CB-2173-40BE-B0D4-ADE7696C4A62}"/>
              </a:ext>
            </a:extLst>
          </p:cNvPr>
          <p:cNvSpPr>
            <a:spLocks noGrp="1" noChangeArrowheads="1"/>
          </p:cNvSpPr>
          <p:nvPr>
            <p:ph type="dt" sz="half" idx="10"/>
          </p:nvPr>
        </p:nvSpPr>
        <p:spPr>
          <a:ln/>
        </p:spPr>
        <p:txBody>
          <a:bodyPr/>
          <a:lstStyle>
            <a:lvl1pPr>
              <a:defRPr/>
            </a:lvl1pPr>
          </a:lstStyle>
          <a:p>
            <a:fld id="{1EAED1AB-CB2F-45B0-B944-B25977913E8D}" type="datetimeFigureOut">
              <a:rPr lang="de-DE" altLang="de-DE"/>
              <a:pPr/>
              <a:t>20.03.2022</a:t>
            </a:fld>
            <a:endParaRPr lang="de-DE" altLang="de-DE"/>
          </a:p>
        </p:txBody>
      </p:sp>
      <p:sp>
        <p:nvSpPr>
          <p:cNvPr id="8" name="Rechteck 1034">
            <a:extLst>
              <a:ext uri="{FF2B5EF4-FFF2-40B4-BE49-F238E27FC236}">
                <a16:creationId xmlns:a16="http://schemas.microsoft.com/office/drawing/2014/main" id="{4DC92D4B-ACA4-4F57-A9E6-8FB92DB3B63F}"/>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2C74C415-C5F8-4F85-95B0-BC6C2A97790B}"/>
              </a:ext>
            </a:extLst>
          </p:cNvPr>
          <p:cNvSpPr>
            <a:spLocks noGrp="1" noChangeArrowheads="1"/>
          </p:cNvSpPr>
          <p:nvPr>
            <p:ph type="sldNum" sz="quarter" idx="12"/>
          </p:nvPr>
        </p:nvSpPr>
        <p:spPr>
          <a:ln/>
        </p:spPr>
        <p:txBody>
          <a:bodyPr/>
          <a:lstStyle>
            <a:lvl1pPr>
              <a:defRPr/>
            </a:lvl1pPr>
          </a:lstStyle>
          <a:p>
            <a:fld id="{C7438B92-A9E6-48A9-871E-2A82111F3E78}" type="slidenum">
              <a:rPr lang="de-DE" altLang="de-DE"/>
              <a:pPr/>
              <a:t>‹Nr.›</a:t>
            </a:fld>
            <a:endParaRPr lang="de-DE" altLang="de-DE"/>
          </a:p>
        </p:txBody>
      </p:sp>
    </p:spTree>
    <p:extLst>
      <p:ext uri="{BB962C8B-B14F-4D97-AF65-F5344CB8AC3E}">
        <p14:creationId xmlns:p14="http://schemas.microsoft.com/office/powerpoint/2010/main" val="177107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nchor="ctr"/>
          <a:lstStyle/>
          <a:p>
            <a:r>
              <a:rPr lang="de-DE"/>
              <a:t>Titelmasterformat durch Klicken bearbeiten</a:t>
            </a:r>
          </a:p>
        </p:txBody>
      </p:sp>
      <p:sp>
        <p:nvSpPr>
          <p:cNvPr id="3" name="Rechteck 2">
            <a:extLst>
              <a:ext uri="{FF2B5EF4-FFF2-40B4-BE49-F238E27FC236}">
                <a16:creationId xmlns:a16="http://schemas.microsoft.com/office/drawing/2014/main" id="{0C715FD3-722D-40F3-B00F-1EF1D2E6F864}"/>
              </a:ext>
            </a:extLst>
          </p:cNvPr>
          <p:cNvSpPr>
            <a:spLocks noGrp="1" noChangeArrowheads="1"/>
          </p:cNvSpPr>
          <p:nvPr>
            <p:ph type="dt" sz="half" idx="10"/>
          </p:nvPr>
        </p:nvSpPr>
        <p:spPr>
          <a:ln/>
        </p:spPr>
        <p:txBody>
          <a:bodyPr/>
          <a:lstStyle>
            <a:lvl1pPr>
              <a:defRPr/>
            </a:lvl1pPr>
          </a:lstStyle>
          <a:p>
            <a:fld id="{F40EACA2-7580-4DC5-9A97-DB5392761F7B}" type="datetimeFigureOut">
              <a:rPr lang="de-DE" altLang="de-DE"/>
              <a:pPr/>
              <a:t>20.03.2022</a:t>
            </a:fld>
            <a:endParaRPr lang="de-DE" altLang="de-DE"/>
          </a:p>
        </p:txBody>
      </p:sp>
      <p:sp>
        <p:nvSpPr>
          <p:cNvPr id="4" name="Rechteck 1034">
            <a:extLst>
              <a:ext uri="{FF2B5EF4-FFF2-40B4-BE49-F238E27FC236}">
                <a16:creationId xmlns:a16="http://schemas.microsoft.com/office/drawing/2014/main" id="{94D02387-458E-4398-955A-B520CB09EBCC}"/>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B97DF8D0-AEFD-4328-BD2D-A50082C07BA4}"/>
              </a:ext>
            </a:extLst>
          </p:cNvPr>
          <p:cNvSpPr>
            <a:spLocks noGrp="1" noChangeArrowheads="1"/>
          </p:cNvSpPr>
          <p:nvPr>
            <p:ph type="sldNum" sz="quarter" idx="12"/>
          </p:nvPr>
        </p:nvSpPr>
        <p:spPr>
          <a:ln/>
        </p:spPr>
        <p:txBody>
          <a:bodyPr/>
          <a:lstStyle>
            <a:lvl1pPr>
              <a:defRPr/>
            </a:lvl1pPr>
          </a:lstStyle>
          <a:p>
            <a:fld id="{508866F9-BF45-4E77-ACF8-938492CF3603}" type="slidenum">
              <a:rPr lang="de-DE" altLang="de-DE"/>
              <a:pPr/>
              <a:t>‹Nr.›</a:t>
            </a:fld>
            <a:endParaRPr lang="de-DE" altLang="de-DE"/>
          </a:p>
        </p:txBody>
      </p:sp>
    </p:spTree>
    <p:extLst>
      <p:ext uri="{BB962C8B-B14F-4D97-AF65-F5344CB8AC3E}">
        <p14:creationId xmlns:p14="http://schemas.microsoft.com/office/powerpoint/2010/main" val="265128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94DB17A-A164-4586-A77B-C2D41B30DB9B}"/>
              </a:ext>
            </a:extLst>
          </p:cNvPr>
          <p:cNvSpPr>
            <a:spLocks noGrp="1" noChangeArrowheads="1"/>
          </p:cNvSpPr>
          <p:nvPr>
            <p:ph type="dt" sz="half" idx="10"/>
          </p:nvPr>
        </p:nvSpPr>
        <p:spPr>
          <a:ln/>
        </p:spPr>
        <p:txBody>
          <a:bodyPr/>
          <a:lstStyle>
            <a:lvl1pPr>
              <a:defRPr/>
            </a:lvl1pPr>
          </a:lstStyle>
          <a:p>
            <a:fld id="{6D88BC85-456E-4680-A87D-8943A8113A5A}" type="datetimeFigureOut">
              <a:rPr lang="de-DE" altLang="de-DE"/>
              <a:pPr/>
              <a:t>20.03.2022</a:t>
            </a:fld>
            <a:endParaRPr lang="de-DE" altLang="de-DE"/>
          </a:p>
        </p:txBody>
      </p:sp>
      <p:sp>
        <p:nvSpPr>
          <p:cNvPr id="3" name="Rechteck 1034">
            <a:extLst>
              <a:ext uri="{FF2B5EF4-FFF2-40B4-BE49-F238E27FC236}">
                <a16:creationId xmlns:a16="http://schemas.microsoft.com/office/drawing/2014/main" id="{7213A099-11D5-4B5B-86DD-694B8789EE56}"/>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D2A39C42-C914-4139-9BB8-40D6780183F9}"/>
              </a:ext>
            </a:extLst>
          </p:cNvPr>
          <p:cNvSpPr>
            <a:spLocks noGrp="1" noChangeArrowheads="1"/>
          </p:cNvSpPr>
          <p:nvPr>
            <p:ph type="sldNum" sz="quarter" idx="12"/>
          </p:nvPr>
        </p:nvSpPr>
        <p:spPr>
          <a:ln/>
        </p:spPr>
        <p:txBody>
          <a:bodyPr/>
          <a:lstStyle>
            <a:lvl1pPr>
              <a:defRPr/>
            </a:lvl1pPr>
          </a:lstStyle>
          <a:p>
            <a:fld id="{A5610989-78BD-4A4D-9992-F2E420075134}" type="slidenum">
              <a:rPr lang="de-DE" altLang="de-DE"/>
              <a:pPr/>
              <a:t>‹Nr.›</a:t>
            </a:fld>
            <a:endParaRPr lang="de-DE" altLang="de-DE"/>
          </a:p>
        </p:txBody>
      </p:sp>
    </p:spTree>
    <p:extLst>
      <p:ext uri="{BB962C8B-B14F-4D97-AF65-F5344CB8AC3E}">
        <p14:creationId xmlns:p14="http://schemas.microsoft.com/office/powerpoint/2010/main" val="217229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DA33F167-3D16-41C3-83A1-9CD471BD5406}"/>
              </a:ext>
            </a:extLst>
          </p:cNvPr>
          <p:cNvSpPr>
            <a:spLocks noGrp="1" noChangeArrowheads="1"/>
          </p:cNvSpPr>
          <p:nvPr>
            <p:ph type="dt" sz="half" idx="10"/>
          </p:nvPr>
        </p:nvSpPr>
        <p:spPr>
          <a:ln/>
        </p:spPr>
        <p:txBody>
          <a:bodyPr/>
          <a:lstStyle>
            <a:lvl1pPr>
              <a:defRPr/>
            </a:lvl1pPr>
          </a:lstStyle>
          <a:p>
            <a:fld id="{E147AF52-7B35-4C0D-AA25-CFBCDC9DCBA2}" type="datetimeFigureOut">
              <a:rPr lang="de-DE" altLang="de-DE"/>
              <a:pPr/>
              <a:t>20.03.2022</a:t>
            </a:fld>
            <a:endParaRPr lang="de-DE" altLang="de-DE"/>
          </a:p>
        </p:txBody>
      </p:sp>
      <p:sp>
        <p:nvSpPr>
          <p:cNvPr id="6" name="Rechteck 1034">
            <a:extLst>
              <a:ext uri="{FF2B5EF4-FFF2-40B4-BE49-F238E27FC236}">
                <a16:creationId xmlns:a16="http://schemas.microsoft.com/office/drawing/2014/main" id="{F9AE66BE-5EE1-498A-BD09-870313120D85}"/>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534F5DFB-5DEC-4480-B70E-4574CB1307B7}"/>
              </a:ext>
            </a:extLst>
          </p:cNvPr>
          <p:cNvSpPr>
            <a:spLocks noGrp="1" noChangeArrowheads="1"/>
          </p:cNvSpPr>
          <p:nvPr>
            <p:ph type="sldNum" sz="quarter" idx="12"/>
          </p:nvPr>
        </p:nvSpPr>
        <p:spPr>
          <a:ln/>
        </p:spPr>
        <p:txBody>
          <a:bodyPr/>
          <a:lstStyle>
            <a:lvl1pPr>
              <a:defRPr/>
            </a:lvl1pPr>
          </a:lstStyle>
          <a:p>
            <a:fld id="{6AB7709D-3FCB-491D-81DA-407BB5A42DD1}" type="slidenum">
              <a:rPr lang="de-DE" altLang="de-DE"/>
              <a:pPr/>
              <a:t>‹Nr.›</a:t>
            </a:fld>
            <a:endParaRPr lang="de-DE" altLang="de-DE"/>
          </a:p>
        </p:txBody>
      </p:sp>
    </p:spTree>
    <p:extLst>
      <p:ext uri="{BB962C8B-B14F-4D97-AF65-F5344CB8AC3E}">
        <p14:creationId xmlns:p14="http://schemas.microsoft.com/office/powerpoint/2010/main" val="32724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858A86F3-B6C0-44DE-9163-1DFD9BBCE682}"/>
              </a:ext>
            </a:extLst>
          </p:cNvPr>
          <p:cNvSpPr>
            <a:spLocks noGrp="1" noChangeArrowheads="1"/>
          </p:cNvSpPr>
          <p:nvPr>
            <p:ph type="dt" sz="half" idx="10"/>
          </p:nvPr>
        </p:nvSpPr>
        <p:spPr>
          <a:ln/>
        </p:spPr>
        <p:txBody>
          <a:bodyPr/>
          <a:lstStyle>
            <a:lvl1pPr>
              <a:defRPr/>
            </a:lvl1pPr>
          </a:lstStyle>
          <a:p>
            <a:fld id="{2A6B9AAF-7135-443F-90DA-6A3BF56898CF}" type="datetimeFigureOut">
              <a:rPr lang="de-DE" altLang="de-DE"/>
              <a:pPr/>
              <a:t>20.03.2022</a:t>
            </a:fld>
            <a:endParaRPr lang="de-DE" altLang="de-DE"/>
          </a:p>
        </p:txBody>
      </p:sp>
      <p:sp>
        <p:nvSpPr>
          <p:cNvPr id="6" name="Rechteck 1034">
            <a:extLst>
              <a:ext uri="{FF2B5EF4-FFF2-40B4-BE49-F238E27FC236}">
                <a16:creationId xmlns:a16="http://schemas.microsoft.com/office/drawing/2014/main" id="{98FF239E-F9B1-4106-9A6C-63CDF495A68C}"/>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7731D612-4B5F-4871-B2B0-BB44CF2EF062}"/>
              </a:ext>
            </a:extLst>
          </p:cNvPr>
          <p:cNvSpPr>
            <a:spLocks noGrp="1" noChangeArrowheads="1"/>
          </p:cNvSpPr>
          <p:nvPr>
            <p:ph type="sldNum" sz="quarter" idx="12"/>
          </p:nvPr>
        </p:nvSpPr>
        <p:spPr>
          <a:ln/>
        </p:spPr>
        <p:txBody>
          <a:bodyPr/>
          <a:lstStyle>
            <a:lvl1pPr>
              <a:defRPr/>
            </a:lvl1pPr>
          </a:lstStyle>
          <a:p>
            <a:fld id="{5B168DA8-2272-4DB4-A013-1838F3CC01C1}" type="slidenum">
              <a:rPr lang="de-DE" altLang="de-DE"/>
              <a:pPr/>
              <a:t>‹Nr.›</a:t>
            </a:fld>
            <a:endParaRPr lang="de-DE" altLang="de-DE"/>
          </a:p>
        </p:txBody>
      </p:sp>
    </p:spTree>
    <p:extLst>
      <p:ext uri="{BB962C8B-B14F-4D97-AF65-F5344CB8AC3E}">
        <p14:creationId xmlns:p14="http://schemas.microsoft.com/office/powerpoint/2010/main" val="44648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7">
            <a:extLst>
              <a:ext uri="{FF2B5EF4-FFF2-40B4-BE49-F238E27FC236}">
                <a16:creationId xmlns:a16="http://schemas.microsoft.com/office/drawing/2014/main" id="{75451CFB-9C41-468C-9CC7-AF2E8D9A376C}"/>
              </a:ext>
            </a:extLst>
          </p:cNvPr>
          <p:cNvGrpSpPr>
            <a:grpSpLocks/>
          </p:cNvGrpSpPr>
          <p:nvPr userDrawn="1"/>
        </p:nvGrpSpPr>
        <p:grpSpPr bwMode="auto">
          <a:xfrm>
            <a:off x="0" y="0"/>
            <a:ext cx="9142413" cy="6856413"/>
            <a:chOff x="0" y="0"/>
            <a:chExt cx="5759" cy="4319"/>
          </a:xfrm>
        </p:grpSpPr>
        <p:sp>
          <p:nvSpPr>
            <p:cNvPr id="6152" name="Rechteck 1025">
              <a:extLst>
                <a:ext uri="{FF2B5EF4-FFF2-40B4-BE49-F238E27FC236}">
                  <a16:creationId xmlns:a16="http://schemas.microsoft.com/office/drawing/2014/main" id="{59F428D9-938A-44B2-82AD-6C33490320A6}"/>
                </a:ext>
              </a:extLst>
            </p:cNvPr>
            <p:cNvSpPr>
              <a:spLocks noChangeArrowheads="1"/>
            </p:cNvSpPr>
            <p:nvPr/>
          </p:nvSpPr>
          <p:spPr bwMode="hidden">
            <a:xfrm>
              <a:off x="0" y="0"/>
              <a:ext cx="287" cy="4319"/>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3" name="Rechteck 1026">
              <a:extLst>
                <a:ext uri="{FF2B5EF4-FFF2-40B4-BE49-F238E27FC236}">
                  <a16:creationId xmlns:a16="http://schemas.microsoft.com/office/drawing/2014/main" id="{53C1F165-A5C2-4231-8443-2C2A38180302}"/>
                </a:ext>
              </a:extLst>
            </p:cNvPr>
            <p:cNvSpPr>
              <a:spLocks noChangeArrowheads="1"/>
            </p:cNvSpPr>
            <p:nvPr/>
          </p:nvSpPr>
          <p:spPr bwMode="hidden">
            <a:xfrm>
              <a:off x="5472" y="0"/>
              <a:ext cx="287" cy="4319"/>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4" name="Form 1027">
              <a:extLst>
                <a:ext uri="{FF2B5EF4-FFF2-40B4-BE49-F238E27FC236}">
                  <a16:creationId xmlns:a16="http://schemas.microsoft.com/office/drawing/2014/main" id="{E18657D5-1475-4D4C-B8D9-41AD9B74018F}"/>
                </a:ext>
              </a:extLst>
            </p:cNvPr>
            <p:cNvSpPr>
              <a:spLocks noChangeArrowheads="1"/>
            </p:cNvSpPr>
            <p:nvPr/>
          </p:nvSpPr>
          <p:spPr bwMode="hidden">
            <a:xfrm rot="10800000" flipH="1" flipV="1">
              <a:off x="0" y="0"/>
              <a:ext cx="5759" cy="240"/>
            </a:xfrm>
            <a:custGeom>
              <a:avLst/>
              <a:gdLst>
                <a:gd name="T0" fmla="*/ 5614 w 21600"/>
                <a:gd name="T1" fmla="*/ 120 h 21600"/>
                <a:gd name="T2" fmla="*/ 2880 w 21600"/>
                <a:gd name="T3" fmla="*/ 240 h 21600"/>
                <a:gd name="T4" fmla="*/ 145 w 21600"/>
                <a:gd name="T5" fmla="*/ 120 h 21600"/>
                <a:gd name="T6" fmla="*/ 288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1089" y="21600"/>
                  </a:lnTo>
                  <a:lnTo>
                    <a:pt x="20511" y="21600"/>
                  </a:lnTo>
                  <a:lnTo>
                    <a:pt x="2160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5" name="Form 1028">
              <a:extLst>
                <a:ext uri="{FF2B5EF4-FFF2-40B4-BE49-F238E27FC236}">
                  <a16:creationId xmlns:a16="http://schemas.microsoft.com/office/drawing/2014/main" id="{BF0DE4FA-C465-4D27-9701-163FC45EC23F}"/>
                </a:ext>
              </a:extLst>
            </p:cNvPr>
            <p:cNvSpPr>
              <a:spLocks noChangeArrowheads="1"/>
            </p:cNvSpPr>
            <p:nvPr/>
          </p:nvSpPr>
          <p:spPr bwMode="hidden">
            <a:xfrm flipV="1">
              <a:off x="0" y="3984"/>
              <a:ext cx="5759" cy="335"/>
            </a:xfrm>
            <a:custGeom>
              <a:avLst/>
              <a:gdLst>
                <a:gd name="T0" fmla="*/ 5604 w 21600"/>
                <a:gd name="T1" fmla="*/ 168 h 21600"/>
                <a:gd name="T2" fmla="*/ 2880 w 21600"/>
                <a:gd name="T3" fmla="*/ 335 h 21600"/>
                <a:gd name="T4" fmla="*/ 155 w 21600"/>
                <a:gd name="T5" fmla="*/ 168 h 21600"/>
                <a:gd name="T6" fmla="*/ 2880 w 21600"/>
                <a:gd name="T7" fmla="*/ 0 h 21600"/>
                <a:gd name="T8" fmla="*/ 0 60000 65536"/>
                <a:gd name="T9" fmla="*/ 0 60000 65536"/>
                <a:gd name="T10" fmla="*/ 0 60000 65536"/>
                <a:gd name="T11" fmla="*/ 0 60000 65536"/>
                <a:gd name="T12" fmla="*/ 1800 w 21600"/>
                <a:gd name="T13" fmla="*/ 1805 h 21600"/>
                <a:gd name="T14" fmla="*/ 19800 w 21600"/>
                <a:gd name="T15" fmla="*/ 19795 h 21600"/>
              </a:gdLst>
              <a:ahLst/>
              <a:cxnLst>
                <a:cxn ang="T8">
                  <a:pos x="T0" y="T1"/>
                </a:cxn>
                <a:cxn ang="T9">
                  <a:pos x="T2" y="T3"/>
                </a:cxn>
                <a:cxn ang="T10">
                  <a:pos x="T4" y="T5"/>
                </a:cxn>
                <a:cxn ang="T11">
                  <a:pos x="T6" y="T7"/>
                </a:cxn>
              </a:cxnLst>
              <a:rect l="T12" t="T13" r="T14" b="T15"/>
              <a:pathLst>
                <a:path w="21600" h="21600">
                  <a:moveTo>
                    <a:pt x="0" y="0"/>
                  </a:moveTo>
                  <a:lnTo>
                    <a:pt x="1165" y="21600"/>
                  </a:lnTo>
                  <a:lnTo>
                    <a:pt x="20435" y="21600"/>
                  </a:lnTo>
                  <a:lnTo>
                    <a:pt x="2160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6" name="Rechteck 1029">
              <a:extLst>
                <a:ext uri="{FF2B5EF4-FFF2-40B4-BE49-F238E27FC236}">
                  <a16:creationId xmlns:a16="http://schemas.microsoft.com/office/drawing/2014/main" id="{D98FD902-5518-456D-AC78-4C85DA6AC9F6}"/>
                </a:ext>
              </a:extLst>
            </p:cNvPr>
            <p:cNvSpPr>
              <a:spLocks noChangeArrowheads="1"/>
            </p:cNvSpPr>
            <p:nvPr/>
          </p:nvSpPr>
          <p:spPr bwMode="grayWhite">
            <a:xfrm>
              <a:off x="288" y="192"/>
              <a:ext cx="5184" cy="3792"/>
            </a:xfrm>
            <a:prstGeom prst="rect">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032" name="Titelplatzhalter 1031">
            <a:extLst>
              <a:ext uri="{FF2B5EF4-FFF2-40B4-BE49-F238E27FC236}">
                <a16:creationId xmlns:a16="http://schemas.microsoft.com/office/drawing/2014/main" id="{2C074945-BC42-457D-898C-B8E3519AB92A}"/>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de-DE" altLang="de-DE"/>
              <a:t>Klicken Sie, um das Titelformat zu bearbeiten</a:t>
            </a:r>
          </a:p>
        </p:txBody>
      </p:sp>
      <p:sp>
        <p:nvSpPr>
          <p:cNvPr id="1033" name="Textplatzhalter 1032">
            <a:extLst>
              <a:ext uri="{FF2B5EF4-FFF2-40B4-BE49-F238E27FC236}">
                <a16:creationId xmlns:a16="http://schemas.microsoft.com/office/drawing/2014/main" id="{4FC6BB6E-EF8D-4B9A-912C-CB1AE2DDB5B6}"/>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4" name="Datumsplatzhalter 1033">
            <a:extLst>
              <a:ext uri="{FF2B5EF4-FFF2-40B4-BE49-F238E27FC236}">
                <a16:creationId xmlns:a16="http://schemas.microsoft.com/office/drawing/2014/main" id="{DDC4D069-B051-4F28-B1A0-C006C64CEBFA}"/>
              </a:ext>
            </a:extLst>
          </p:cNvPr>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i="1">
                <a:solidFill>
                  <a:schemeClr val="folHlink"/>
                </a:solidFill>
                <a:latin typeface="Arial" panose="020B0604020202020204" pitchFamily="34" charset="0"/>
              </a:defRPr>
            </a:lvl1pPr>
          </a:lstStyle>
          <a:p>
            <a:fld id="{3ED2ED8F-2CDB-428E-829F-C2B02BD57350}" type="datetimeFigureOut">
              <a:rPr lang="de-DE" altLang="de-DE"/>
              <a:pPr/>
              <a:t>20.03.2022</a:t>
            </a:fld>
            <a:endParaRPr lang="de-DE" altLang="de-DE"/>
          </a:p>
        </p:txBody>
      </p:sp>
      <p:sp>
        <p:nvSpPr>
          <p:cNvPr id="6150" name="Rechteck 1034">
            <a:extLst>
              <a:ext uri="{FF2B5EF4-FFF2-40B4-BE49-F238E27FC236}">
                <a16:creationId xmlns:a16="http://schemas.microsoft.com/office/drawing/2014/main" id="{57ECCC49-1E15-423B-8CE9-7DE4D3F6419F}"/>
              </a:ext>
            </a:extLst>
          </p:cNvPr>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i="1">
                <a:solidFill>
                  <a:schemeClr val="folHlink"/>
                </a:solidFill>
                <a:latin typeface="Arial" panose="020B0604020202020204" pitchFamily="34" charset="0"/>
              </a:defRPr>
            </a:lvl1pPr>
          </a:lstStyle>
          <a:p>
            <a:endParaRPr lang="de-DE" altLang="de-DE"/>
          </a:p>
        </p:txBody>
      </p:sp>
      <p:sp>
        <p:nvSpPr>
          <p:cNvPr id="1036" name="Foliennummernplatzhalter 1035">
            <a:extLst>
              <a:ext uri="{FF2B5EF4-FFF2-40B4-BE49-F238E27FC236}">
                <a16:creationId xmlns:a16="http://schemas.microsoft.com/office/drawing/2014/main" id="{677205C3-441A-43BB-95E4-0576A7A5E132}"/>
              </a:ext>
            </a:extLst>
          </p:cNvPr>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i="1">
                <a:solidFill>
                  <a:schemeClr val="folHlink"/>
                </a:solidFill>
                <a:latin typeface="Arial" panose="020B0604020202020204" pitchFamily="34" charset="0"/>
              </a:defRPr>
            </a:lvl1pPr>
          </a:lstStyle>
          <a:p>
            <a:fld id="{88999910-092A-4D9C-B1ED-2BA35A1EA086}"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8" Type="http://schemas.openxmlformats.org/officeDocument/2006/relationships/audio" Target="../media/audio18.wav"/><Relationship Id="rId13" Type="http://schemas.openxmlformats.org/officeDocument/2006/relationships/image" Target="../media/image5.wmf"/><Relationship Id="rId3" Type="http://schemas.openxmlformats.org/officeDocument/2006/relationships/audio" Target="../media/audio12.wav"/><Relationship Id="rId7" Type="http://schemas.openxmlformats.org/officeDocument/2006/relationships/audio" Target="../media/audio17.wav"/><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audio" Target="../media/audio13.wav"/><Relationship Id="rId11" Type="http://schemas.openxmlformats.org/officeDocument/2006/relationships/image" Target="../media/image4.wmf"/><Relationship Id="rId5" Type="http://schemas.openxmlformats.org/officeDocument/2006/relationships/audio" Target="../media/audio11.wav"/><Relationship Id="rId15" Type="http://schemas.openxmlformats.org/officeDocument/2006/relationships/image" Target="../media/image6.wmf"/><Relationship Id="rId10" Type="http://schemas.openxmlformats.org/officeDocument/2006/relationships/oleObject" Target="../embeddings/oleObject3.bin"/><Relationship Id="rId4" Type="http://schemas.openxmlformats.org/officeDocument/2006/relationships/audio" Target="../media/audio9.wav"/><Relationship Id="rId9" Type="http://schemas.openxmlformats.org/officeDocument/2006/relationships/audio" Target="../media/audio19.wav"/><Relationship Id="rId1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audio" Target="../media/audio14.wav"/><Relationship Id="rId18" Type="http://schemas.openxmlformats.org/officeDocument/2006/relationships/audio" Target="../media/audio15.wav"/><Relationship Id="rId26" Type="http://schemas.openxmlformats.org/officeDocument/2006/relationships/image" Target="../media/image9.jpeg"/><Relationship Id="rId3" Type="http://schemas.openxmlformats.org/officeDocument/2006/relationships/audio" Target="../media/audio19.wav"/><Relationship Id="rId21" Type="http://schemas.openxmlformats.org/officeDocument/2006/relationships/audio" Target="../media/audio29.wav"/><Relationship Id="rId7" Type="http://schemas.openxmlformats.org/officeDocument/2006/relationships/audio" Target="../media/audio16.wav"/><Relationship Id="rId12" Type="http://schemas.openxmlformats.org/officeDocument/2006/relationships/audio" Target="../media/audio6.wav"/><Relationship Id="rId17" Type="http://schemas.openxmlformats.org/officeDocument/2006/relationships/audio" Target="../media/audio2.wav"/><Relationship Id="rId25" Type="http://schemas.openxmlformats.org/officeDocument/2006/relationships/image" Target="../media/image8.jpeg"/><Relationship Id="rId2" Type="http://schemas.openxmlformats.org/officeDocument/2006/relationships/audio" Target="../media/audio17.wav"/><Relationship Id="rId16" Type="http://schemas.openxmlformats.org/officeDocument/2006/relationships/audio" Target="../media/audio27.wav"/><Relationship Id="rId20"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audio" Target="../media/audio21.wav"/><Relationship Id="rId11" Type="http://schemas.openxmlformats.org/officeDocument/2006/relationships/audio" Target="../media/audio25.wav"/><Relationship Id="rId24" Type="http://schemas.openxmlformats.org/officeDocument/2006/relationships/image" Target="../media/image7.jpeg"/><Relationship Id="rId5" Type="http://schemas.openxmlformats.org/officeDocument/2006/relationships/audio" Target="../media/audio8.wav"/><Relationship Id="rId15" Type="http://schemas.openxmlformats.org/officeDocument/2006/relationships/audio" Target="../media/audio26.wav"/><Relationship Id="rId23" Type="http://schemas.openxmlformats.org/officeDocument/2006/relationships/audio" Target="../media/audio31.wav"/><Relationship Id="rId28" Type="http://schemas.openxmlformats.org/officeDocument/2006/relationships/image" Target="../media/image11.jpeg"/><Relationship Id="rId10" Type="http://schemas.openxmlformats.org/officeDocument/2006/relationships/audio" Target="../media/audio24.wav"/><Relationship Id="rId19" Type="http://schemas.openxmlformats.org/officeDocument/2006/relationships/audio" Target="../media/audio28.wav"/><Relationship Id="rId4" Type="http://schemas.openxmlformats.org/officeDocument/2006/relationships/audio" Target="../media/audio20.wav"/><Relationship Id="rId9" Type="http://schemas.openxmlformats.org/officeDocument/2006/relationships/audio" Target="../media/audio23.wav"/><Relationship Id="rId14" Type="http://schemas.openxmlformats.org/officeDocument/2006/relationships/audio" Target="../media/audio12.wav"/><Relationship Id="rId22" Type="http://schemas.openxmlformats.org/officeDocument/2006/relationships/audio" Target="../media/audio30.wav"/><Relationship Id="rId27"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audio2.wav"/><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4.wmf"/><Relationship Id="rId5" Type="http://schemas.openxmlformats.org/officeDocument/2006/relationships/audio" Target="../media/audio18.wav"/><Relationship Id="rId10" Type="http://schemas.openxmlformats.org/officeDocument/2006/relationships/oleObject" Target="../embeddings/oleObject8.bin"/><Relationship Id="rId4" Type="http://schemas.openxmlformats.org/officeDocument/2006/relationships/audio" Target="../media/audio19.wav"/><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30.wav"/><Relationship Id="rId7" Type="http://schemas.openxmlformats.org/officeDocument/2006/relationships/audio" Target="../media/audio21.wav"/><Relationship Id="rId12" Type="http://schemas.openxmlformats.org/officeDocument/2006/relationships/audio" Target="../media/audio15.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16.wav"/><Relationship Id="rId11" Type="http://schemas.openxmlformats.org/officeDocument/2006/relationships/audio" Target="../media/audio26.wav"/><Relationship Id="rId5" Type="http://schemas.openxmlformats.org/officeDocument/2006/relationships/audio" Target="../media/audio18.wav"/><Relationship Id="rId10" Type="http://schemas.openxmlformats.org/officeDocument/2006/relationships/audio" Target="../media/audio29.wav"/><Relationship Id="rId4" Type="http://schemas.openxmlformats.org/officeDocument/2006/relationships/audio" Target="../media/audio27.wav"/><Relationship Id="rId9" Type="http://schemas.openxmlformats.org/officeDocument/2006/relationships/audio" Target="../media/audio31.wav"/></Relationships>
</file>

<file path=ppt/slides/_rels/slide14.xml.rels><?xml version="1.0" encoding="UTF-8" standalone="yes"?>
<Relationships xmlns="http://schemas.openxmlformats.org/package/2006/relationships"><Relationship Id="rId8" Type="http://schemas.openxmlformats.org/officeDocument/2006/relationships/audio" Target="../media/audio31.wav"/><Relationship Id="rId13" Type="http://schemas.openxmlformats.org/officeDocument/2006/relationships/audio" Target="../media/audio27.wav"/><Relationship Id="rId3" Type="http://schemas.openxmlformats.org/officeDocument/2006/relationships/audio" Target="../media/audio15.wav"/><Relationship Id="rId7" Type="http://schemas.openxmlformats.org/officeDocument/2006/relationships/audio" Target="../media/audio5.wav"/><Relationship Id="rId12" Type="http://schemas.openxmlformats.org/officeDocument/2006/relationships/audio" Target="../media/audio24.wav"/><Relationship Id="rId2" Type="http://schemas.openxmlformats.org/officeDocument/2006/relationships/audio" Target="../media/audio19.wav"/><Relationship Id="rId1" Type="http://schemas.openxmlformats.org/officeDocument/2006/relationships/slideLayout" Target="../slideLayouts/slideLayout7.xml"/><Relationship Id="rId6" Type="http://schemas.openxmlformats.org/officeDocument/2006/relationships/audio" Target="../media/audio17.wav"/><Relationship Id="rId11" Type="http://schemas.openxmlformats.org/officeDocument/2006/relationships/audio" Target="../media/audio30.wav"/><Relationship Id="rId5" Type="http://schemas.openxmlformats.org/officeDocument/2006/relationships/audio" Target="../media/audio26.wav"/><Relationship Id="rId15" Type="http://schemas.openxmlformats.org/officeDocument/2006/relationships/audio" Target="../media/audio11.wav"/><Relationship Id="rId10" Type="http://schemas.openxmlformats.org/officeDocument/2006/relationships/audio" Target="../media/audio18.wav"/><Relationship Id="rId4" Type="http://schemas.openxmlformats.org/officeDocument/2006/relationships/audio" Target="../media/audio8.wav"/><Relationship Id="rId9" Type="http://schemas.openxmlformats.org/officeDocument/2006/relationships/audio" Target="../media/audio29.wav"/><Relationship Id="rId14" Type="http://schemas.openxmlformats.org/officeDocument/2006/relationships/audio" Target="../media/audio16.wav"/></Relationships>
</file>

<file path=ppt/slides/_rels/slide15.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image" Target="../media/image15.wmf"/><Relationship Id="rId3" Type="http://schemas.openxmlformats.org/officeDocument/2006/relationships/audio" Target="../media/audio31.wav"/><Relationship Id="rId7" Type="http://schemas.openxmlformats.org/officeDocument/2006/relationships/audio" Target="../media/audio29.wav"/><Relationship Id="rId12" Type="http://schemas.openxmlformats.org/officeDocument/2006/relationships/oleObject" Target="../embeddings/oleObject9.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1.bin"/><Relationship Id="rId1" Type="http://schemas.openxmlformats.org/officeDocument/2006/relationships/vmlDrawing" Target="../drawings/vmlDrawing4.vml"/><Relationship Id="rId6" Type="http://schemas.openxmlformats.org/officeDocument/2006/relationships/audio" Target="../media/audio22.wav"/><Relationship Id="rId11" Type="http://schemas.openxmlformats.org/officeDocument/2006/relationships/audio" Target="../media/audio30.wav"/><Relationship Id="rId5" Type="http://schemas.openxmlformats.org/officeDocument/2006/relationships/audio" Target="../media/audio19.wav"/><Relationship Id="rId15" Type="http://schemas.openxmlformats.org/officeDocument/2006/relationships/image" Target="../media/image16.wmf"/><Relationship Id="rId10" Type="http://schemas.openxmlformats.org/officeDocument/2006/relationships/audio" Target="../media/audio17.wav"/><Relationship Id="rId4" Type="http://schemas.openxmlformats.org/officeDocument/2006/relationships/audio" Target="../media/audio26.wav"/><Relationship Id="rId9" Type="http://schemas.openxmlformats.org/officeDocument/2006/relationships/audio" Target="../media/audio18.wav"/><Relationship Id="rId1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audio" Target="../media/audio30.wav"/><Relationship Id="rId3" Type="http://schemas.openxmlformats.org/officeDocument/2006/relationships/audio" Target="../media/audio15.wav"/><Relationship Id="rId7" Type="http://schemas.openxmlformats.org/officeDocument/2006/relationships/audio" Target="../media/audio14.wav"/><Relationship Id="rId12" Type="http://schemas.openxmlformats.org/officeDocument/2006/relationships/audio" Target="../media/audio31.wav"/><Relationship Id="rId2" Type="http://schemas.openxmlformats.org/officeDocument/2006/relationships/audio" Target="../media/audio19.wav"/><Relationship Id="rId16" Type="http://schemas.openxmlformats.org/officeDocument/2006/relationships/audio" Target="../media/audio28.wav"/><Relationship Id="rId1" Type="http://schemas.openxmlformats.org/officeDocument/2006/relationships/slideLayout" Target="../slideLayouts/slideLayout6.xml"/><Relationship Id="rId6" Type="http://schemas.openxmlformats.org/officeDocument/2006/relationships/audio" Target="../media/audio8.wav"/><Relationship Id="rId11" Type="http://schemas.openxmlformats.org/officeDocument/2006/relationships/audio" Target="../media/audio11.wav"/><Relationship Id="rId5" Type="http://schemas.openxmlformats.org/officeDocument/2006/relationships/audio" Target="../media/audio18.wav"/><Relationship Id="rId15" Type="http://schemas.openxmlformats.org/officeDocument/2006/relationships/audio" Target="../media/audio21.wav"/><Relationship Id="rId10" Type="http://schemas.openxmlformats.org/officeDocument/2006/relationships/audio" Target="../media/audio29.wav"/><Relationship Id="rId4" Type="http://schemas.openxmlformats.org/officeDocument/2006/relationships/audio" Target="../media/audio17.wav"/><Relationship Id="rId9" Type="http://schemas.openxmlformats.org/officeDocument/2006/relationships/audio" Target="../media/audio16.wav"/><Relationship Id="rId14" Type="http://schemas.openxmlformats.org/officeDocument/2006/relationships/audio" Target="../media/audio27.wav"/></Relationships>
</file>

<file path=ppt/slides/_rels/slide17.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31.wav"/><Relationship Id="rId7" Type="http://schemas.openxmlformats.org/officeDocument/2006/relationships/audio" Target="../media/audio8.wav"/><Relationship Id="rId2" Type="http://schemas.openxmlformats.org/officeDocument/2006/relationships/audio" Target="../media/audio32.wav"/><Relationship Id="rId1" Type="http://schemas.openxmlformats.org/officeDocument/2006/relationships/slideLayout" Target="../slideLayouts/slideLayout6.xml"/><Relationship Id="rId6" Type="http://schemas.openxmlformats.org/officeDocument/2006/relationships/audio" Target="../media/audio29.wav"/><Relationship Id="rId5" Type="http://schemas.openxmlformats.org/officeDocument/2006/relationships/audio" Target="../media/audio21.wav"/><Relationship Id="rId4" Type="http://schemas.openxmlformats.org/officeDocument/2006/relationships/audio" Target="../media/audio30.wav"/><Relationship Id="rId9" Type="http://schemas.openxmlformats.org/officeDocument/2006/relationships/audio" Target="../media/audio26.wav"/></Relationships>
</file>

<file path=ppt/slides/_rels/slide18.xml.rels><?xml version="1.0" encoding="UTF-8" standalone="yes"?>
<Relationships xmlns="http://schemas.openxmlformats.org/package/2006/relationships"><Relationship Id="rId8" Type="http://schemas.openxmlformats.org/officeDocument/2006/relationships/audio" Target="../media/audio26.wav"/><Relationship Id="rId13" Type="http://schemas.openxmlformats.org/officeDocument/2006/relationships/image" Target="../media/image20.jpeg"/><Relationship Id="rId3" Type="http://schemas.openxmlformats.org/officeDocument/2006/relationships/audio" Target="../media/audio27.wav"/><Relationship Id="rId7" Type="http://schemas.openxmlformats.org/officeDocument/2006/relationships/audio" Target="../media/audio32.wav"/><Relationship Id="rId12" Type="http://schemas.openxmlformats.org/officeDocument/2006/relationships/image" Target="../media/image19.jpeg"/><Relationship Id="rId17" Type="http://schemas.openxmlformats.org/officeDocument/2006/relationships/image" Target="../media/image18.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5.vml"/><Relationship Id="rId6" Type="http://schemas.openxmlformats.org/officeDocument/2006/relationships/audio" Target="../media/audio33.wav"/><Relationship Id="rId11" Type="http://schemas.openxmlformats.org/officeDocument/2006/relationships/audio" Target="../media/audio17.wav"/><Relationship Id="rId5" Type="http://schemas.openxmlformats.org/officeDocument/2006/relationships/audio" Target="../media/audio11.wav"/><Relationship Id="rId15" Type="http://schemas.openxmlformats.org/officeDocument/2006/relationships/image" Target="../media/image22.jpeg"/><Relationship Id="rId10" Type="http://schemas.openxmlformats.org/officeDocument/2006/relationships/audio" Target="../media/audio19.wav"/><Relationship Id="rId4" Type="http://schemas.openxmlformats.org/officeDocument/2006/relationships/audio" Target="../media/audio22.wav"/><Relationship Id="rId9" Type="http://schemas.openxmlformats.org/officeDocument/2006/relationships/audio" Target="../media/audio5.wav"/><Relationship Id="rId1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9.wav"/><Relationship Id="rId7" Type="http://schemas.openxmlformats.org/officeDocument/2006/relationships/audio" Target="../media/audio12.wav"/><Relationship Id="rId2"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8.wav"/><Relationship Id="rId4" Type="http://schemas.openxmlformats.org/officeDocument/2006/relationships/audio" Target="../media/audio16.wav"/></Relationships>
</file>

<file path=ppt/slides/_rels/slide2.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3.wav"/><Relationship Id="rId7"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8.wav"/><Relationship Id="rId11" Type="http://schemas.openxmlformats.org/officeDocument/2006/relationships/audio" Target="../media/audio11.wav"/><Relationship Id="rId5" Type="http://schemas.openxmlformats.org/officeDocument/2006/relationships/audio" Target="../media/audio7.wav"/><Relationship Id="rId10" Type="http://schemas.openxmlformats.org/officeDocument/2006/relationships/audio" Target="../media/audio10.wav"/><Relationship Id="rId4" Type="http://schemas.openxmlformats.org/officeDocument/2006/relationships/audio" Target="../media/audio6.wav"/><Relationship Id="rId9" Type="http://schemas.openxmlformats.org/officeDocument/2006/relationships/audio" Target="../media/audio4.wav"/></Relationships>
</file>

<file path=ppt/slides/_rels/slide20.xml.rels><?xml version="1.0" encoding="UTF-8" standalone="yes"?>
<Relationships xmlns="http://schemas.openxmlformats.org/package/2006/relationships"><Relationship Id="rId8" Type="http://schemas.openxmlformats.org/officeDocument/2006/relationships/audio" Target="../media/audio26.wav"/><Relationship Id="rId13" Type="http://schemas.openxmlformats.org/officeDocument/2006/relationships/audio" Target="../media/audio17.wav"/><Relationship Id="rId3" Type="http://schemas.openxmlformats.org/officeDocument/2006/relationships/audio" Target="../media/audio22.wav"/><Relationship Id="rId7" Type="http://schemas.openxmlformats.org/officeDocument/2006/relationships/audio" Target="../media/audio27.wav"/><Relationship Id="rId12" Type="http://schemas.openxmlformats.org/officeDocument/2006/relationships/audio" Target="../media/audio23.wav"/><Relationship Id="rId2" Type="http://schemas.openxmlformats.org/officeDocument/2006/relationships/audio" Target="../media/audio31.wav"/><Relationship Id="rId16" Type="http://schemas.openxmlformats.org/officeDocument/2006/relationships/audio" Target="../media/audio29.wav"/><Relationship Id="rId1" Type="http://schemas.openxmlformats.org/officeDocument/2006/relationships/slideLayout" Target="../slideLayouts/slideLayout7.xml"/><Relationship Id="rId6" Type="http://schemas.openxmlformats.org/officeDocument/2006/relationships/audio" Target="../media/audio20.wav"/><Relationship Id="rId11" Type="http://schemas.openxmlformats.org/officeDocument/2006/relationships/audio" Target="../media/audio15.wav"/><Relationship Id="rId5" Type="http://schemas.openxmlformats.org/officeDocument/2006/relationships/audio" Target="../media/audio33.wav"/><Relationship Id="rId15" Type="http://schemas.openxmlformats.org/officeDocument/2006/relationships/audio" Target="../media/audio14.wav"/><Relationship Id="rId10" Type="http://schemas.openxmlformats.org/officeDocument/2006/relationships/audio" Target="../media/audio8.wav"/><Relationship Id="rId4" Type="http://schemas.openxmlformats.org/officeDocument/2006/relationships/audio" Target="../media/audio11.wav"/><Relationship Id="rId9" Type="http://schemas.openxmlformats.org/officeDocument/2006/relationships/audio" Target="../media/audio24.wav"/><Relationship Id="rId14" Type="http://schemas.openxmlformats.org/officeDocument/2006/relationships/audio" Target="../media/audio32.wav"/></Relationships>
</file>

<file path=ppt/slides/_rels/slide21.xml.rels><?xml version="1.0" encoding="UTF-8" standalone="yes"?>
<Relationships xmlns="http://schemas.openxmlformats.org/package/2006/relationships"><Relationship Id="rId8" Type="http://schemas.openxmlformats.org/officeDocument/2006/relationships/audio" Target="../media/audio34.wav"/><Relationship Id="rId13" Type="http://schemas.openxmlformats.org/officeDocument/2006/relationships/image" Target="../media/image22.jpeg"/><Relationship Id="rId3" Type="http://schemas.openxmlformats.org/officeDocument/2006/relationships/audio" Target="../media/audio15.wav"/><Relationship Id="rId7" Type="http://schemas.openxmlformats.org/officeDocument/2006/relationships/audio" Target="../media/audio21.wav"/><Relationship Id="rId12" Type="http://schemas.openxmlformats.org/officeDocument/2006/relationships/image" Target="../media/image8.jpeg"/><Relationship Id="rId2" Type="http://schemas.openxmlformats.org/officeDocument/2006/relationships/audio" Target="../media/audio33.wav"/><Relationship Id="rId1" Type="http://schemas.openxmlformats.org/officeDocument/2006/relationships/slideLayout" Target="../slideLayouts/slideLayout7.xml"/><Relationship Id="rId6" Type="http://schemas.openxmlformats.org/officeDocument/2006/relationships/audio" Target="../media/audio8.wav"/><Relationship Id="rId11" Type="http://schemas.openxmlformats.org/officeDocument/2006/relationships/image" Target="../media/image19.jpeg"/><Relationship Id="rId5" Type="http://schemas.openxmlformats.org/officeDocument/2006/relationships/audio" Target="../media/audio29.wav"/><Relationship Id="rId10" Type="http://schemas.openxmlformats.org/officeDocument/2006/relationships/audio" Target="../media/audio11.wav"/><Relationship Id="rId4" Type="http://schemas.openxmlformats.org/officeDocument/2006/relationships/audio" Target="../media/audio31.wav"/><Relationship Id="rId9" Type="http://schemas.openxmlformats.org/officeDocument/2006/relationships/audio" Target="../media/audio35.wav"/></Relationships>
</file>

<file path=ppt/slides/_rels/slide22.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35.wav"/><Relationship Id="rId7" Type="http://schemas.openxmlformats.org/officeDocument/2006/relationships/audio" Target="../media/audio8.wav"/><Relationship Id="rId2" Type="http://schemas.openxmlformats.org/officeDocument/2006/relationships/audio" Target="../media/audio34.wav"/><Relationship Id="rId1" Type="http://schemas.openxmlformats.org/officeDocument/2006/relationships/slideLayout" Target="../slideLayouts/slideLayout7.xml"/><Relationship Id="rId6" Type="http://schemas.openxmlformats.org/officeDocument/2006/relationships/audio" Target="../media/audio30.wav"/><Relationship Id="rId11" Type="http://schemas.openxmlformats.org/officeDocument/2006/relationships/audio" Target="../media/audio27.wav"/><Relationship Id="rId5" Type="http://schemas.openxmlformats.org/officeDocument/2006/relationships/audio" Target="../media/audio29.wav"/><Relationship Id="rId10" Type="http://schemas.openxmlformats.org/officeDocument/2006/relationships/audio" Target="../media/audio31.wav"/><Relationship Id="rId4" Type="http://schemas.openxmlformats.org/officeDocument/2006/relationships/audio" Target="../media/audio33.wav"/><Relationship Id="rId9" Type="http://schemas.openxmlformats.org/officeDocument/2006/relationships/audio" Target="../media/audio32.wav"/></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35.wav"/><Relationship Id="rId7" Type="http://schemas.openxmlformats.org/officeDocument/2006/relationships/audio" Target="../media/audio38.wav"/><Relationship Id="rId2" Type="http://schemas.openxmlformats.org/officeDocument/2006/relationships/audio" Target="../media/audio36.wav"/><Relationship Id="rId1" Type="http://schemas.openxmlformats.org/officeDocument/2006/relationships/slideLayout" Target="../slideLayouts/slideLayout7.xml"/><Relationship Id="rId6" Type="http://schemas.openxmlformats.org/officeDocument/2006/relationships/audio" Target="../media/audio37.wav"/><Relationship Id="rId5" Type="http://schemas.openxmlformats.org/officeDocument/2006/relationships/audio" Target="../media/audio11.wav"/><Relationship Id="rId10" Type="http://schemas.openxmlformats.org/officeDocument/2006/relationships/image" Target="../media/image10.jpeg"/><Relationship Id="rId4" Type="http://schemas.openxmlformats.org/officeDocument/2006/relationships/audio" Target="../media/audio15.wav"/><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5.wav"/><Relationship Id="rId7" Type="http://schemas.openxmlformats.org/officeDocument/2006/relationships/audio" Target="../media/audio7.wav"/><Relationship Id="rId2" Type="http://schemas.openxmlformats.org/officeDocument/2006/relationships/audio" Target="../media/audio19.wav"/><Relationship Id="rId1" Type="http://schemas.openxmlformats.org/officeDocument/2006/relationships/slideLayout" Target="../slideLayouts/slideLayout7.xml"/><Relationship Id="rId6" Type="http://schemas.openxmlformats.org/officeDocument/2006/relationships/audio" Target="../media/audio32.wav"/><Relationship Id="rId5" Type="http://schemas.openxmlformats.org/officeDocument/2006/relationships/audio" Target="../media/audio37.wav"/><Relationship Id="rId4" Type="http://schemas.openxmlformats.org/officeDocument/2006/relationships/audio" Target="../media/audio11.wav"/><Relationship Id="rId9" Type="http://schemas.openxmlformats.org/officeDocument/2006/relationships/audio" Target="../media/audio20.wav"/></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0.wav"/><Relationship Id="rId7" Type="http://schemas.openxmlformats.org/officeDocument/2006/relationships/image" Target="../media/image7.jpeg"/><Relationship Id="rId2" Type="http://schemas.openxmlformats.org/officeDocument/2006/relationships/audio" Target="../media/audio35.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audio" Target="../media/audio30.wav"/><Relationship Id="rId4" Type="http://schemas.openxmlformats.org/officeDocument/2006/relationships/audio" Target="../media/audio11.wav"/><Relationship Id="rId9" Type="http://schemas.openxmlformats.org/officeDocument/2006/relationships/image" Target="../media/image21.jpeg"/></Relationships>
</file>

<file path=ppt/slides/_rels/slide26.xml.rels><?xml version="1.0" encoding="UTF-8" standalone="yes"?>
<Relationships xmlns="http://schemas.openxmlformats.org/package/2006/relationships"><Relationship Id="rId8" Type="http://schemas.openxmlformats.org/officeDocument/2006/relationships/audio" Target="../media/audio38.wav"/><Relationship Id="rId3" Type="http://schemas.openxmlformats.org/officeDocument/2006/relationships/audio" Target="../media/audio28.wav"/><Relationship Id="rId7" Type="http://schemas.openxmlformats.org/officeDocument/2006/relationships/audio" Target="../media/audio8.wav"/><Relationship Id="rId2" Type="http://schemas.openxmlformats.org/officeDocument/2006/relationships/audio" Target="../media/audio37.wav"/><Relationship Id="rId1" Type="http://schemas.openxmlformats.org/officeDocument/2006/relationships/slideLayout" Target="../slideLayouts/slideLayout7.xml"/><Relationship Id="rId6" Type="http://schemas.openxmlformats.org/officeDocument/2006/relationships/audio" Target="../media/audio33.wav"/><Relationship Id="rId5" Type="http://schemas.openxmlformats.org/officeDocument/2006/relationships/audio" Target="../media/audio30.wav"/><Relationship Id="rId10" Type="http://schemas.openxmlformats.org/officeDocument/2006/relationships/audio" Target="../media/audio17.wav"/><Relationship Id="rId4" Type="http://schemas.openxmlformats.org/officeDocument/2006/relationships/audio" Target="../media/audio35.wav"/><Relationship Id="rId9" Type="http://schemas.openxmlformats.org/officeDocument/2006/relationships/audio" Target="../media/audio32.wav"/></Relationships>
</file>

<file path=ppt/slides/_rels/slide27.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39.wav"/><Relationship Id="rId2" Type="http://schemas.openxmlformats.org/officeDocument/2006/relationships/audio" Target="../media/audio37.wav"/><Relationship Id="rId1" Type="http://schemas.openxmlformats.org/officeDocument/2006/relationships/slideLayout" Target="../slideLayouts/slideLayout7.xml"/><Relationship Id="rId6" Type="http://schemas.openxmlformats.org/officeDocument/2006/relationships/audio" Target="../media/audio36.wav"/><Relationship Id="rId5" Type="http://schemas.openxmlformats.org/officeDocument/2006/relationships/audio" Target="../media/audio18.wav"/><Relationship Id="rId4" Type="http://schemas.openxmlformats.org/officeDocument/2006/relationships/audio" Target="../media/audio38.wav"/></Relationships>
</file>

<file path=ppt/slides/_rels/slide28.xml.rels><?xml version="1.0" encoding="UTF-8" standalone="yes"?>
<Relationships xmlns="http://schemas.openxmlformats.org/package/2006/relationships"><Relationship Id="rId3" Type="http://schemas.openxmlformats.org/officeDocument/2006/relationships/audio" Target="../media/audio37.wav"/><Relationship Id="rId7" Type="http://schemas.openxmlformats.org/officeDocument/2006/relationships/audio" Target="../media/audio31.wav"/><Relationship Id="rId2" Type="http://schemas.openxmlformats.org/officeDocument/2006/relationships/audio" Target="../media/audio33.wav"/><Relationship Id="rId1" Type="http://schemas.openxmlformats.org/officeDocument/2006/relationships/slideLayout" Target="../slideLayouts/slideLayout6.xml"/><Relationship Id="rId6" Type="http://schemas.openxmlformats.org/officeDocument/2006/relationships/audio" Target="../media/audio15.wav"/><Relationship Id="rId5" Type="http://schemas.openxmlformats.org/officeDocument/2006/relationships/audio" Target="../media/audio19.wav"/><Relationship Id="rId4" Type="http://schemas.openxmlformats.org/officeDocument/2006/relationships/audio" Target="../media/audio35.wav"/></Relationships>
</file>

<file path=ppt/slides/_rels/slide29.xml.rels><?xml version="1.0" encoding="UTF-8" standalone="yes"?>
<Relationships xmlns="http://schemas.openxmlformats.org/package/2006/relationships"><Relationship Id="rId3" Type="http://schemas.openxmlformats.org/officeDocument/2006/relationships/audio" Target="../media/audio23.wav"/><Relationship Id="rId7" Type="http://schemas.openxmlformats.org/officeDocument/2006/relationships/audio" Target="../media/audio5.wav"/><Relationship Id="rId2" Type="http://schemas.openxmlformats.org/officeDocument/2006/relationships/audio" Target="../media/audio20.wav"/><Relationship Id="rId1" Type="http://schemas.openxmlformats.org/officeDocument/2006/relationships/slideLayout" Target="../slideLayouts/slideLayout7.xml"/><Relationship Id="rId6" Type="http://schemas.openxmlformats.org/officeDocument/2006/relationships/audio" Target="../media/audio34.wav"/><Relationship Id="rId5" Type="http://schemas.openxmlformats.org/officeDocument/2006/relationships/audio" Target="../media/audio17.wav"/><Relationship Id="rId4" Type="http://schemas.openxmlformats.org/officeDocument/2006/relationships/audio" Target="../media/audio22.wav"/></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8.wav"/><Relationship Id="rId7"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9.wav"/><Relationship Id="rId9" Type="http://schemas.openxmlformats.org/officeDocument/2006/relationships/audio" Target="../media/audio5.wav"/></Relationships>
</file>

<file path=ppt/slides/_rels/slide30.xml.rels><?xml version="1.0" encoding="UTF-8" standalone="yes"?>
<Relationships xmlns="http://schemas.openxmlformats.org/package/2006/relationships"><Relationship Id="rId8" Type="http://schemas.openxmlformats.org/officeDocument/2006/relationships/audio" Target="../media/audio31.wav"/><Relationship Id="rId3" Type="http://schemas.openxmlformats.org/officeDocument/2006/relationships/audio" Target="../media/audio28.wav"/><Relationship Id="rId7" Type="http://schemas.openxmlformats.org/officeDocument/2006/relationships/audio" Target="../media/audio39.wav"/><Relationship Id="rId2" Type="http://schemas.openxmlformats.org/officeDocument/2006/relationships/audio" Target="../media/audio32.wav"/><Relationship Id="rId1" Type="http://schemas.openxmlformats.org/officeDocument/2006/relationships/slideLayout" Target="../slideLayouts/slideLayout7.xml"/><Relationship Id="rId6" Type="http://schemas.openxmlformats.org/officeDocument/2006/relationships/audio" Target="../media/audio30.wav"/><Relationship Id="rId5" Type="http://schemas.openxmlformats.org/officeDocument/2006/relationships/audio" Target="../media/audio17.wav"/><Relationship Id="rId4" Type="http://schemas.openxmlformats.org/officeDocument/2006/relationships/audio" Target="../media/audio15.wav"/><Relationship Id="rId9" Type="http://schemas.openxmlformats.org/officeDocument/2006/relationships/audio" Target="../media/audio14.wav"/></Relationships>
</file>

<file path=ppt/slides/_rels/slide31.xml.rels><?xml version="1.0" encoding="UTF-8" standalone="yes"?>
<Relationships xmlns="http://schemas.openxmlformats.org/package/2006/relationships"><Relationship Id="rId3" Type="http://schemas.openxmlformats.org/officeDocument/2006/relationships/audio" Target="../media/audio33.wav"/><Relationship Id="rId7" Type="http://schemas.openxmlformats.org/officeDocument/2006/relationships/audio" Target="../media/audio15.wav"/><Relationship Id="rId2" Type="http://schemas.openxmlformats.org/officeDocument/2006/relationships/audio" Target="../media/audio39.wav"/><Relationship Id="rId1" Type="http://schemas.openxmlformats.org/officeDocument/2006/relationships/slideLayout" Target="../slideLayouts/slideLayout7.xml"/><Relationship Id="rId6" Type="http://schemas.openxmlformats.org/officeDocument/2006/relationships/audio" Target="../media/audio28.wav"/><Relationship Id="rId5" Type="http://schemas.openxmlformats.org/officeDocument/2006/relationships/audio" Target="../media/audio29.wav"/><Relationship Id="rId4" Type="http://schemas.openxmlformats.org/officeDocument/2006/relationships/audio" Target="../media/audio31.wav"/></Relationships>
</file>

<file path=ppt/slides/_rels/slide32.xml.rels><?xml version="1.0" encoding="UTF-8" standalone="yes"?>
<Relationships xmlns="http://schemas.openxmlformats.org/package/2006/relationships"><Relationship Id="rId8" Type="http://schemas.openxmlformats.org/officeDocument/2006/relationships/audio" Target="../media/audio32.wav"/><Relationship Id="rId3" Type="http://schemas.openxmlformats.org/officeDocument/2006/relationships/audio" Target="../media/audio20.wav"/><Relationship Id="rId7" Type="http://schemas.openxmlformats.org/officeDocument/2006/relationships/audio" Target="../media/audio33.wav"/><Relationship Id="rId2" Type="http://schemas.openxmlformats.org/officeDocument/2006/relationships/audio" Target="../media/audio39.wav"/><Relationship Id="rId1" Type="http://schemas.openxmlformats.org/officeDocument/2006/relationships/slideLayout" Target="../slideLayouts/slideLayout7.xml"/><Relationship Id="rId6" Type="http://schemas.openxmlformats.org/officeDocument/2006/relationships/audio" Target="../media/audio36.wav"/><Relationship Id="rId5" Type="http://schemas.openxmlformats.org/officeDocument/2006/relationships/audio" Target="../media/audio30.wav"/><Relationship Id="rId4" Type="http://schemas.openxmlformats.org/officeDocument/2006/relationships/audio" Target="../media/audio15.wav"/></Relationships>
</file>

<file path=ppt/slides/_rels/slide33.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14.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audio" Target="../media/audio27.wav"/></Relationships>
</file>

<file path=ppt/slides/_rels/slide34.xml.rels><?xml version="1.0" encoding="UTF-8" standalone="yes"?>
<Relationships xmlns="http://schemas.openxmlformats.org/package/2006/relationships"><Relationship Id="rId3" Type="http://schemas.openxmlformats.org/officeDocument/2006/relationships/audio" Target="../media/audio35.wav"/><Relationship Id="rId7" Type="http://schemas.openxmlformats.org/officeDocument/2006/relationships/audio" Target="../media/audio30.wav"/><Relationship Id="rId2" Type="http://schemas.openxmlformats.org/officeDocument/2006/relationships/audio" Target="../media/audio32.wav"/><Relationship Id="rId1" Type="http://schemas.openxmlformats.org/officeDocument/2006/relationships/slideLayout" Target="../slideLayouts/slideLayout7.xml"/><Relationship Id="rId6" Type="http://schemas.openxmlformats.org/officeDocument/2006/relationships/audio" Target="../media/audio29.wav"/><Relationship Id="rId5" Type="http://schemas.openxmlformats.org/officeDocument/2006/relationships/audio" Target="../media/audio21.wav"/><Relationship Id="rId4" Type="http://schemas.openxmlformats.org/officeDocument/2006/relationships/audio" Target="../media/audio33.wav"/></Relationships>
</file>

<file path=ppt/slides/_rels/slide35.xml.rels><?xml version="1.0" encoding="UTF-8" standalone="yes"?>
<Relationships xmlns="http://schemas.openxmlformats.org/package/2006/relationships"><Relationship Id="rId8" Type="http://schemas.openxmlformats.org/officeDocument/2006/relationships/audio" Target="../media/audio36.wav"/><Relationship Id="rId3" Type="http://schemas.openxmlformats.org/officeDocument/2006/relationships/audio" Target="../media/audio38.wav"/><Relationship Id="rId7" Type="http://schemas.openxmlformats.org/officeDocument/2006/relationships/audio" Target="../media/audio39.wav"/><Relationship Id="rId2" Type="http://schemas.openxmlformats.org/officeDocument/2006/relationships/audio" Target="../media/audio34.wav"/><Relationship Id="rId1" Type="http://schemas.openxmlformats.org/officeDocument/2006/relationships/slideLayout" Target="../slideLayouts/slideLayout6.xml"/><Relationship Id="rId6" Type="http://schemas.openxmlformats.org/officeDocument/2006/relationships/audio" Target="../media/audio37.wav"/><Relationship Id="rId5" Type="http://schemas.openxmlformats.org/officeDocument/2006/relationships/audio" Target="../media/audio31.wav"/><Relationship Id="rId4" Type="http://schemas.openxmlformats.org/officeDocument/2006/relationships/audio" Target="../media/audio35.wav"/></Relationships>
</file>

<file path=ppt/slides/_rels/slide36.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38.wav"/><Relationship Id="rId1" Type="http://schemas.openxmlformats.org/officeDocument/2006/relationships/slideLayout" Target="../slideLayouts/slideLayout6.xml"/><Relationship Id="rId6" Type="http://schemas.openxmlformats.org/officeDocument/2006/relationships/audio" Target="../media/audio29.wav"/><Relationship Id="rId5" Type="http://schemas.openxmlformats.org/officeDocument/2006/relationships/audio" Target="../media/audio33.wav"/><Relationship Id="rId4" Type="http://schemas.openxmlformats.org/officeDocument/2006/relationships/audio" Target="../media/audio39.wav"/></Relationships>
</file>

<file path=ppt/slides/_rels/slide37.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7.wav"/><Relationship Id="rId1" Type="http://schemas.openxmlformats.org/officeDocument/2006/relationships/slideLayout" Target="../slideLayouts/slideLayout7.xml"/><Relationship Id="rId4" Type="http://schemas.openxmlformats.org/officeDocument/2006/relationships/audio" Target="../media/audio19.wav"/></Relationships>
</file>

<file path=ppt/slides/_rels/slide38.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31.wav"/><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27.wav"/></Relationships>
</file>

<file path=ppt/slides/_rels/slide39.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26.wav"/><Relationship Id="rId1" Type="http://schemas.openxmlformats.org/officeDocument/2006/relationships/slideLayout" Target="../slideLayouts/slideLayout6.xml"/><Relationship Id="rId6" Type="http://schemas.openxmlformats.org/officeDocument/2006/relationships/audio" Target="../media/audio31.wav"/><Relationship Id="rId5" Type="http://schemas.openxmlformats.org/officeDocument/2006/relationships/audio" Target="../media/audio33.wav"/><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14.wav"/><Relationship Id="rId4" Type="http://schemas.openxmlformats.org/officeDocument/2006/relationships/audio" Target="../media/audio5.wav"/></Relationships>
</file>

<file path=ppt/slides/_rels/slide4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30.wav"/><Relationship Id="rId1" Type="http://schemas.openxmlformats.org/officeDocument/2006/relationships/slideLayout" Target="../slideLayouts/slideLayout7.xml"/><Relationship Id="rId5" Type="http://schemas.openxmlformats.org/officeDocument/2006/relationships/audio" Target="../media/audio16.wav"/><Relationship Id="rId4" Type="http://schemas.openxmlformats.org/officeDocument/2006/relationships/audio" Target="../media/audio33.wav"/></Relationships>
</file>

<file path=ppt/slides/_rels/slide41.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37.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audio" Target="../media/audio30.wav"/></Relationships>
</file>

<file path=ppt/slides/_rels/slide42.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39.wav"/><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19.wav"/></Relationships>
</file>

<file path=ppt/slides/_rels/slide43.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7.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40.wav"/><Relationship Id="rId1" Type="http://schemas.openxmlformats.org/officeDocument/2006/relationships/slideLayout" Target="../slideLayouts/slideLayout7.xml"/><Relationship Id="rId5" Type="http://schemas.openxmlformats.org/officeDocument/2006/relationships/audio" Target="../media/audio26.wav"/><Relationship Id="rId4" Type="http://schemas.openxmlformats.org/officeDocument/2006/relationships/audio" Target="../media/audio39.wav"/></Relationships>
</file>

<file path=ppt/slides/_rels/slide46.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37.wav"/><Relationship Id="rId1" Type="http://schemas.openxmlformats.org/officeDocument/2006/relationships/slideLayout" Target="../slideLayouts/slideLayout6.xml"/><Relationship Id="rId4" Type="http://schemas.openxmlformats.org/officeDocument/2006/relationships/audio" Target="../media/audio16.wav"/></Relationships>
</file>

<file path=ppt/slides/_rels/slide47.xml.rels><?xml version="1.0" encoding="UTF-8" standalone="yes"?>
<Relationships xmlns="http://schemas.openxmlformats.org/package/2006/relationships"><Relationship Id="rId3" Type="http://schemas.openxmlformats.org/officeDocument/2006/relationships/audio" Target="../media/audio32.wav"/><Relationship Id="rId7" Type="http://schemas.openxmlformats.org/officeDocument/2006/relationships/audio" Target="../media/audio25.wav"/><Relationship Id="rId2" Type="http://schemas.openxmlformats.org/officeDocument/2006/relationships/audio" Target="../media/audio40.wav"/><Relationship Id="rId1" Type="http://schemas.openxmlformats.org/officeDocument/2006/relationships/slideLayout" Target="../slideLayouts/slideLayout7.xml"/><Relationship Id="rId6" Type="http://schemas.openxmlformats.org/officeDocument/2006/relationships/audio" Target="../media/audio30.wav"/><Relationship Id="rId5" Type="http://schemas.openxmlformats.org/officeDocument/2006/relationships/audio" Target="../media/audio38.wav"/><Relationship Id="rId4" Type="http://schemas.openxmlformats.org/officeDocument/2006/relationships/audio" Target="../media/audio31.wav"/></Relationships>
</file>

<file path=ppt/slides/_rels/slide48.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29.wav"/><Relationship Id="rId1" Type="http://schemas.openxmlformats.org/officeDocument/2006/relationships/slideLayout" Target="../slideLayouts/slideLayout7.xml"/><Relationship Id="rId5" Type="http://schemas.openxmlformats.org/officeDocument/2006/relationships/audio" Target="../media/audio17.wav"/><Relationship Id="rId4" Type="http://schemas.openxmlformats.org/officeDocument/2006/relationships/audio" Target="../media/audio37.wav"/></Relationships>
</file>

<file path=ppt/slides/_rels/slide4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34.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9.wav"/></Relationships>
</file>

<file path=ppt/slides/_rels/slide50.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35.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38.wav"/><Relationship Id="rId1" Type="http://schemas.openxmlformats.org/officeDocument/2006/relationships/slideLayout" Target="../slideLayouts/slideLayout7.xml"/><Relationship Id="rId5" Type="http://schemas.openxmlformats.org/officeDocument/2006/relationships/audio" Target="../media/audio20.wav"/><Relationship Id="rId4" Type="http://schemas.openxmlformats.org/officeDocument/2006/relationships/audio" Target="../media/audio18.wav"/></Relationships>
</file>

<file path=ppt/slides/_rels/slide52.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33.wav"/><Relationship Id="rId1" Type="http://schemas.openxmlformats.org/officeDocument/2006/relationships/slideLayout" Target="../slideLayouts/slideLayout7.xml"/><Relationship Id="rId5" Type="http://schemas.openxmlformats.org/officeDocument/2006/relationships/audio" Target="../media/audio11.wav"/><Relationship Id="rId4" Type="http://schemas.openxmlformats.org/officeDocument/2006/relationships/audio" Target="../media/audio19.wav"/></Relationships>
</file>

<file path=ppt/slides/_rels/slide53.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9.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0.wav"/><Relationship Id="rId7" Type="http://schemas.openxmlformats.org/officeDocument/2006/relationships/audio" Target="../media/audio6.wav"/><Relationship Id="rId12"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4.wav"/><Relationship Id="rId10" Type="http://schemas.openxmlformats.org/officeDocument/2006/relationships/audio" Target="../media/audio14.wav"/><Relationship Id="rId4" Type="http://schemas.openxmlformats.org/officeDocument/2006/relationships/audio" Target="../media/audio11.wav"/><Relationship Id="rId9" Type="http://schemas.openxmlformats.org/officeDocument/2006/relationships/audio" Target="../media/audio12.wav"/></Relationships>
</file>

<file path=ppt/slides/_rels/slide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3.wav"/><Relationship Id="rId7" Type="http://schemas.openxmlformats.org/officeDocument/2006/relationships/audio" Target="../media/audio4.wav"/><Relationship Id="rId12" Type="http://schemas.openxmlformats.org/officeDocument/2006/relationships/audio" Target="../media/audio10.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9.wav"/><Relationship Id="rId11" Type="http://schemas.openxmlformats.org/officeDocument/2006/relationships/audio" Target="../media/audio14.wav"/><Relationship Id="rId5" Type="http://schemas.openxmlformats.org/officeDocument/2006/relationships/audio" Target="../media/audio8.wav"/><Relationship Id="rId10" Type="http://schemas.openxmlformats.org/officeDocument/2006/relationships/audio" Target="../media/audio1.wav"/><Relationship Id="rId4" Type="http://schemas.openxmlformats.org/officeDocument/2006/relationships/audio" Target="../media/audio12.wav"/><Relationship Id="rId9" Type="http://schemas.openxmlformats.org/officeDocument/2006/relationships/audio" Target="../media/audio5.wav"/></Relationships>
</file>

<file path=ppt/slides/_rels/slide8.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3" Type="http://schemas.openxmlformats.org/officeDocument/2006/relationships/audio" Target="../media/audio8.wav"/><Relationship Id="rId7" Type="http://schemas.openxmlformats.org/officeDocument/2006/relationships/audio" Target="../media/audio13.wav"/><Relationship Id="rId12" Type="http://schemas.openxmlformats.org/officeDocument/2006/relationships/audio" Target="../media/audio15.wav"/><Relationship Id="rId17" Type="http://schemas.openxmlformats.org/officeDocument/2006/relationships/image" Target="../media/image3.wmf"/><Relationship Id="rId2" Type="http://schemas.openxmlformats.org/officeDocument/2006/relationships/slideLayout" Target="../slideLayouts/slideLayout7.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audio" Target="../media/audio12.wav"/><Relationship Id="rId11" Type="http://schemas.openxmlformats.org/officeDocument/2006/relationships/audio" Target="../media/audio7.wav"/><Relationship Id="rId5" Type="http://schemas.openxmlformats.org/officeDocument/2006/relationships/audio" Target="../media/audio2.wav"/><Relationship Id="rId15" Type="http://schemas.openxmlformats.org/officeDocument/2006/relationships/image" Target="../media/image2.wmf"/><Relationship Id="rId10"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audio" Target="../media/audio10.wav"/><Relationship Id="rId1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3.wav"/><Relationship Id="rId7"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2.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hteck 4096">
            <a:extLst>
              <a:ext uri="{FF2B5EF4-FFF2-40B4-BE49-F238E27FC236}">
                <a16:creationId xmlns:a16="http://schemas.microsoft.com/office/drawing/2014/main" id="{DACB8970-7FA2-4D1F-8373-92CE4CC04CCA}"/>
              </a:ext>
            </a:extLst>
          </p:cNvPr>
          <p:cNvSpPr>
            <a:spLocks noChangeArrowheads="1"/>
          </p:cNvSpPr>
          <p:nvPr/>
        </p:nvSpPr>
        <p:spPr bwMode="auto">
          <a:xfrm>
            <a:off x="381000" y="533400"/>
            <a:ext cx="876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Einführung in die Geowissenschaften</a:t>
            </a:r>
          </a:p>
        </p:txBody>
      </p:sp>
      <p:sp>
        <p:nvSpPr>
          <p:cNvPr id="4098" name="Rechteck 4097">
            <a:extLst>
              <a:ext uri="{FF2B5EF4-FFF2-40B4-BE49-F238E27FC236}">
                <a16:creationId xmlns:a16="http://schemas.microsoft.com/office/drawing/2014/main" id="{8CC0D78C-DFCD-4AC5-882E-D308D54659CC}"/>
              </a:ext>
            </a:extLst>
          </p:cNvPr>
          <p:cNvSpPr>
            <a:spLocks noChangeArrowheads="1"/>
          </p:cNvSpPr>
          <p:nvPr/>
        </p:nvSpPr>
        <p:spPr bwMode="auto">
          <a:xfrm>
            <a:off x="533400" y="13716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Gestalt und Aufbau der Erde als Folge von Entwicklungsprozessen</a:t>
            </a:r>
          </a:p>
        </p:txBody>
      </p:sp>
      <p:sp>
        <p:nvSpPr>
          <p:cNvPr id="4099" name="Rechteck 4098">
            <a:extLst>
              <a:ext uri="{FF2B5EF4-FFF2-40B4-BE49-F238E27FC236}">
                <a16:creationId xmlns:a16="http://schemas.microsoft.com/office/drawing/2014/main" id="{D09BD967-B41D-4D1E-964B-627AF5E9C542}"/>
              </a:ext>
            </a:extLst>
          </p:cNvPr>
          <p:cNvSpPr>
            <a:spLocks noChangeArrowheads="1"/>
          </p:cNvSpPr>
          <p:nvPr/>
        </p:nvSpPr>
        <p:spPr bwMode="auto">
          <a:xfrm>
            <a:off x="762000" y="2514600"/>
            <a:ext cx="7162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Geologische Arbeitsmethoden</a:t>
            </a:r>
          </a:p>
          <a:p>
            <a:pPr>
              <a:spcBef>
                <a:spcPct val="50000"/>
              </a:spcBef>
            </a:pPr>
            <a:endParaRPr lang="de-DE" altLang="de-DE" sz="1600">
              <a:latin typeface="Times New Roman" panose="02020603050405020304" pitchFamily="18" charset="0"/>
            </a:endParaRPr>
          </a:p>
        </p:txBody>
      </p:sp>
      <p:sp>
        <p:nvSpPr>
          <p:cNvPr id="4100" name="Rechteck 4099">
            <a:extLst>
              <a:ext uri="{FF2B5EF4-FFF2-40B4-BE49-F238E27FC236}">
                <a16:creationId xmlns:a16="http://schemas.microsoft.com/office/drawing/2014/main" id="{C4337587-4F93-418C-811E-16B8F52A2E8F}"/>
              </a:ext>
            </a:extLst>
          </p:cNvPr>
          <p:cNvSpPr>
            <a:spLocks noChangeArrowheads="1"/>
          </p:cNvSpPr>
          <p:nvPr/>
        </p:nvSpPr>
        <p:spPr bwMode="auto">
          <a:xfrm>
            <a:off x="990600" y="3657600"/>
            <a:ext cx="76962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 Aufbau der Erde</a:t>
            </a:r>
          </a:p>
          <a:p>
            <a:pPr>
              <a:spcBef>
                <a:spcPct val="50000"/>
              </a:spcBef>
            </a:pPr>
            <a:r>
              <a:rPr lang="de-DE" altLang="de-DE" sz="2000">
                <a:latin typeface="Times New Roman" panose="02020603050405020304" pitchFamily="18" charset="0"/>
              </a:rPr>
              <a:t>- frühe Geschichte der Erde</a:t>
            </a:r>
          </a:p>
          <a:p>
            <a:pPr>
              <a:spcBef>
                <a:spcPct val="50000"/>
              </a:spcBef>
            </a:pPr>
            <a:r>
              <a:rPr lang="de-DE" altLang="de-DE" sz="2000">
                <a:latin typeface="Times New Roman" panose="02020603050405020304" pitchFamily="18" charset="0"/>
              </a:rPr>
              <a:t>- Geologische Zeitskala</a:t>
            </a:r>
          </a:p>
          <a:p>
            <a:pPr>
              <a:spcBef>
                <a:spcPct val="50000"/>
              </a:spcBef>
            </a:pPr>
            <a:r>
              <a:rPr lang="de-DE" altLang="de-DE" sz="2000">
                <a:latin typeface="Times New Roman" panose="02020603050405020304" pitchFamily="18" charset="0"/>
              </a:rPr>
              <a:t>- Gesteine und Minerale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4097">
                                            <p:txEl>
                                              <p:pRg st="0" end="0"/>
                                            </p:txEl>
                                          </p:spTgt>
                                        </p:tgtEl>
                                        <p:attrNameLst>
                                          <p:attrName>style.visibility</p:attrName>
                                        </p:attrNameLst>
                                      </p:cBhvr>
                                      <p:to>
                                        <p:strVal val="visible"/>
                                      </p:to>
                                    </p:set>
                                    <p:anim calcmode="lin" valueType="num">
                                      <p:cBhvr additive="base">
                                        <p:cTn id="7" dur="300" fill="hold"/>
                                        <p:tgtEl>
                                          <p:spTgt spid="409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0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_SHOO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iterate type="lt">
                                    <p:tmPct val="100000"/>
                                  </p:iterate>
                                  <p:childTnLst>
                                    <p:set>
                                      <p:cBhvr>
                                        <p:cTn id="12" dur="1" fill="hold">
                                          <p:stCondLst>
                                            <p:cond delay="0"/>
                                          </p:stCondLst>
                                        </p:cTn>
                                        <p:tgtEl>
                                          <p:spTgt spid="4098">
                                            <p:txEl>
                                              <p:pRg st="0" end="0"/>
                                            </p:txEl>
                                          </p:spTgt>
                                        </p:tgtEl>
                                        <p:attrNameLst>
                                          <p:attrName>style.visibility</p:attrName>
                                        </p:attrNameLst>
                                      </p:cBhvr>
                                      <p:to>
                                        <p:strVal val="visible"/>
                                      </p:to>
                                    </p:set>
                                    <p:animEffect transition="in" filter="blinds(vertical)">
                                      <p:cBhvr>
                                        <p:cTn id="13" dur="75"/>
                                        <p:tgtEl>
                                          <p:spTgt spid="409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4099">
                                            <p:txEl>
                                              <p:pRg st="0" end="0"/>
                                            </p:txEl>
                                          </p:spTgt>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K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iterate type="wd">
                                    <p:tmAbs val="300"/>
                                  </p:iterate>
                                  <p:childTnLst>
                                    <p:set>
                                      <p:cBhvr>
                                        <p:cTn id="21" dur="1" fill="hold">
                                          <p:stCondLst>
                                            <p:cond delay="299"/>
                                          </p:stCondLst>
                                        </p:cTn>
                                        <p:tgtEl>
                                          <p:spTgt spid="4100">
                                            <p:txEl>
                                              <p:pRg st="0" end="0"/>
                                            </p:txEl>
                                          </p:spTgt>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WAT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iterate type="wd">
                                    <p:tmAbs val="300"/>
                                  </p:iterate>
                                  <p:childTnLst>
                                    <p:set>
                                      <p:cBhvr>
                                        <p:cTn id="25" dur="1" fill="hold">
                                          <p:stCondLst>
                                            <p:cond delay="299"/>
                                          </p:stCondLst>
                                        </p:cTn>
                                        <p:tgtEl>
                                          <p:spTgt spid="4100">
                                            <p:txEl>
                                              <p:pRg st="1" end="1"/>
                                            </p:txEl>
                                          </p:spTgt>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5" name="WATER.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iterate type="wd">
                                    <p:tmAbs val="300"/>
                                  </p:iterate>
                                  <p:childTnLst>
                                    <p:set>
                                      <p:cBhvr>
                                        <p:cTn id="29" dur="1" fill="hold">
                                          <p:stCondLst>
                                            <p:cond delay="299"/>
                                          </p:stCondLst>
                                        </p:cTn>
                                        <p:tgtEl>
                                          <p:spTgt spid="4100">
                                            <p:txEl>
                                              <p:pRg st="2" end="2"/>
                                            </p:txEl>
                                          </p:spTgt>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5" name="WATE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iterate type="wd">
                                    <p:tmAbs val="300"/>
                                  </p:iterate>
                                  <p:childTnLst>
                                    <p:set>
                                      <p:cBhvr>
                                        <p:cTn id="33" dur="1" fill="hold">
                                          <p:stCondLst>
                                            <p:cond delay="299"/>
                                          </p:stCondLst>
                                        </p:cTn>
                                        <p:tgtEl>
                                          <p:spTgt spid="4100">
                                            <p:txEl>
                                              <p:pRg st="3" end="3"/>
                                            </p:txEl>
                                          </p:spTgt>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WAT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autoUpdateAnimBg="0"/>
      <p:bldP spid="4098" grpId="0" build="p" autoUpdateAnimBg="0"/>
      <p:bldP spid="4099" grpId="0" build="p" autoUpdateAnimBg="0"/>
      <p:bldP spid="410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hteck 13312">
            <a:extLst>
              <a:ext uri="{FF2B5EF4-FFF2-40B4-BE49-F238E27FC236}">
                <a16:creationId xmlns:a16="http://schemas.microsoft.com/office/drawing/2014/main" id="{93321BDD-3EE5-46A7-B8EA-9C31D4E3F4B7}"/>
              </a:ext>
            </a:extLst>
          </p:cNvPr>
          <p:cNvSpPr>
            <a:spLocks noChangeArrowheads="1"/>
          </p:cNvSpPr>
          <p:nvPr/>
        </p:nvSpPr>
        <p:spPr bwMode="auto">
          <a:xfrm>
            <a:off x="152400" y="3810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Mio Jahre   Zeitalter (Ära)   Formation      Abteilung (Epoche)                 Gebirgsbildung,  Tektogenese                  </a:t>
            </a:r>
          </a:p>
        </p:txBody>
      </p:sp>
      <p:sp>
        <p:nvSpPr>
          <p:cNvPr id="13314" name="Rechteck 13313">
            <a:extLst>
              <a:ext uri="{FF2B5EF4-FFF2-40B4-BE49-F238E27FC236}">
                <a16:creationId xmlns:a16="http://schemas.microsoft.com/office/drawing/2014/main" id="{81271431-63B2-4D90-86E9-87575663E94B}"/>
              </a:ext>
            </a:extLst>
          </p:cNvPr>
          <p:cNvSpPr>
            <a:spLocks noChangeArrowheads="1"/>
          </p:cNvSpPr>
          <p:nvPr/>
        </p:nvSpPr>
        <p:spPr bwMode="auto">
          <a:xfrm>
            <a:off x="3276600" y="838200"/>
            <a:ext cx="1905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Oberes Ordovizium</a:t>
            </a:r>
          </a:p>
          <a:p>
            <a:pPr>
              <a:spcBef>
                <a:spcPct val="50000"/>
              </a:spcBef>
            </a:pPr>
            <a:r>
              <a:rPr lang="de-DE" altLang="de-DE" sz="1000">
                <a:latin typeface="Times New Roman" panose="02020603050405020304" pitchFamily="18" charset="0"/>
              </a:rPr>
              <a:t>Unteres Ordovizium</a:t>
            </a:r>
          </a:p>
          <a:p>
            <a:pPr>
              <a:spcBef>
                <a:spcPct val="50000"/>
              </a:spcBef>
            </a:pPr>
            <a:r>
              <a:rPr lang="de-DE" altLang="de-DE" sz="1000">
                <a:latin typeface="Times New Roman" panose="02020603050405020304" pitchFamily="18" charset="0"/>
              </a:rPr>
              <a:t>Oberes Kambrium</a:t>
            </a:r>
          </a:p>
          <a:p>
            <a:pPr>
              <a:spcBef>
                <a:spcPct val="50000"/>
              </a:spcBef>
            </a:pPr>
            <a:r>
              <a:rPr lang="de-DE" altLang="de-DE" sz="1000">
                <a:latin typeface="Times New Roman" panose="02020603050405020304" pitchFamily="18" charset="0"/>
              </a:rPr>
              <a:t>mittleres Kambrium</a:t>
            </a:r>
          </a:p>
          <a:p>
            <a:pPr>
              <a:spcBef>
                <a:spcPct val="50000"/>
              </a:spcBef>
            </a:pPr>
            <a:r>
              <a:rPr lang="de-DE" altLang="de-DE" sz="1000">
                <a:latin typeface="Times New Roman" panose="02020603050405020304" pitchFamily="18" charset="0"/>
              </a:rPr>
              <a:t>unteres kambrium</a:t>
            </a:r>
          </a:p>
          <a:p>
            <a:pPr>
              <a:spcBef>
                <a:spcPct val="50000"/>
              </a:spcBef>
            </a:pPr>
            <a:r>
              <a:rPr lang="de-DE" altLang="de-DE" sz="1000">
                <a:latin typeface="Times New Roman" panose="02020603050405020304" pitchFamily="18" charset="0"/>
              </a:rPr>
              <a:t>Obere moldanubische Gruppe</a:t>
            </a:r>
          </a:p>
          <a:p>
            <a:pPr>
              <a:spcBef>
                <a:spcPct val="50000"/>
              </a:spcBef>
            </a:pPr>
            <a:r>
              <a:rPr lang="de-DE" altLang="de-DE" sz="1000">
                <a:latin typeface="Times New Roman" panose="02020603050405020304" pitchFamily="18" charset="0"/>
              </a:rPr>
              <a:t>Untere moldanubische Gruppe</a:t>
            </a:r>
          </a:p>
          <a:p>
            <a:pPr>
              <a:spcBef>
                <a:spcPct val="50000"/>
              </a:spcBef>
            </a:pPr>
            <a:r>
              <a:rPr lang="de-DE" altLang="de-DE" sz="1000">
                <a:latin typeface="Times New Roman" panose="02020603050405020304" pitchFamily="18" charset="0"/>
              </a:rPr>
              <a:t>(bunte Gruppe mit Übergängen zur Monotonen Gruppe)</a:t>
            </a:r>
          </a:p>
          <a:p>
            <a:pPr>
              <a:spcBef>
                <a:spcPct val="50000"/>
              </a:spcBef>
            </a:pPr>
            <a:endParaRPr lang="de-DE" altLang="de-DE" sz="1000">
              <a:latin typeface="Times New Roman" panose="02020603050405020304" pitchFamily="18" charset="0"/>
            </a:endParaRPr>
          </a:p>
        </p:txBody>
      </p:sp>
      <p:sp>
        <p:nvSpPr>
          <p:cNvPr id="13315" name="Rechteck 13314">
            <a:extLst>
              <a:ext uri="{FF2B5EF4-FFF2-40B4-BE49-F238E27FC236}">
                <a16:creationId xmlns:a16="http://schemas.microsoft.com/office/drawing/2014/main" id="{679DFCF5-BC0D-4236-B2A4-C71E97BB0024}"/>
              </a:ext>
            </a:extLst>
          </p:cNvPr>
          <p:cNvSpPr>
            <a:spLocks noChangeArrowheads="1"/>
          </p:cNvSpPr>
          <p:nvPr/>
        </p:nvSpPr>
        <p:spPr bwMode="auto">
          <a:xfrm>
            <a:off x="2133600" y="838200"/>
            <a:ext cx="11430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Silur</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Ordovizium</a:t>
            </a:r>
          </a:p>
          <a:p>
            <a:pPr>
              <a:spcBef>
                <a:spcPct val="50000"/>
              </a:spcBef>
            </a:pPr>
            <a:r>
              <a:rPr lang="de-DE" altLang="de-DE">
                <a:latin typeface="Times New Roman" panose="02020603050405020304" pitchFamily="18" charset="0"/>
              </a:rPr>
              <a:t>Kambrium</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Oberprotero-zoikum</a:t>
            </a:r>
          </a:p>
        </p:txBody>
      </p:sp>
      <p:sp>
        <p:nvSpPr>
          <p:cNvPr id="13316" name="Rechteck 13315">
            <a:extLst>
              <a:ext uri="{FF2B5EF4-FFF2-40B4-BE49-F238E27FC236}">
                <a16:creationId xmlns:a16="http://schemas.microsoft.com/office/drawing/2014/main" id="{8AF8A523-E348-4994-93B3-C7D2EE74A7F2}"/>
              </a:ext>
            </a:extLst>
          </p:cNvPr>
          <p:cNvSpPr>
            <a:spLocks noChangeArrowheads="1"/>
          </p:cNvSpPr>
          <p:nvPr/>
        </p:nvSpPr>
        <p:spPr bwMode="auto">
          <a:xfrm>
            <a:off x="1066800" y="762000"/>
            <a:ext cx="9906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a:latin typeface="Times New Roman" panose="02020603050405020304" pitchFamily="18" charset="0"/>
              </a:rPr>
              <a:t>Paläozoi-kum</a:t>
            </a: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Protero-zoikum</a:t>
            </a:r>
          </a:p>
        </p:txBody>
      </p:sp>
      <p:sp>
        <p:nvSpPr>
          <p:cNvPr id="13317" name="Rechteck 13316">
            <a:extLst>
              <a:ext uri="{FF2B5EF4-FFF2-40B4-BE49-F238E27FC236}">
                <a16:creationId xmlns:a16="http://schemas.microsoft.com/office/drawing/2014/main" id="{D58F07C8-7040-4C82-9DFA-D6BC3570DAEC}"/>
              </a:ext>
            </a:extLst>
          </p:cNvPr>
          <p:cNvSpPr>
            <a:spLocks noChangeArrowheads="1"/>
          </p:cNvSpPr>
          <p:nvPr/>
        </p:nvSpPr>
        <p:spPr bwMode="auto">
          <a:xfrm>
            <a:off x="152400" y="838200"/>
            <a:ext cx="7620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    395</a:t>
            </a:r>
          </a:p>
          <a:p>
            <a:pPr>
              <a:spcBef>
                <a:spcPct val="50000"/>
              </a:spcBef>
            </a:pPr>
            <a:r>
              <a:rPr lang="de-DE" altLang="de-DE" sz="1000">
                <a:latin typeface="Times New Roman" panose="02020603050405020304" pitchFamily="18" charset="0"/>
              </a:rPr>
              <a:t>    435</a:t>
            </a: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    500</a:t>
            </a:r>
          </a:p>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    570</a:t>
            </a:r>
          </a:p>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    900</a:t>
            </a:r>
          </a:p>
        </p:txBody>
      </p:sp>
      <p:sp>
        <p:nvSpPr>
          <p:cNvPr id="13318" name="Rechteck 13317">
            <a:extLst>
              <a:ext uri="{FF2B5EF4-FFF2-40B4-BE49-F238E27FC236}">
                <a16:creationId xmlns:a16="http://schemas.microsoft.com/office/drawing/2014/main" id="{39484956-2730-4551-A4EC-63C102836646}"/>
              </a:ext>
            </a:extLst>
          </p:cNvPr>
          <p:cNvSpPr>
            <a:spLocks noChangeArrowheads="1"/>
          </p:cNvSpPr>
          <p:nvPr/>
        </p:nvSpPr>
        <p:spPr bwMode="auto">
          <a:xfrm>
            <a:off x="5334000" y="677863"/>
            <a:ext cx="20574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Ardennische Phase</a:t>
            </a:r>
          </a:p>
          <a:p>
            <a:pPr>
              <a:spcBef>
                <a:spcPct val="50000"/>
              </a:spcBef>
            </a:pPr>
            <a:r>
              <a:rPr lang="de-DE" altLang="de-DE" sz="1000">
                <a:latin typeface="Times New Roman" panose="02020603050405020304" pitchFamily="18" charset="0"/>
              </a:rPr>
              <a:t>Takonische Phase</a:t>
            </a:r>
          </a:p>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Sardische Phase</a:t>
            </a:r>
          </a:p>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Assyntische Phase</a:t>
            </a:r>
          </a:p>
          <a:p>
            <a:pPr>
              <a:spcBef>
                <a:spcPct val="50000"/>
              </a:spcBef>
            </a:pPr>
            <a:r>
              <a:rPr lang="de-DE" altLang="de-DE" sz="1000">
                <a:latin typeface="Times New Roman" panose="02020603050405020304" pitchFamily="18" charset="0"/>
              </a:rPr>
              <a:t>(Cadomische Phase)</a:t>
            </a:r>
          </a:p>
        </p:txBody>
      </p:sp>
      <p:sp>
        <p:nvSpPr>
          <p:cNvPr id="13319" name="Rechteck 13318">
            <a:extLst>
              <a:ext uri="{FF2B5EF4-FFF2-40B4-BE49-F238E27FC236}">
                <a16:creationId xmlns:a16="http://schemas.microsoft.com/office/drawing/2014/main" id="{1AA98D3A-9625-4268-8E3A-D7BBEF72B0F5}"/>
              </a:ext>
            </a:extLst>
          </p:cNvPr>
          <p:cNvSpPr>
            <a:spLocks noChangeArrowheads="1"/>
          </p:cNvSpPr>
          <p:nvPr/>
        </p:nvSpPr>
        <p:spPr bwMode="auto">
          <a:xfrm>
            <a:off x="6705600" y="609600"/>
            <a:ext cx="609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0">
                <a:latin typeface="Times New Roman" panose="02020603050405020304" pitchFamily="18" charset="0"/>
              </a:rPr>
              <a:t>}}</a:t>
            </a:r>
          </a:p>
        </p:txBody>
      </p:sp>
      <p:sp>
        <p:nvSpPr>
          <p:cNvPr id="13320" name="Rechteck 13319">
            <a:extLst>
              <a:ext uri="{FF2B5EF4-FFF2-40B4-BE49-F238E27FC236}">
                <a16:creationId xmlns:a16="http://schemas.microsoft.com/office/drawing/2014/main" id="{163BA708-9335-4874-AEAF-04F84EB62678}"/>
              </a:ext>
            </a:extLst>
          </p:cNvPr>
          <p:cNvSpPr>
            <a:spLocks noChangeArrowheads="1"/>
          </p:cNvSpPr>
          <p:nvPr/>
        </p:nvSpPr>
        <p:spPr bwMode="auto">
          <a:xfrm>
            <a:off x="7391400" y="990600"/>
            <a:ext cx="1295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Kaledonische Ära</a:t>
            </a:r>
          </a:p>
          <a:p>
            <a:pPr>
              <a:spcBef>
                <a:spcPct val="50000"/>
              </a:spcBef>
            </a:pPr>
            <a:endParaRPr lang="de-DE" altLang="de-DE" sz="1600">
              <a:latin typeface="Times New Roman" panose="02020603050405020304" pitchFamily="18" charset="0"/>
            </a:endParaRPr>
          </a:p>
          <a:p>
            <a:pPr>
              <a:spcBef>
                <a:spcPct val="50000"/>
              </a:spcBef>
            </a:pPr>
            <a:r>
              <a:rPr lang="de-DE" altLang="de-DE" sz="1600">
                <a:latin typeface="Times New Roman" panose="02020603050405020304" pitchFamily="18" charset="0"/>
              </a:rPr>
              <a:t>Assyntische Ära</a:t>
            </a:r>
          </a:p>
        </p:txBody>
      </p:sp>
      <p:sp>
        <p:nvSpPr>
          <p:cNvPr id="2060" name="Rechteck 13320">
            <a:extLst>
              <a:ext uri="{FF2B5EF4-FFF2-40B4-BE49-F238E27FC236}">
                <a16:creationId xmlns:a16="http://schemas.microsoft.com/office/drawing/2014/main" id="{E441DC3B-1FC2-4085-B798-8F37E44A788B}"/>
              </a:ext>
            </a:extLst>
          </p:cNvPr>
          <p:cNvSpPr>
            <a:spLocks noChangeArrowheads="1"/>
          </p:cNvSpPr>
          <p:nvPr/>
        </p:nvSpPr>
        <p:spPr bwMode="auto">
          <a:xfrm>
            <a:off x="158750" y="311150"/>
            <a:ext cx="8750300" cy="3263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1" name="Rechteck 13321">
            <a:extLst>
              <a:ext uri="{FF2B5EF4-FFF2-40B4-BE49-F238E27FC236}">
                <a16:creationId xmlns:a16="http://schemas.microsoft.com/office/drawing/2014/main" id="{2BB51630-7527-4D99-8890-BFE0D0F1C330}"/>
              </a:ext>
            </a:extLst>
          </p:cNvPr>
          <p:cNvSpPr>
            <a:spLocks noChangeArrowheads="1"/>
          </p:cNvSpPr>
          <p:nvPr/>
        </p:nvSpPr>
        <p:spPr bwMode="auto">
          <a:xfrm>
            <a:off x="158750" y="311150"/>
            <a:ext cx="8750300" cy="368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2" name="Rechteck 13322">
            <a:extLst>
              <a:ext uri="{FF2B5EF4-FFF2-40B4-BE49-F238E27FC236}">
                <a16:creationId xmlns:a16="http://schemas.microsoft.com/office/drawing/2014/main" id="{BEAE92CF-9BEE-43D3-9444-3F36893B12ED}"/>
              </a:ext>
            </a:extLst>
          </p:cNvPr>
          <p:cNvSpPr>
            <a:spLocks noChangeArrowheads="1"/>
          </p:cNvSpPr>
          <p:nvPr/>
        </p:nvSpPr>
        <p:spPr bwMode="auto">
          <a:xfrm>
            <a:off x="158750" y="311150"/>
            <a:ext cx="825500" cy="3263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3" name="Rechteck 13323">
            <a:extLst>
              <a:ext uri="{FF2B5EF4-FFF2-40B4-BE49-F238E27FC236}">
                <a16:creationId xmlns:a16="http://schemas.microsoft.com/office/drawing/2014/main" id="{02CAAE2F-9CBA-4BCD-A9E8-C6A484D81BD1}"/>
              </a:ext>
            </a:extLst>
          </p:cNvPr>
          <p:cNvSpPr>
            <a:spLocks noChangeArrowheads="1"/>
          </p:cNvSpPr>
          <p:nvPr/>
        </p:nvSpPr>
        <p:spPr bwMode="auto">
          <a:xfrm>
            <a:off x="996950" y="311150"/>
            <a:ext cx="1130300" cy="3263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4" name="Rechteck 13324">
            <a:extLst>
              <a:ext uri="{FF2B5EF4-FFF2-40B4-BE49-F238E27FC236}">
                <a16:creationId xmlns:a16="http://schemas.microsoft.com/office/drawing/2014/main" id="{E9D4EAA2-2A05-4BDE-995B-944F34E47A07}"/>
              </a:ext>
            </a:extLst>
          </p:cNvPr>
          <p:cNvSpPr>
            <a:spLocks noChangeArrowheads="1"/>
          </p:cNvSpPr>
          <p:nvPr/>
        </p:nvSpPr>
        <p:spPr bwMode="auto">
          <a:xfrm>
            <a:off x="2139950" y="311150"/>
            <a:ext cx="1054100" cy="3263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5" name="Rechteck 13325">
            <a:extLst>
              <a:ext uri="{FF2B5EF4-FFF2-40B4-BE49-F238E27FC236}">
                <a16:creationId xmlns:a16="http://schemas.microsoft.com/office/drawing/2014/main" id="{2C3B4DBA-9601-465E-AE84-20A041499D97}"/>
              </a:ext>
            </a:extLst>
          </p:cNvPr>
          <p:cNvSpPr>
            <a:spLocks noChangeArrowheads="1"/>
          </p:cNvSpPr>
          <p:nvPr/>
        </p:nvSpPr>
        <p:spPr bwMode="auto">
          <a:xfrm>
            <a:off x="3206750" y="311150"/>
            <a:ext cx="2120900" cy="3263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6" name="Rechteck 13326">
            <a:extLst>
              <a:ext uri="{FF2B5EF4-FFF2-40B4-BE49-F238E27FC236}">
                <a16:creationId xmlns:a16="http://schemas.microsoft.com/office/drawing/2014/main" id="{C63CC1E4-173B-471C-B4E7-D2CAC2CD0178}"/>
              </a:ext>
            </a:extLst>
          </p:cNvPr>
          <p:cNvSpPr>
            <a:spLocks noChangeArrowheads="1"/>
          </p:cNvSpPr>
          <p:nvPr/>
        </p:nvSpPr>
        <p:spPr bwMode="auto">
          <a:xfrm>
            <a:off x="996950" y="692150"/>
            <a:ext cx="4330700" cy="1739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7" name="Rechteck 13327">
            <a:extLst>
              <a:ext uri="{FF2B5EF4-FFF2-40B4-BE49-F238E27FC236}">
                <a16:creationId xmlns:a16="http://schemas.microsoft.com/office/drawing/2014/main" id="{5B89EED9-5366-4E4D-A2EA-31BB241C2F92}"/>
              </a:ext>
            </a:extLst>
          </p:cNvPr>
          <p:cNvSpPr>
            <a:spLocks noChangeArrowheads="1"/>
          </p:cNvSpPr>
          <p:nvPr/>
        </p:nvSpPr>
        <p:spPr bwMode="auto">
          <a:xfrm>
            <a:off x="2139950" y="692150"/>
            <a:ext cx="3187700" cy="596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8" name="Rechteck 13328">
            <a:extLst>
              <a:ext uri="{FF2B5EF4-FFF2-40B4-BE49-F238E27FC236}">
                <a16:creationId xmlns:a16="http://schemas.microsoft.com/office/drawing/2014/main" id="{05C1E187-1A8B-4A37-BBE4-BAA0222710EA}"/>
              </a:ext>
            </a:extLst>
          </p:cNvPr>
          <p:cNvSpPr>
            <a:spLocks noChangeArrowheads="1"/>
          </p:cNvSpPr>
          <p:nvPr/>
        </p:nvSpPr>
        <p:spPr bwMode="auto">
          <a:xfrm>
            <a:off x="2139950" y="1301750"/>
            <a:ext cx="3187700" cy="444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aphicFrame>
        <p:nvGraphicFramePr>
          <p:cNvPr id="13330" name="Object 18">
            <a:extLst>
              <a:ext uri="{FF2B5EF4-FFF2-40B4-BE49-F238E27FC236}">
                <a16:creationId xmlns:a16="http://schemas.microsoft.com/office/drawing/2014/main" id="{2D43BEC0-20C4-432D-8549-0E19800CB246}"/>
              </a:ext>
            </a:extLst>
          </p:cNvPr>
          <p:cNvGraphicFramePr>
            <a:graphicFrameLocks/>
          </p:cNvGraphicFramePr>
          <p:nvPr/>
        </p:nvGraphicFramePr>
        <p:xfrm>
          <a:off x="390525" y="3962400"/>
          <a:ext cx="2503488" cy="2644775"/>
        </p:xfrm>
        <a:graphic>
          <a:graphicData uri="http://schemas.openxmlformats.org/presentationml/2006/ole">
            <mc:AlternateContent xmlns:mc="http://schemas.openxmlformats.org/markup-compatibility/2006">
              <mc:Choice xmlns:v="urn:schemas-microsoft-com:vml" Requires="v">
                <p:oleObj spid="_x0000_s2075" name="ClipArt" r:id="rId10" imgW="3468600" imgH="3662280" progId="MS_ClipArt_Gallery.2">
                  <p:embed/>
                </p:oleObj>
              </mc:Choice>
              <mc:Fallback>
                <p:oleObj name="ClipArt" r:id="rId10" imgW="3468600" imgH="3662280" progId="MS_ClipArt_Gallery.2">
                  <p:embed/>
                  <p:pic>
                    <p:nvPicPr>
                      <p:cNvPr id="0" name="Object 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25" y="3962400"/>
                        <a:ext cx="2503488"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1" name="Object 19">
            <a:extLst>
              <a:ext uri="{FF2B5EF4-FFF2-40B4-BE49-F238E27FC236}">
                <a16:creationId xmlns:a16="http://schemas.microsoft.com/office/drawing/2014/main" id="{C7797099-FA88-4F26-AC47-CA24C9FAD821}"/>
              </a:ext>
            </a:extLst>
          </p:cNvPr>
          <p:cNvGraphicFramePr>
            <a:graphicFrameLocks/>
          </p:cNvGraphicFramePr>
          <p:nvPr/>
        </p:nvGraphicFramePr>
        <p:xfrm>
          <a:off x="6848475" y="3962400"/>
          <a:ext cx="1609725" cy="2235200"/>
        </p:xfrm>
        <a:graphic>
          <a:graphicData uri="http://schemas.openxmlformats.org/presentationml/2006/ole">
            <mc:AlternateContent xmlns:mc="http://schemas.openxmlformats.org/markup-compatibility/2006">
              <mc:Choice xmlns:v="urn:schemas-microsoft-com:vml" Requires="v">
                <p:oleObj spid="_x0000_s2076" name="ClipArt" r:id="rId12" imgW="3660480" imgH="3300120" progId="MS_ClipArt_Gallery.2">
                  <p:embed/>
                </p:oleObj>
              </mc:Choice>
              <mc:Fallback>
                <p:oleObj name="ClipArt" r:id="rId12" imgW="3660480" imgH="3300120" progId="MS_ClipArt_Gallery.2">
                  <p:embed/>
                  <p:pic>
                    <p:nvPicPr>
                      <p:cNvPr id="0" name="Object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8475" y="3962400"/>
                        <a:ext cx="160972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2" name="Object 20">
            <a:extLst>
              <a:ext uri="{FF2B5EF4-FFF2-40B4-BE49-F238E27FC236}">
                <a16:creationId xmlns:a16="http://schemas.microsoft.com/office/drawing/2014/main" id="{E6016A4B-CF1E-4804-A82F-FDE011D6530D}"/>
              </a:ext>
            </a:extLst>
          </p:cNvPr>
          <p:cNvGraphicFramePr>
            <a:graphicFrameLocks/>
          </p:cNvGraphicFramePr>
          <p:nvPr/>
        </p:nvGraphicFramePr>
        <p:xfrm>
          <a:off x="3343275" y="3829050"/>
          <a:ext cx="2676525" cy="2522538"/>
        </p:xfrm>
        <a:graphic>
          <a:graphicData uri="http://schemas.openxmlformats.org/presentationml/2006/ole">
            <mc:AlternateContent xmlns:mc="http://schemas.openxmlformats.org/markup-compatibility/2006">
              <mc:Choice xmlns:v="urn:schemas-microsoft-com:vml" Requires="v">
                <p:oleObj spid="_x0000_s2077" name="ClipArt" r:id="rId14" imgW="3660480" imgH="3450960" progId="MS_ClipArt_Gallery.2">
                  <p:embed/>
                </p:oleObj>
              </mc:Choice>
              <mc:Fallback>
                <p:oleObj name="ClipArt" r:id="rId14" imgW="3660480" imgH="3450960" progId="MS_ClipArt_Gallery.2">
                  <p:embed/>
                  <p:pic>
                    <p:nvPicPr>
                      <p:cNvPr id="0" name="Object 20"/>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3275" y="3829050"/>
                        <a:ext cx="2676525"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iterate type="wd">
                                    <p:tmPct val="100000"/>
                                  </p:iterate>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blinds(vertical)">
                                      <p:cBhvr>
                                        <p:cTn id="7" dur="300"/>
                                        <p:tgtEl>
                                          <p:spTgt spid="133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J_SWIM1.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wd">
                                    <p:tmPct val="100000"/>
                                  </p:iterate>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12" dur="300"/>
                                        <p:tgtEl>
                                          <p:spTgt spid="13314">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DIN1.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iterate type="wd">
                                    <p:tmPct val="100000"/>
                                  </p:iterate>
                                  <p:childTnLst>
                                    <p:set>
                                      <p:cBhvr>
                                        <p:cTn id="16"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17" dur="300"/>
                                        <p:tgtEl>
                                          <p:spTgt spid="13314">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DIN1.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iterate type="wd">
                                    <p:tmPct val="100000"/>
                                  </p:iterate>
                                  <p:childTnLst>
                                    <p:set>
                                      <p:cBhvr>
                                        <p:cTn id="21" dur="1" fill="hold">
                                          <p:stCondLst>
                                            <p:cond delay="0"/>
                                          </p:stCondLst>
                                        </p:cTn>
                                        <p:tgtEl>
                                          <p:spTgt spid="13314">
                                            <p:txEl>
                                              <p:pRg st="4" end="4"/>
                                            </p:txEl>
                                          </p:spTgt>
                                        </p:tgtEl>
                                        <p:attrNameLst>
                                          <p:attrName>style.visibility</p:attrName>
                                        </p:attrNameLst>
                                      </p:cBhvr>
                                      <p:to>
                                        <p:strVal val="visible"/>
                                      </p:to>
                                    </p:set>
                                    <p:animEffect transition="in" filter="blinds(horizontal)">
                                      <p:cBhvr>
                                        <p:cTn id="22" dur="300"/>
                                        <p:tgtEl>
                                          <p:spTgt spid="13314">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DIN1.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iterate type="wd">
                                    <p:tmPct val="100000"/>
                                  </p:iterate>
                                  <p:childTnLst>
                                    <p:set>
                                      <p:cBhvr>
                                        <p:cTn id="26" dur="1" fill="hold">
                                          <p:stCondLst>
                                            <p:cond delay="0"/>
                                          </p:stCondLst>
                                        </p:cTn>
                                        <p:tgtEl>
                                          <p:spTgt spid="13314">
                                            <p:txEl>
                                              <p:pRg st="5" end="5"/>
                                            </p:txEl>
                                          </p:spTgt>
                                        </p:tgtEl>
                                        <p:attrNameLst>
                                          <p:attrName>style.visibility</p:attrName>
                                        </p:attrNameLst>
                                      </p:cBhvr>
                                      <p:to>
                                        <p:strVal val="visible"/>
                                      </p:to>
                                    </p:set>
                                    <p:animEffect transition="in" filter="blinds(horizontal)">
                                      <p:cBhvr>
                                        <p:cTn id="27" dur="300"/>
                                        <p:tgtEl>
                                          <p:spTgt spid="13314">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DIN1.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iterate type="wd">
                                    <p:tmPct val="100000"/>
                                  </p:iterate>
                                  <p:childTnLst>
                                    <p:set>
                                      <p:cBhvr>
                                        <p:cTn id="31" dur="1" fill="hold">
                                          <p:stCondLst>
                                            <p:cond delay="0"/>
                                          </p:stCondLst>
                                        </p:cTn>
                                        <p:tgtEl>
                                          <p:spTgt spid="13314">
                                            <p:txEl>
                                              <p:pRg st="6" end="6"/>
                                            </p:txEl>
                                          </p:spTgt>
                                        </p:tgtEl>
                                        <p:attrNameLst>
                                          <p:attrName>style.visibility</p:attrName>
                                        </p:attrNameLst>
                                      </p:cBhvr>
                                      <p:to>
                                        <p:strVal val="visible"/>
                                      </p:to>
                                    </p:set>
                                    <p:animEffect transition="in" filter="blinds(horizontal)">
                                      <p:cBhvr>
                                        <p:cTn id="32" dur="300"/>
                                        <p:tgtEl>
                                          <p:spTgt spid="13314">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DIN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iterate type="wd">
                                    <p:tmPct val="100000"/>
                                  </p:iterate>
                                  <p:childTnLst>
                                    <p:set>
                                      <p:cBhvr>
                                        <p:cTn id="36" dur="1" fill="hold">
                                          <p:stCondLst>
                                            <p:cond delay="0"/>
                                          </p:stCondLst>
                                        </p:cTn>
                                        <p:tgtEl>
                                          <p:spTgt spid="13314">
                                            <p:txEl>
                                              <p:pRg st="7" end="7"/>
                                            </p:txEl>
                                          </p:spTgt>
                                        </p:tgtEl>
                                        <p:attrNameLst>
                                          <p:attrName>style.visibility</p:attrName>
                                        </p:attrNameLst>
                                      </p:cBhvr>
                                      <p:to>
                                        <p:strVal val="visible"/>
                                      </p:to>
                                    </p:set>
                                    <p:animEffect transition="in" filter="blinds(horizontal)">
                                      <p:cBhvr>
                                        <p:cTn id="37" dur="300"/>
                                        <p:tgtEl>
                                          <p:spTgt spid="13314">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DIN1.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iterate type="wd">
                                    <p:tmPct val="100000"/>
                                  </p:iterate>
                                  <p:childTnLst>
                                    <p:set>
                                      <p:cBhvr>
                                        <p:cTn id="41" dur="1" fill="hold">
                                          <p:stCondLst>
                                            <p:cond delay="0"/>
                                          </p:stCondLst>
                                        </p:cTn>
                                        <p:tgtEl>
                                          <p:spTgt spid="13314">
                                            <p:txEl>
                                              <p:pRg st="8" end="8"/>
                                            </p:txEl>
                                          </p:spTgt>
                                        </p:tgtEl>
                                        <p:attrNameLst>
                                          <p:attrName>style.visibility</p:attrName>
                                        </p:attrNameLst>
                                      </p:cBhvr>
                                      <p:to>
                                        <p:strVal val="visible"/>
                                      </p:to>
                                    </p:set>
                                    <p:animEffect transition="in" filter="blinds(horizontal)">
                                      <p:cBhvr>
                                        <p:cTn id="42" dur="300"/>
                                        <p:tgtEl>
                                          <p:spTgt spid="13314">
                                            <p:txEl>
                                              <p:pRg st="8" end="8"/>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DIN1.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iterate type="wd">
                                    <p:tmPct val="100000"/>
                                  </p:iterate>
                                  <p:childTnLst>
                                    <p:set>
                                      <p:cBhvr>
                                        <p:cTn id="46" dur="1" fill="hold">
                                          <p:stCondLst>
                                            <p:cond delay="0"/>
                                          </p:stCondLst>
                                        </p:cTn>
                                        <p:tgtEl>
                                          <p:spTgt spid="13314">
                                            <p:txEl>
                                              <p:pRg st="9" end="9"/>
                                            </p:txEl>
                                          </p:spTgt>
                                        </p:tgtEl>
                                        <p:attrNameLst>
                                          <p:attrName>style.visibility</p:attrName>
                                        </p:attrNameLst>
                                      </p:cBhvr>
                                      <p:to>
                                        <p:strVal val="visible"/>
                                      </p:to>
                                    </p:set>
                                    <p:animEffect transition="in" filter="blinds(horizontal)">
                                      <p:cBhvr>
                                        <p:cTn id="47" dur="300"/>
                                        <p:tgtEl>
                                          <p:spTgt spid="13314">
                                            <p:txEl>
                                              <p:pRg st="9" end="9"/>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4" name="DIN1.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13315">
                                            <p:txEl>
                                              <p:pRg st="0" end="0"/>
                                            </p:txEl>
                                          </p:spTgt>
                                        </p:tgtEl>
                                        <p:attrNameLst>
                                          <p:attrName>style.visibility</p:attrName>
                                        </p:attrNameLst>
                                      </p:cBhvr>
                                      <p:to>
                                        <p:strVal val="visible"/>
                                      </p:to>
                                    </p:set>
                                    <p:animEffect transition="in" filter="blinds(vertical)">
                                      <p:cBhvr>
                                        <p:cTn id="52" dur="500"/>
                                        <p:tgtEl>
                                          <p:spTgt spid="13315">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5" name="ACRO5.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13315">
                                            <p:txEl>
                                              <p:pRg st="2" end="2"/>
                                            </p:txEl>
                                          </p:spTgt>
                                        </p:tgtEl>
                                        <p:attrNameLst>
                                          <p:attrName>style.visibility</p:attrName>
                                        </p:attrNameLst>
                                      </p:cBhvr>
                                      <p:to>
                                        <p:strVal val="visible"/>
                                      </p:to>
                                    </p:set>
                                    <p:animEffect transition="in" filter="blinds(vertical)">
                                      <p:cBhvr>
                                        <p:cTn id="57" dur="500"/>
                                        <p:tgtEl>
                                          <p:spTgt spid="13315">
                                            <p:txEl>
                                              <p:pRg st="2" end="2"/>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5" name="ACRO5.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5" fill="hold" grpId="0" nodeType="clickEffect">
                                  <p:stCondLst>
                                    <p:cond delay="0"/>
                                  </p:stCondLst>
                                  <p:childTnLst>
                                    <p:set>
                                      <p:cBhvr>
                                        <p:cTn id="61" dur="1" fill="hold">
                                          <p:stCondLst>
                                            <p:cond delay="0"/>
                                          </p:stCondLst>
                                        </p:cTn>
                                        <p:tgtEl>
                                          <p:spTgt spid="13315">
                                            <p:txEl>
                                              <p:pRg st="3" end="3"/>
                                            </p:txEl>
                                          </p:spTgt>
                                        </p:tgtEl>
                                        <p:attrNameLst>
                                          <p:attrName>style.visibility</p:attrName>
                                        </p:attrNameLst>
                                      </p:cBhvr>
                                      <p:to>
                                        <p:strVal val="visible"/>
                                      </p:to>
                                    </p:set>
                                    <p:animEffect transition="in" filter="blinds(vertical)">
                                      <p:cBhvr>
                                        <p:cTn id="62" dur="500"/>
                                        <p:tgtEl>
                                          <p:spTgt spid="13315">
                                            <p:txEl>
                                              <p:pRg st="3" end="3"/>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5" name="ACRO5.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5" fill="hold" grpId="0" nodeType="clickEffect">
                                  <p:stCondLst>
                                    <p:cond delay="0"/>
                                  </p:stCondLst>
                                  <p:childTnLst>
                                    <p:set>
                                      <p:cBhvr>
                                        <p:cTn id="66" dur="1" fill="hold">
                                          <p:stCondLst>
                                            <p:cond delay="0"/>
                                          </p:stCondLst>
                                        </p:cTn>
                                        <p:tgtEl>
                                          <p:spTgt spid="13315">
                                            <p:txEl>
                                              <p:pRg st="5" end="5"/>
                                            </p:txEl>
                                          </p:spTgt>
                                        </p:tgtEl>
                                        <p:attrNameLst>
                                          <p:attrName>style.visibility</p:attrName>
                                        </p:attrNameLst>
                                      </p:cBhvr>
                                      <p:to>
                                        <p:strVal val="visible"/>
                                      </p:to>
                                    </p:set>
                                    <p:animEffect transition="in" filter="blinds(vertical)">
                                      <p:cBhvr>
                                        <p:cTn id="67" dur="500"/>
                                        <p:tgtEl>
                                          <p:spTgt spid="13315">
                                            <p:txEl>
                                              <p:pRg st="5" end="5"/>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5" name="ACRO5.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iterate type="wd">
                                    <p:tmPct val="100000"/>
                                  </p:iterate>
                                  <p:childTnLst>
                                    <p:set>
                                      <p:cBhvr>
                                        <p:cTn id="71" dur="1" fill="hold">
                                          <p:stCondLst>
                                            <p:cond delay="0"/>
                                          </p:stCondLst>
                                        </p:cTn>
                                        <p:tgtEl>
                                          <p:spTgt spid="13316">
                                            <p:txEl>
                                              <p:pRg st="2" end="2"/>
                                            </p:txEl>
                                          </p:spTgt>
                                        </p:tgtEl>
                                        <p:attrNameLst>
                                          <p:attrName>style.visibility</p:attrName>
                                        </p:attrNameLst>
                                      </p:cBhvr>
                                      <p:to>
                                        <p:strVal val="visible"/>
                                      </p:to>
                                    </p:set>
                                    <p:animEffect transition="in" filter="blinds(horizontal)">
                                      <p:cBhvr>
                                        <p:cTn id="72" dur="300"/>
                                        <p:tgtEl>
                                          <p:spTgt spid="13316">
                                            <p:txEl>
                                              <p:pRg st="2" end="2"/>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5" name="ACRO5.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iterate type="wd">
                                    <p:tmPct val="100000"/>
                                  </p:iterate>
                                  <p:childTnLst>
                                    <p:set>
                                      <p:cBhvr>
                                        <p:cTn id="76" dur="1" fill="hold">
                                          <p:stCondLst>
                                            <p:cond delay="0"/>
                                          </p:stCondLst>
                                        </p:cTn>
                                        <p:tgtEl>
                                          <p:spTgt spid="13316">
                                            <p:txEl>
                                              <p:pRg st="5" end="5"/>
                                            </p:txEl>
                                          </p:spTgt>
                                        </p:tgtEl>
                                        <p:attrNameLst>
                                          <p:attrName>style.visibility</p:attrName>
                                        </p:attrNameLst>
                                      </p:cBhvr>
                                      <p:to>
                                        <p:strVal val="visible"/>
                                      </p:to>
                                    </p:set>
                                    <p:animEffect transition="in" filter="blinds(horizontal)">
                                      <p:cBhvr>
                                        <p:cTn id="77" dur="300"/>
                                        <p:tgtEl>
                                          <p:spTgt spid="13316">
                                            <p:txEl>
                                              <p:pRg st="5" end="5"/>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5" name="ACRO5.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5" fill="hold" grpId="0" nodeType="clickEffect">
                                  <p:stCondLst>
                                    <p:cond delay="0"/>
                                  </p:stCondLst>
                                  <p:iterate type="wd">
                                    <p:tmPct val="100000"/>
                                  </p:iterate>
                                  <p:childTnLst>
                                    <p:set>
                                      <p:cBhvr>
                                        <p:cTn id="81" dur="1" fill="hold">
                                          <p:stCondLst>
                                            <p:cond delay="0"/>
                                          </p:stCondLst>
                                        </p:cTn>
                                        <p:tgtEl>
                                          <p:spTgt spid="13317">
                                            <p:txEl>
                                              <p:pRg st="0" end="0"/>
                                            </p:txEl>
                                          </p:spTgt>
                                        </p:tgtEl>
                                        <p:attrNameLst>
                                          <p:attrName>style.visibility</p:attrName>
                                        </p:attrNameLst>
                                      </p:cBhvr>
                                      <p:to>
                                        <p:strVal val="visible"/>
                                      </p:to>
                                    </p:set>
                                    <p:animEffect transition="in" filter="blinds(vertical)">
                                      <p:cBhvr>
                                        <p:cTn id="82" dur="300"/>
                                        <p:tgtEl>
                                          <p:spTgt spid="13317">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3" name="J_SWIM1.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5" fill="hold" grpId="0" nodeType="clickEffect">
                                  <p:stCondLst>
                                    <p:cond delay="0"/>
                                  </p:stCondLst>
                                  <p:iterate type="wd">
                                    <p:tmPct val="100000"/>
                                  </p:iterate>
                                  <p:childTnLst>
                                    <p:set>
                                      <p:cBhvr>
                                        <p:cTn id="86" dur="1" fill="hold">
                                          <p:stCondLst>
                                            <p:cond delay="0"/>
                                          </p:stCondLst>
                                        </p:cTn>
                                        <p:tgtEl>
                                          <p:spTgt spid="13317">
                                            <p:txEl>
                                              <p:pRg st="1" end="1"/>
                                            </p:txEl>
                                          </p:spTgt>
                                        </p:tgtEl>
                                        <p:attrNameLst>
                                          <p:attrName>style.visibility</p:attrName>
                                        </p:attrNameLst>
                                      </p:cBhvr>
                                      <p:to>
                                        <p:strVal val="visible"/>
                                      </p:to>
                                    </p:set>
                                    <p:animEffect transition="in" filter="blinds(vertical)">
                                      <p:cBhvr>
                                        <p:cTn id="87" dur="300"/>
                                        <p:tgtEl>
                                          <p:spTgt spid="13317">
                                            <p:txEl>
                                              <p:pRg st="1" end="1"/>
                                            </p:txEl>
                                          </p:spTgt>
                                        </p:tgtEl>
                                      </p:cBhvr>
                                    </p:animEffect>
                                  </p:childTnLst>
                                  <p:subTnLst>
                                    <p:audio>
                                      <p:cMediaNode>
                                        <p:cTn display="0" masterRel="sameClick">
                                          <p:stCondLst>
                                            <p:cond evt="begin" delay="0">
                                              <p:tn val="85"/>
                                            </p:cond>
                                          </p:stCondLst>
                                          <p:endCondLst>
                                            <p:cond evt="onStopAudio" delay="0">
                                              <p:tgtEl>
                                                <p:sldTgt/>
                                              </p:tgtEl>
                                            </p:cond>
                                          </p:endCondLst>
                                        </p:cTn>
                                        <p:tgtEl>
                                          <p:sndTgt r:embed="rId3" name="J_SWIM1.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5" fill="hold" grpId="0" nodeType="clickEffect">
                                  <p:stCondLst>
                                    <p:cond delay="0"/>
                                  </p:stCondLst>
                                  <p:iterate type="wd">
                                    <p:tmPct val="100000"/>
                                  </p:iterate>
                                  <p:childTnLst>
                                    <p:set>
                                      <p:cBhvr>
                                        <p:cTn id="91" dur="1" fill="hold">
                                          <p:stCondLst>
                                            <p:cond delay="0"/>
                                          </p:stCondLst>
                                        </p:cTn>
                                        <p:tgtEl>
                                          <p:spTgt spid="13317">
                                            <p:txEl>
                                              <p:pRg st="3" end="3"/>
                                            </p:txEl>
                                          </p:spTgt>
                                        </p:tgtEl>
                                        <p:attrNameLst>
                                          <p:attrName>style.visibility</p:attrName>
                                        </p:attrNameLst>
                                      </p:cBhvr>
                                      <p:to>
                                        <p:strVal val="visible"/>
                                      </p:to>
                                    </p:set>
                                    <p:animEffect transition="in" filter="blinds(vertical)">
                                      <p:cBhvr>
                                        <p:cTn id="92" dur="300"/>
                                        <p:tgtEl>
                                          <p:spTgt spid="13317">
                                            <p:txEl>
                                              <p:pRg st="3" end="3"/>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3" name="J_SWIM1.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5" fill="hold" grpId="0" nodeType="clickEffect">
                                  <p:stCondLst>
                                    <p:cond delay="0"/>
                                  </p:stCondLst>
                                  <p:iterate type="wd">
                                    <p:tmPct val="100000"/>
                                  </p:iterate>
                                  <p:childTnLst>
                                    <p:set>
                                      <p:cBhvr>
                                        <p:cTn id="96" dur="1" fill="hold">
                                          <p:stCondLst>
                                            <p:cond delay="0"/>
                                          </p:stCondLst>
                                        </p:cTn>
                                        <p:tgtEl>
                                          <p:spTgt spid="13317">
                                            <p:txEl>
                                              <p:pRg st="6" end="6"/>
                                            </p:txEl>
                                          </p:spTgt>
                                        </p:tgtEl>
                                        <p:attrNameLst>
                                          <p:attrName>style.visibility</p:attrName>
                                        </p:attrNameLst>
                                      </p:cBhvr>
                                      <p:to>
                                        <p:strVal val="visible"/>
                                      </p:to>
                                    </p:set>
                                    <p:animEffect transition="in" filter="blinds(vertical)">
                                      <p:cBhvr>
                                        <p:cTn id="97" dur="300"/>
                                        <p:tgtEl>
                                          <p:spTgt spid="13317">
                                            <p:txEl>
                                              <p:pRg st="6" end="6"/>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3" name="J_SWIM1.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5" fill="hold" grpId="0" nodeType="clickEffect">
                                  <p:stCondLst>
                                    <p:cond delay="0"/>
                                  </p:stCondLst>
                                  <p:iterate type="wd">
                                    <p:tmPct val="100000"/>
                                  </p:iterate>
                                  <p:childTnLst>
                                    <p:set>
                                      <p:cBhvr>
                                        <p:cTn id="101" dur="1" fill="hold">
                                          <p:stCondLst>
                                            <p:cond delay="0"/>
                                          </p:stCondLst>
                                        </p:cTn>
                                        <p:tgtEl>
                                          <p:spTgt spid="13317">
                                            <p:txEl>
                                              <p:pRg st="9" end="9"/>
                                            </p:txEl>
                                          </p:spTgt>
                                        </p:tgtEl>
                                        <p:attrNameLst>
                                          <p:attrName>style.visibility</p:attrName>
                                        </p:attrNameLst>
                                      </p:cBhvr>
                                      <p:to>
                                        <p:strVal val="visible"/>
                                      </p:to>
                                    </p:set>
                                    <p:animEffect transition="in" filter="blinds(vertical)">
                                      <p:cBhvr>
                                        <p:cTn id="102" dur="300"/>
                                        <p:tgtEl>
                                          <p:spTgt spid="13317">
                                            <p:txEl>
                                              <p:pRg st="9" end="9"/>
                                            </p:txEl>
                                          </p:spTgt>
                                        </p:tgtEl>
                                      </p:cBhvr>
                                    </p:animEffect>
                                  </p:childTnLst>
                                  <p:subTnLst>
                                    <p:audio>
                                      <p:cMediaNode>
                                        <p:cTn display="0" masterRel="sameClick">
                                          <p:stCondLst>
                                            <p:cond evt="begin" delay="0">
                                              <p:tn val="100"/>
                                            </p:cond>
                                          </p:stCondLst>
                                          <p:endCondLst>
                                            <p:cond evt="onStopAudio" delay="0">
                                              <p:tgtEl>
                                                <p:sldTgt/>
                                              </p:tgtEl>
                                            </p:cond>
                                          </p:endCondLst>
                                        </p:cTn>
                                        <p:tgtEl>
                                          <p:sndTgt r:embed="rId3" name="J_SWIM1.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5" fill="hold" grpId="0" nodeType="clickEffect">
                                  <p:stCondLst>
                                    <p:cond delay="0"/>
                                  </p:stCondLst>
                                  <p:iterate type="wd">
                                    <p:tmPct val="100000"/>
                                  </p:iterate>
                                  <p:childTnLst>
                                    <p:set>
                                      <p:cBhvr>
                                        <p:cTn id="106" dur="1" fill="hold">
                                          <p:stCondLst>
                                            <p:cond delay="0"/>
                                          </p:stCondLst>
                                        </p:cTn>
                                        <p:tgtEl>
                                          <p:spTgt spid="13318">
                                            <p:txEl>
                                              <p:pRg st="0" end="0"/>
                                            </p:txEl>
                                          </p:spTgt>
                                        </p:tgtEl>
                                        <p:attrNameLst>
                                          <p:attrName>style.visibility</p:attrName>
                                        </p:attrNameLst>
                                      </p:cBhvr>
                                      <p:to>
                                        <p:strVal val="visible"/>
                                      </p:to>
                                    </p:set>
                                    <p:animEffect transition="in" filter="blinds(vertical)">
                                      <p:cBhvr>
                                        <p:cTn id="107" dur="300"/>
                                        <p:tgtEl>
                                          <p:spTgt spid="13318">
                                            <p:txEl>
                                              <p:pRg st="0" end="0"/>
                                            </p:txEl>
                                          </p:spTgt>
                                        </p:tgtEl>
                                      </p:cBhvr>
                                    </p:animEffect>
                                  </p:childTnLst>
                                  <p:subTnLst>
                                    <p:audio>
                                      <p:cMediaNode>
                                        <p:cTn display="0" masterRel="sameClick">
                                          <p:stCondLst>
                                            <p:cond evt="begin" delay="0">
                                              <p:tn val="105"/>
                                            </p:cond>
                                          </p:stCondLst>
                                          <p:endCondLst>
                                            <p:cond evt="onStopAudio" delay="0">
                                              <p:tgtEl>
                                                <p:sldTgt/>
                                              </p:tgtEl>
                                            </p:cond>
                                          </p:endCondLst>
                                        </p:cTn>
                                        <p:tgtEl>
                                          <p:sndTgt r:embed="rId5" name="ACRO5.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5" fill="hold" grpId="0" nodeType="clickEffect">
                                  <p:stCondLst>
                                    <p:cond delay="0"/>
                                  </p:stCondLst>
                                  <p:iterate type="wd">
                                    <p:tmPct val="100000"/>
                                  </p:iterate>
                                  <p:childTnLst>
                                    <p:set>
                                      <p:cBhvr>
                                        <p:cTn id="111" dur="1" fill="hold">
                                          <p:stCondLst>
                                            <p:cond delay="0"/>
                                          </p:stCondLst>
                                        </p:cTn>
                                        <p:tgtEl>
                                          <p:spTgt spid="13318">
                                            <p:txEl>
                                              <p:pRg st="1" end="1"/>
                                            </p:txEl>
                                          </p:spTgt>
                                        </p:tgtEl>
                                        <p:attrNameLst>
                                          <p:attrName>style.visibility</p:attrName>
                                        </p:attrNameLst>
                                      </p:cBhvr>
                                      <p:to>
                                        <p:strVal val="visible"/>
                                      </p:to>
                                    </p:set>
                                    <p:animEffect transition="in" filter="blinds(vertical)">
                                      <p:cBhvr>
                                        <p:cTn id="112" dur="300"/>
                                        <p:tgtEl>
                                          <p:spTgt spid="13318">
                                            <p:txEl>
                                              <p:pRg st="1" end="1"/>
                                            </p:txEl>
                                          </p:spTgt>
                                        </p:tgtEl>
                                      </p:cBhvr>
                                    </p:animEffect>
                                  </p:childTnLst>
                                  <p:subTnLst>
                                    <p:audio>
                                      <p:cMediaNode>
                                        <p:cTn display="0" masterRel="sameClick">
                                          <p:stCondLst>
                                            <p:cond evt="begin" delay="0">
                                              <p:tn val="110"/>
                                            </p:cond>
                                          </p:stCondLst>
                                          <p:endCondLst>
                                            <p:cond evt="onStopAudio" delay="0">
                                              <p:tgtEl>
                                                <p:sldTgt/>
                                              </p:tgtEl>
                                            </p:cond>
                                          </p:endCondLst>
                                        </p:cTn>
                                        <p:tgtEl>
                                          <p:sndTgt r:embed="rId5" name="ACRO5.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5" fill="hold" grpId="0" nodeType="clickEffect">
                                  <p:stCondLst>
                                    <p:cond delay="0"/>
                                  </p:stCondLst>
                                  <p:iterate type="wd">
                                    <p:tmPct val="100000"/>
                                  </p:iterate>
                                  <p:childTnLst>
                                    <p:set>
                                      <p:cBhvr>
                                        <p:cTn id="116" dur="1" fill="hold">
                                          <p:stCondLst>
                                            <p:cond delay="0"/>
                                          </p:stCondLst>
                                        </p:cTn>
                                        <p:tgtEl>
                                          <p:spTgt spid="13318">
                                            <p:txEl>
                                              <p:pRg st="4" end="4"/>
                                            </p:txEl>
                                          </p:spTgt>
                                        </p:tgtEl>
                                        <p:attrNameLst>
                                          <p:attrName>style.visibility</p:attrName>
                                        </p:attrNameLst>
                                      </p:cBhvr>
                                      <p:to>
                                        <p:strVal val="visible"/>
                                      </p:to>
                                    </p:set>
                                    <p:animEffect transition="in" filter="blinds(vertical)">
                                      <p:cBhvr>
                                        <p:cTn id="117" dur="300"/>
                                        <p:tgtEl>
                                          <p:spTgt spid="13318">
                                            <p:txEl>
                                              <p:pRg st="4" end="4"/>
                                            </p:txEl>
                                          </p:spTgt>
                                        </p:tgtEl>
                                      </p:cBhvr>
                                    </p:animEffect>
                                  </p:childTnLst>
                                  <p:subTnLst>
                                    <p:audio>
                                      <p:cMediaNode>
                                        <p:cTn display="0" masterRel="sameClick">
                                          <p:stCondLst>
                                            <p:cond evt="begin" delay="0">
                                              <p:tn val="115"/>
                                            </p:cond>
                                          </p:stCondLst>
                                          <p:endCondLst>
                                            <p:cond evt="onStopAudio" delay="0">
                                              <p:tgtEl>
                                                <p:sldTgt/>
                                              </p:tgtEl>
                                            </p:cond>
                                          </p:endCondLst>
                                        </p:cTn>
                                        <p:tgtEl>
                                          <p:sndTgt r:embed="rId5" name="ACRO5.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5" fill="hold" grpId="0" nodeType="clickEffect">
                                  <p:stCondLst>
                                    <p:cond delay="0"/>
                                  </p:stCondLst>
                                  <p:iterate type="wd">
                                    <p:tmPct val="100000"/>
                                  </p:iterate>
                                  <p:childTnLst>
                                    <p:set>
                                      <p:cBhvr>
                                        <p:cTn id="121" dur="1" fill="hold">
                                          <p:stCondLst>
                                            <p:cond delay="0"/>
                                          </p:stCondLst>
                                        </p:cTn>
                                        <p:tgtEl>
                                          <p:spTgt spid="13318">
                                            <p:txEl>
                                              <p:pRg st="8" end="8"/>
                                            </p:txEl>
                                          </p:spTgt>
                                        </p:tgtEl>
                                        <p:attrNameLst>
                                          <p:attrName>style.visibility</p:attrName>
                                        </p:attrNameLst>
                                      </p:cBhvr>
                                      <p:to>
                                        <p:strVal val="visible"/>
                                      </p:to>
                                    </p:set>
                                    <p:animEffect transition="in" filter="blinds(vertical)">
                                      <p:cBhvr>
                                        <p:cTn id="122" dur="300"/>
                                        <p:tgtEl>
                                          <p:spTgt spid="13318">
                                            <p:txEl>
                                              <p:pRg st="8" end="8"/>
                                            </p:txEl>
                                          </p:spTgt>
                                        </p:tgtEl>
                                      </p:cBhvr>
                                    </p:animEffect>
                                  </p:childTnLst>
                                  <p:subTnLst>
                                    <p:audio>
                                      <p:cMediaNode>
                                        <p:cTn display="0" masterRel="sameClick">
                                          <p:stCondLst>
                                            <p:cond evt="begin" delay="0">
                                              <p:tn val="120"/>
                                            </p:cond>
                                          </p:stCondLst>
                                          <p:endCondLst>
                                            <p:cond evt="onStopAudio" delay="0">
                                              <p:tgtEl>
                                                <p:sldTgt/>
                                              </p:tgtEl>
                                            </p:cond>
                                          </p:endCondLst>
                                        </p:cTn>
                                        <p:tgtEl>
                                          <p:sndTgt r:embed="rId5" name="ACRO5.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5" fill="hold" grpId="0" nodeType="clickEffect">
                                  <p:stCondLst>
                                    <p:cond delay="0"/>
                                  </p:stCondLst>
                                  <p:iterate type="wd">
                                    <p:tmPct val="100000"/>
                                  </p:iterate>
                                  <p:childTnLst>
                                    <p:set>
                                      <p:cBhvr>
                                        <p:cTn id="126" dur="1" fill="hold">
                                          <p:stCondLst>
                                            <p:cond delay="0"/>
                                          </p:stCondLst>
                                        </p:cTn>
                                        <p:tgtEl>
                                          <p:spTgt spid="13318">
                                            <p:txEl>
                                              <p:pRg st="9" end="9"/>
                                            </p:txEl>
                                          </p:spTgt>
                                        </p:tgtEl>
                                        <p:attrNameLst>
                                          <p:attrName>style.visibility</p:attrName>
                                        </p:attrNameLst>
                                      </p:cBhvr>
                                      <p:to>
                                        <p:strVal val="visible"/>
                                      </p:to>
                                    </p:set>
                                    <p:animEffect transition="in" filter="blinds(vertical)">
                                      <p:cBhvr>
                                        <p:cTn id="127" dur="300"/>
                                        <p:tgtEl>
                                          <p:spTgt spid="13318">
                                            <p:txEl>
                                              <p:pRg st="9" end="9"/>
                                            </p:txEl>
                                          </p:spTgt>
                                        </p:tgtEl>
                                      </p:cBhvr>
                                    </p:animEffect>
                                  </p:childTnLst>
                                  <p:subTnLst>
                                    <p:audio>
                                      <p:cMediaNode>
                                        <p:cTn display="0" masterRel="sameClick">
                                          <p:stCondLst>
                                            <p:cond evt="begin" delay="0">
                                              <p:tn val="125"/>
                                            </p:cond>
                                          </p:stCondLst>
                                          <p:endCondLst>
                                            <p:cond evt="onStopAudio" delay="0">
                                              <p:tgtEl>
                                                <p:sldTgt/>
                                              </p:tgtEl>
                                            </p:cond>
                                          </p:endCondLst>
                                        </p:cTn>
                                        <p:tgtEl>
                                          <p:sndTgt r:embed="rId5" name="ACRO5.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5" fill="hold" grpId="0" nodeType="clickEffect">
                                  <p:stCondLst>
                                    <p:cond delay="0"/>
                                  </p:stCondLst>
                                  <p:iterate type="lt">
                                    <p:tmPct val="100000"/>
                                  </p:iterate>
                                  <p:childTnLst>
                                    <p:set>
                                      <p:cBhvr>
                                        <p:cTn id="131" dur="1" fill="hold">
                                          <p:stCondLst>
                                            <p:cond delay="0"/>
                                          </p:stCondLst>
                                        </p:cTn>
                                        <p:tgtEl>
                                          <p:spTgt spid="13319">
                                            <p:txEl>
                                              <p:pRg st="0" end="0"/>
                                            </p:txEl>
                                          </p:spTgt>
                                        </p:tgtEl>
                                        <p:attrNameLst>
                                          <p:attrName>style.visibility</p:attrName>
                                        </p:attrNameLst>
                                      </p:cBhvr>
                                      <p:to>
                                        <p:strVal val="visible"/>
                                      </p:to>
                                    </p:set>
                                    <p:animEffect transition="in" filter="blinds(vertical)">
                                      <p:cBhvr>
                                        <p:cTn id="132" dur="75"/>
                                        <p:tgtEl>
                                          <p:spTgt spid="13319">
                                            <p:txEl>
                                              <p:pRg st="0" end="0"/>
                                            </p:txEl>
                                          </p:spTgt>
                                        </p:tgtEl>
                                      </p:cBhvr>
                                    </p:animEffect>
                                  </p:childTnLst>
                                  <p:subTnLst>
                                    <p:audio>
                                      <p:cMediaNode>
                                        <p:cTn display="0" masterRel="sameClick">
                                          <p:stCondLst>
                                            <p:cond evt="begin" delay="0">
                                              <p:tn val="130"/>
                                            </p:cond>
                                          </p:stCondLst>
                                          <p:endCondLst>
                                            <p:cond evt="onStopAudio" delay="0">
                                              <p:tgtEl>
                                                <p:sldTgt/>
                                              </p:tgtEl>
                                            </p:cond>
                                          </p:endCondLst>
                                        </p:cTn>
                                        <p:tgtEl>
                                          <p:sndTgt r:embed="rId4" name="DIN1.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5" fill="hold" grpId="0" nodeType="clickEffect">
                                  <p:stCondLst>
                                    <p:cond delay="0"/>
                                  </p:stCondLst>
                                  <p:childTnLst>
                                    <p:set>
                                      <p:cBhvr>
                                        <p:cTn id="136" dur="1" fill="hold">
                                          <p:stCondLst>
                                            <p:cond delay="0"/>
                                          </p:stCondLst>
                                        </p:cTn>
                                        <p:tgtEl>
                                          <p:spTgt spid="13320"/>
                                        </p:tgtEl>
                                        <p:attrNameLst>
                                          <p:attrName>style.visibility</p:attrName>
                                        </p:attrNameLst>
                                      </p:cBhvr>
                                      <p:to>
                                        <p:strVal val="visible"/>
                                      </p:to>
                                    </p:set>
                                    <p:animEffect transition="in" filter="blinds(vertical)">
                                      <p:cBhvr>
                                        <p:cTn id="137" dur="500"/>
                                        <p:tgtEl>
                                          <p:spTgt spid="13320"/>
                                        </p:tgtEl>
                                      </p:cBhvr>
                                    </p:animEffect>
                                  </p:childTnLst>
                                  <p:subTnLst>
                                    <p:audio>
                                      <p:cMediaNode>
                                        <p:cTn display="0" masterRel="sameClick">
                                          <p:stCondLst>
                                            <p:cond evt="begin" delay="0">
                                              <p:tn val="135"/>
                                            </p:cond>
                                          </p:stCondLst>
                                          <p:endCondLst>
                                            <p:cond evt="onStopAudio" delay="0">
                                              <p:tgtEl>
                                                <p:sldTgt/>
                                              </p:tgtEl>
                                            </p:cond>
                                          </p:endCondLst>
                                        </p:cTn>
                                        <p:tgtEl>
                                          <p:sndTgt r:embed="rId6" name="BRU1.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13330"/>
                                        </p:tgtEl>
                                        <p:attrNameLst>
                                          <p:attrName>style.visibility</p:attrName>
                                        </p:attrNameLst>
                                      </p:cBhvr>
                                      <p:to>
                                        <p:strVal val="visible"/>
                                      </p:to>
                                    </p:set>
                                    <p:animEffect transition="in" filter="blinds(horizontal)">
                                      <p:cBhvr>
                                        <p:cTn id="142" dur="500"/>
                                        <p:tgtEl>
                                          <p:spTgt spid="13330"/>
                                        </p:tgtEl>
                                      </p:cBhvr>
                                    </p:animEffect>
                                  </p:childTnLst>
                                  <p:subTnLst>
                                    <p:audio>
                                      <p:cMediaNode>
                                        <p:cTn display="0" masterRel="sameClick">
                                          <p:stCondLst>
                                            <p:cond evt="begin" delay="0">
                                              <p:tn val="140"/>
                                            </p:cond>
                                          </p:stCondLst>
                                          <p:endCondLst>
                                            <p:cond evt="onStopAudio" delay="0">
                                              <p:tgtEl>
                                                <p:sldTgt/>
                                              </p:tgtEl>
                                            </p:cond>
                                          </p:endCondLst>
                                        </p:cTn>
                                        <p:tgtEl>
                                          <p:sndTgt r:embed="rId7" name="daylive.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6" fill="hold" nodeType="clickEffect">
                                  <p:stCondLst>
                                    <p:cond delay="0"/>
                                  </p:stCondLst>
                                  <p:childTnLst>
                                    <p:set>
                                      <p:cBhvr>
                                        <p:cTn id="146" dur="1" fill="hold">
                                          <p:stCondLst>
                                            <p:cond delay="0"/>
                                          </p:stCondLst>
                                        </p:cTn>
                                        <p:tgtEl>
                                          <p:spTgt spid="13331"/>
                                        </p:tgtEl>
                                        <p:attrNameLst>
                                          <p:attrName>style.visibility</p:attrName>
                                        </p:attrNameLst>
                                      </p:cBhvr>
                                      <p:to>
                                        <p:strVal val="visible"/>
                                      </p:to>
                                    </p:set>
                                    <p:anim calcmode="lin" valueType="num">
                                      <p:cBhvr additive="base">
                                        <p:cTn id="147" dur="500" fill="hold"/>
                                        <p:tgtEl>
                                          <p:spTgt spid="13331"/>
                                        </p:tgtEl>
                                        <p:attrNameLst>
                                          <p:attrName>ppt_x</p:attrName>
                                        </p:attrNameLst>
                                      </p:cBhvr>
                                      <p:tavLst>
                                        <p:tav tm="0">
                                          <p:val>
                                            <p:strVal val="1+#ppt_w/2"/>
                                          </p:val>
                                        </p:tav>
                                        <p:tav tm="100000">
                                          <p:val>
                                            <p:strVal val="#ppt_x"/>
                                          </p:val>
                                        </p:tav>
                                      </p:tavLst>
                                    </p:anim>
                                    <p:anim calcmode="lin" valueType="num">
                                      <p:cBhvr additive="base">
                                        <p:cTn id="148" dur="500" fill="hold"/>
                                        <p:tgtEl>
                                          <p:spTgt spid="133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5"/>
                                            </p:cond>
                                          </p:stCondLst>
                                          <p:endCondLst>
                                            <p:cond evt="onStopAudio" delay="0">
                                              <p:tgtEl>
                                                <p:sldTgt/>
                                              </p:tgtEl>
                                            </p:cond>
                                          </p:endCondLst>
                                        </p:cTn>
                                        <p:tgtEl>
                                          <p:sndTgt r:embed="rId8" name="jazz.wav"/>
                                        </p:tgtEl>
                                      </p:cMediaNode>
                                    </p:audio>
                                  </p:subTnLst>
                                </p:cTn>
                              </p:par>
                            </p:childTnLst>
                          </p:cTn>
                        </p:par>
                      </p:childTnLst>
                    </p:cTn>
                  </p:par>
                  <p:par>
                    <p:cTn id="149" fill="hold" nodeType="clickPar">
                      <p:stCondLst>
                        <p:cond delay="indefinite"/>
                      </p:stCondLst>
                      <p:childTnLst>
                        <p:par>
                          <p:cTn id="150" fill="hold" nodeType="withGroup">
                            <p:stCondLst>
                              <p:cond delay="0"/>
                            </p:stCondLst>
                            <p:childTnLst>
                              <p:par>
                                <p:cTn id="151" presetID="2" presetClass="entr" presetSubtype="1" fill="hold" nodeType="clickEffect">
                                  <p:stCondLst>
                                    <p:cond delay="0"/>
                                  </p:stCondLst>
                                  <p:childTnLst>
                                    <p:set>
                                      <p:cBhvr>
                                        <p:cTn id="152" dur="1" fill="hold">
                                          <p:stCondLst>
                                            <p:cond delay="0"/>
                                          </p:stCondLst>
                                        </p:cTn>
                                        <p:tgtEl>
                                          <p:spTgt spid="13332"/>
                                        </p:tgtEl>
                                        <p:attrNameLst>
                                          <p:attrName>style.visibility</p:attrName>
                                        </p:attrNameLst>
                                      </p:cBhvr>
                                      <p:to>
                                        <p:strVal val="visible"/>
                                      </p:to>
                                    </p:set>
                                    <p:anim calcmode="lin" valueType="num">
                                      <p:cBhvr additive="base">
                                        <p:cTn id="153" dur="500" fill="hold"/>
                                        <p:tgtEl>
                                          <p:spTgt spid="13332"/>
                                        </p:tgtEl>
                                        <p:attrNameLst>
                                          <p:attrName>ppt_x</p:attrName>
                                        </p:attrNameLst>
                                      </p:cBhvr>
                                      <p:tavLst>
                                        <p:tav tm="0">
                                          <p:val>
                                            <p:strVal val="#ppt_x"/>
                                          </p:val>
                                        </p:tav>
                                        <p:tav tm="100000">
                                          <p:val>
                                            <p:strVal val="#ppt_x"/>
                                          </p:val>
                                        </p:tav>
                                      </p:tavLst>
                                    </p:anim>
                                    <p:anim calcmode="lin" valueType="num">
                                      <p:cBhvr additive="base">
                                        <p:cTn id="154" dur="500" fill="hold"/>
                                        <p:tgtEl>
                                          <p:spTgt spid="133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1"/>
                                            </p:cond>
                                          </p:stCondLst>
                                          <p:endCondLst>
                                            <p:cond evt="onStopAudio" delay="0">
                                              <p:tgtEl>
                                                <p:sldTgt/>
                                              </p:tgtEl>
                                            </p:cond>
                                          </p:endCondLst>
                                        </p:cTn>
                                        <p:tgtEl>
                                          <p:sndTgt r:embed="rId9" name="smo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uild="p" autoUpdateAnimBg="0"/>
      <p:bldP spid="13314" grpId="0" build="p" autoUpdateAnimBg="0"/>
      <p:bldP spid="13315" grpId="0" build="p" autoUpdateAnimBg="0"/>
      <p:bldP spid="13316" grpId="0" build="p" autoUpdateAnimBg="0"/>
      <p:bldP spid="13317" grpId="0" build="p" autoUpdateAnimBg="0"/>
      <p:bldP spid="13318" grpId="0" build="p" autoUpdateAnimBg="0"/>
      <p:bldP spid="13319" grpId="0" build="p" autoUpdateAnimBg="0"/>
      <p:bldP spid="1332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hteck 14336">
            <a:extLst>
              <a:ext uri="{FF2B5EF4-FFF2-40B4-BE49-F238E27FC236}">
                <a16:creationId xmlns:a16="http://schemas.microsoft.com/office/drawing/2014/main" id="{52F61EB7-A885-4693-9179-88E4AB4E738D}"/>
              </a:ext>
            </a:extLst>
          </p:cNvPr>
          <p:cNvSpPr>
            <a:spLocks noChangeArrowheads="1"/>
          </p:cNvSpPr>
          <p:nvPr/>
        </p:nvSpPr>
        <p:spPr bwMode="auto">
          <a:xfrm>
            <a:off x="533400" y="304800"/>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1.4. Gesteine und Minerale</a:t>
            </a:r>
          </a:p>
        </p:txBody>
      </p:sp>
      <p:sp>
        <p:nvSpPr>
          <p:cNvPr id="14338" name="Rechteck 14337">
            <a:extLst>
              <a:ext uri="{FF2B5EF4-FFF2-40B4-BE49-F238E27FC236}">
                <a16:creationId xmlns:a16="http://schemas.microsoft.com/office/drawing/2014/main" id="{5A4BB4F0-BD51-4FCD-8A3D-FBC487982643}"/>
              </a:ext>
            </a:extLst>
          </p:cNvPr>
          <p:cNvSpPr>
            <a:spLocks noChangeArrowheads="1"/>
          </p:cNvSpPr>
          <p:nvPr/>
        </p:nvSpPr>
        <p:spPr bwMode="auto">
          <a:xfrm>
            <a:off x="381000" y="6858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Der Kreislauf der Gesteine von James Hutton</a:t>
            </a:r>
          </a:p>
        </p:txBody>
      </p:sp>
      <p:sp>
        <p:nvSpPr>
          <p:cNvPr id="14339" name="Rechteck 14338">
            <a:extLst>
              <a:ext uri="{FF2B5EF4-FFF2-40B4-BE49-F238E27FC236}">
                <a16:creationId xmlns:a16="http://schemas.microsoft.com/office/drawing/2014/main" id="{550532CE-E298-4FFC-BE17-9F7286EEB92F}"/>
              </a:ext>
            </a:extLst>
          </p:cNvPr>
          <p:cNvSpPr>
            <a:spLocks noChangeArrowheads="1"/>
          </p:cNvSpPr>
          <p:nvPr/>
        </p:nvSpPr>
        <p:spPr bwMode="auto">
          <a:xfrm>
            <a:off x="3200400" y="53340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Magma</a:t>
            </a:r>
          </a:p>
        </p:txBody>
      </p:sp>
      <p:sp>
        <p:nvSpPr>
          <p:cNvPr id="14340" name="Form 14339">
            <a:extLst>
              <a:ext uri="{FF2B5EF4-FFF2-40B4-BE49-F238E27FC236}">
                <a16:creationId xmlns:a16="http://schemas.microsoft.com/office/drawing/2014/main" id="{5606E898-5C8D-4C2C-A70E-6AE6C6ADE0FD}"/>
              </a:ext>
            </a:extLst>
          </p:cNvPr>
          <p:cNvSpPr>
            <a:spLocks/>
          </p:cNvSpPr>
          <p:nvPr/>
        </p:nvSpPr>
        <p:spPr bwMode="auto">
          <a:xfrm>
            <a:off x="838200" y="4267200"/>
            <a:ext cx="2209800" cy="1143000"/>
          </a:xfrm>
          <a:custGeom>
            <a:avLst/>
            <a:gdLst>
              <a:gd name="T0" fmla="*/ 2209800 w 21600"/>
              <a:gd name="T1" fmla="*/ 1143000 h 21600"/>
              <a:gd name="T2" fmla="*/ 0 w 21600"/>
              <a:gd name="T3" fmla="*/ 0 h 21600"/>
              <a:gd name="T4" fmla="*/ 22098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41" name="Rechteck 14340">
            <a:extLst>
              <a:ext uri="{FF2B5EF4-FFF2-40B4-BE49-F238E27FC236}">
                <a16:creationId xmlns:a16="http://schemas.microsoft.com/office/drawing/2014/main" id="{ECCBA8E9-8967-4620-87C6-DEF6059DCAD4}"/>
              </a:ext>
            </a:extLst>
          </p:cNvPr>
          <p:cNvSpPr>
            <a:spLocks noChangeArrowheads="1"/>
          </p:cNvSpPr>
          <p:nvPr/>
        </p:nvSpPr>
        <p:spPr bwMode="auto">
          <a:xfrm>
            <a:off x="609600" y="40386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Magmatit</a:t>
            </a:r>
          </a:p>
        </p:txBody>
      </p:sp>
      <p:sp>
        <p:nvSpPr>
          <p:cNvPr id="14342" name="Rechteck 14341">
            <a:extLst>
              <a:ext uri="{FF2B5EF4-FFF2-40B4-BE49-F238E27FC236}">
                <a16:creationId xmlns:a16="http://schemas.microsoft.com/office/drawing/2014/main" id="{43666134-C415-4226-BF5F-1798B49733E2}"/>
              </a:ext>
            </a:extLst>
          </p:cNvPr>
          <p:cNvSpPr>
            <a:spLocks noChangeArrowheads="1"/>
          </p:cNvSpPr>
          <p:nvPr/>
        </p:nvSpPr>
        <p:spPr bwMode="auto">
          <a:xfrm>
            <a:off x="914400" y="53340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Abkühlung</a:t>
            </a:r>
          </a:p>
        </p:txBody>
      </p:sp>
      <p:sp>
        <p:nvSpPr>
          <p:cNvPr id="14343" name="Form 14342">
            <a:extLst>
              <a:ext uri="{FF2B5EF4-FFF2-40B4-BE49-F238E27FC236}">
                <a16:creationId xmlns:a16="http://schemas.microsoft.com/office/drawing/2014/main" id="{077698C5-7557-4367-8FF2-37C15E66D78A}"/>
              </a:ext>
            </a:extLst>
          </p:cNvPr>
          <p:cNvSpPr>
            <a:spLocks/>
          </p:cNvSpPr>
          <p:nvPr/>
        </p:nvSpPr>
        <p:spPr bwMode="auto">
          <a:xfrm>
            <a:off x="1293813" y="4267200"/>
            <a:ext cx="3125787" cy="533400"/>
          </a:xfrm>
          <a:custGeom>
            <a:avLst/>
            <a:gdLst>
              <a:gd name="T0" fmla="*/ 0 w 21611"/>
              <a:gd name="T1" fmla="*/ 0 h 21600"/>
              <a:gd name="T2" fmla="*/ 3125787 w 21611"/>
              <a:gd name="T3" fmla="*/ 533400 h 21600"/>
              <a:gd name="T4" fmla="*/ 1591 w 21611"/>
              <a:gd name="T5" fmla="*/ 533400 h 21600"/>
              <a:gd name="T6" fmla="*/ 0 60000 65536"/>
              <a:gd name="T7" fmla="*/ 0 60000 65536"/>
              <a:gd name="T8" fmla="*/ 0 60000 65536"/>
              <a:gd name="T9" fmla="*/ 0 w 21611"/>
              <a:gd name="T10" fmla="*/ 0 h 21600"/>
              <a:gd name="T11" fmla="*/ 0 w 21611"/>
              <a:gd name="T12" fmla="*/ 0 h 21600"/>
            </a:gdLst>
            <a:ahLst/>
            <a:cxnLst>
              <a:cxn ang="T6">
                <a:pos x="T0" y="T1"/>
              </a:cxn>
              <a:cxn ang="T7">
                <a:pos x="T2" y="T3"/>
              </a:cxn>
              <a:cxn ang="T8">
                <a:pos x="T4" y="T5"/>
              </a:cxn>
            </a:cxnLst>
            <a:rect l="T9" t="T10" r="T11" b="T12"/>
            <a:pathLst>
              <a:path w="21611" h="21600" fill="none" extrusionOk="0">
                <a:moveTo>
                  <a:pt x="0" y="0"/>
                </a:moveTo>
                <a:cubicBezTo>
                  <a:pt x="3" y="0"/>
                  <a:pt x="7" y="-1"/>
                  <a:pt x="11" y="0"/>
                </a:cubicBezTo>
                <a:cubicBezTo>
                  <a:pt x="11940" y="0"/>
                  <a:pt x="21611" y="9670"/>
                  <a:pt x="21611" y="21600"/>
                </a:cubicBezTo>
              </a:path>
              <a:path w="21611" h="21600" stroke="0" extrusionOk="0">
                <a:moveTo>
                  <a:pt x="0" y="0"/>
                </a:moveTo>
                <a:cubicBezTo>
                  <a:pt x="3" y="0"/>
                  <a:pt x="7" y="-1"/>
                  <a:pt x="11" y="0"/>
                </a:cubicBezTo>
                <a:cubicBezTo>
                  <a:pt x="11940" y="0"/>
                  <a:pt x="21611" y="9670"/>
                  <a:pt x="21611" y="21600"/>
                </a:cubicBezTo>
                <a:lnTo>
                  <a:pt x="11" y="2160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44" name="Rechteck 14343">
            <a:extLst>
              <a:ext uri="{FF2B5EF4-FFF2-40B4-BE49-F238E27FC236}">
                <a16:creationId xmlns:a16="http://schemas.microsoft.com/office/drawing/2014/main" id="{0CA5CC6E-1281-4B60-80BC-9F81A9C1B976}"/>
              </a:ext>
            </a:extLst>
          </p:cNvPr>
          <p:cNvSpPr>
            <a:spLocks noChangeArrowheads="1"/>
          </p:cNvSpPr>
          <p:nvPr/>
        </p:nvSpPr>
        <p:spPr bwMode="auto">
          <a:xfrm>
            <a:off x="1981200" y="4114800"/>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Temperatur und Druck</a:t>
            </a:r>
          </a:p>
        </p:txBody>
      </p:sp>
      <p:sp>
        <p:nvSpPr>
          <p:cNvPr id="14345" name="Rechteck 14344">
            <a:extLst>
              <a:ext uri="{FF2B5EF4-FFF2-40B4-BE49-F238E27FC236}">
                <a16:creationId xmlns:a16="http://schemas.microsoft.com/office/drawing/2014/main" id="{D221DC19-6151-416F-9419-D3AC7BCE051B}"/>
              </a:ext>
            </a:extLst>
          </p:cNvPr>
          <p:cNvSpPr>
            <a:spLocks noChangeArrowheads="1"/>
          </p:cNvSpPr>
          <p:nvPr/>
        </p:nvSpPr>
        <p:spPr bwMode="auto">
          <a:xfrm>
            <a:off x="4267200" y="4800600"/>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Metamorphit</a:t>
            </a:r>
          </a:p>
        </p:txBody>
      </p:sp>
      <p:sp>
        <p:nvSpPr>
          <p:cNvPr id="14346" name="Form 14345">
            <a:extLst>
              <a:ext uri="{FF2B5EF4-FFF2-40B4-BE49-F238E27FC236}">
                <a16:creationId xmlns:a16="http://schemas.microsoft.com/office/drawing/2014/main" id="{76B91F5E-3987-4D6D-B4AF-E729565904CD}"/>
              </a:ext>
            </a:extLst>
          </p:cNvPr>
          <p:cNvSpPr>
            <a:spLocks/>
          </p:cNvSpPr>
          <p:nvPr/>
        </p:nvSpPr>
        <p:spPr bwMode="auto">
          <a:xfrm>
            <a:off x="3886200" y="5029200"/>
            <a:ext cx="685800" cy="457200"/>
          </a:xfrm>
          <a:custGeom>
            <a:avLst/>
            <a:gdLst>
              <a:gd name="T0" fmla="*/ 685800 w 21600"/>
              <a:gd name="T1" fmla="*/ 0 h 21600"/>
              <a:gd name="T2" fmla="*/ 0 w 21600"/>
              <a:gd name="T3" fmla="*/ 45720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47" name="Rechteck 14346">
            <a:extLst>
              <a:ext uri="{FF2B5EF4-FFF2-40B4-BE49-F238E27FC236}">
                <a16:creationId xmlns:a16="http://schemas.microsoft.com/office/drawing/2014/main" id="{E447FDE3-8751-4A77-B5A7-1534F24120DC}"/>
              </a:ext>
            </a:extLst>
          </p:cNvPr>
          <p:cNvSpPr>
            <a:spLocks noChangeArrowheads="1"/>
          </p:cNvSpPr>
          <p:nvPr/>
        </p:nvSpPr>
        <p:spPr bwMode="auto">
          <a:xfrm>
            <a:off x="4648200" y="5410200"/>
            <a:ext cx="228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Aufschmelzung (Antexis)</a:t>
            </a:r>
          </a:p>
        </p:txBody>
      </p:sp>
      <p:sp>
        <p:nvSpPr>
          <p:cNvPr id="14348" name="Form 14347">
            <a:extLst>
              <a:ext uri="{FF2B5EF4-FFF2-40B4-BE49-F238E27FC236}">
                <a16:creationId xmlns:a16="http://schemas.microsoft.com/office/drawing/2014/main" id="{60E93485-D5AA-4F59-B0E6-F2BF00A787B8}"/>
              </a:ext>
            </a:extLst>
          </p:cNvPr>
          <p:cNvSpPr>
            <a:spLocks/>
          </p:cNvSpPr>
          <p:nvPr/>
        </p:nvSpPr>
        <p:spPr bwMode="auto">
          <a:xfrm>
            <a:off x="838200" y="1447800"/>
            <a:ext cx="1676400" cy="2438400"/>
          </a:xfrm>
          <a:custGeom>
            <a:avLst/>
            <a:gdLst>
              <a:gd name="T0" fmla="*/ 0 w 21600"/>
              <a:gd name="T1" fmla="*/ 2438400 h 21600"/>
              <a:gd name="T2" fmla="*/ 1674848 w 21600"/>
              <a:gd name="T3" fmla="*/ 0 h 21600"/>
              <a:gd name="T4" fmla="*/ 1676400 w 21600"/>
              <a:gd name="T5" fmla="*/ 243840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49" name="Rechteck 14348">
            <a:extLst>
              <a:ext uri="{FF2B5EF4-FFF2-40B4-BE49-F238E27FC236}">
                <a16:creationId xmlns:a16="http://schemas.microsoft.com/office/drawing/2014/main" id="{67D8253C-1595-4839-8A82-9B9AE0E22CE8}"/>
              </a:ext>
            </a:extLst>
          </p:cNvPr>
          <p:cNvSpPr>
            <a:spLocks noChangeArrowheads="1"/>
          </p:cNvSpPr>
          <p:nvPr/>
        </p:nvSpPr>
        <p:spPr bwMode="auto">
          <a:xfrm>
            <a:off x="381000" y="1752600"/>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Hebung</a:t>
            </a:r>
          </a:p>
        </p:txBody>
      </p:sp>
      <p:sp>
        <p:nvSpPr>
          <p:cNvPr id="14350" name="Form 14349">
            <a:extLst>
              <a:ext uri="{FF2B5EF4-FFF2-40B4-BE49-F238E27FC236}">
                <a16:creationId xmlns:a16="http://schemas.microsoft.com/office/drawing/2014/main" id="{D3428DC6-4F99-49A8-9813-B6326CD12947}"/>
              </a:ext>
            </a:extLst>
          </p:cNvPr>
          <p:cNvSpPr>
            <a:spLocks/>
          </p:cNvSpPr>
          <p:nvPr/>
        </p:nvSpPr>
        <p:spPr bwMode="auto">
          <a:xfrm>
            <a:off x="3200400" y="1905000"/>
            <a:ext cx="1371600" cy="2743200"/>
          </a:xfrm>
          <a:custGeom>
            <a:avLst/>
            <a:gdLst>
              <a:gd name="T0" fmla="*/ 1371600 w 21600"/>
              <a:gd name="T1" fmla="*/ 2743200 h 21600"/>
              <a:gd name="T2" fmla="*/ 0 w 21600"/>
              <a:gd name="T3" fmla="*/ 0 h 21600"/>
              <a:gd name="T4" fmla="*/ 13716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51" name="Rechteck 14350">
            <a:extLst>
              <a:ext uri="{FF2B5EF4-FFF2-40B4-BE49-F238E27FC236}">
                <a16:creationId xmlns:a16="http://schemas.microsoft.com/office/drawing/2014/main" id="{BE70D17D-DF94-4AF6-87C3-81C50976763D}"/>
              </a:ext>
            </a:extLst>
          </p:cNvPr>
          <p:cNvSpPr>
            <a:spLocks noChangeArrowheads="1"/>
          </p:cNvSpPr>
          <p:nvPr/>
        </p:nvSpPr>
        <p:spPr bwMode="auto">
          <a:xfrm>
            <a:off x="2133600" y="2659063"/>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Hebung</a:t>
            </a:r>
          </a:p>
        </p:txBody>
      </p:sp>
      <p:sp>
        <p:nvSpPr>
          <p:cNvPr id="14352" name="Rechteck 14351">
            <a:extLst>
              <a:ext uri="{FF2B5EF4-FFF2-40B4-BE49-F238E27FC236}">
                <a16:creationId xmlns:a16="http://schemas.microsoft.com/office/drawing/2014/main" id="{487DDDD0-5CBD-4962-B911-A00CCAD97D79}"/>
              </a:ext>
            </a:extLst>
          </p:cNvPr>
          <p:cNvSpPr>
            <a:spLocks noChangeArrowheads="1"/>
          </p:cNvSpPr>
          <p:nvPr/>
        </p:nvSpPr>
        <p:spPr bwMode="auto">
          <a:xfrm>
            <a:off x="2590800" y="1371600"/>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Verwitterung und Abtragung</a:t>
            </a:r>
          </a:p>
        </p:txBody>
      </p:sp>
      <p:sp>
        <p:nvSpPr>
          <p:cNvPr id="14353" name="Form 14352">
            <a:extLst>
              <a:ext uri="{FF2B5EF4-FFF2-40B4-BE49-F238E27FC236}">
                <a16:creationId xmlns:a16="http://schemas.microsoft.com/office/drawing/2014/main" id="{6E439061-64B9-4B34-96B9-E9B3E15E9094}"/>
              </a:ext>
            </a:extLst>
          </p:cNvPr>
          <p:cNvSpPr>
            <a:spLocks/>
          </p:cNvSpPr>
          <p:nvPr/>
        </p:nvSpPr>
        <p:spPr bwMode="auto">
          <a:xfrm>
            <a:off x="4570413" y="1524000"/>
            <a:ext cx="839787" cy="228600"/>
          </a:xfrm>
          <a:custGeom>
            <a:avLst/>
            <a:gdLst>
              <a:gd name="T0" fmla="*/ 0 w 21641"/>
              <a:gd name="T1" fmla="*/ 0 h 21600"/>
              <a:gd name="T2" fmla="*/ 839787 w 21641"/>
              <a:gd name="T3" fmla="*/ 228600 h 21600"/>
              <a:gd name="T4" fmla="*/ 1591 w 21641"/>
              <a:gd name="T5" fmla="*/ 228600 h 21600"/>
              <a:gd name="T6" fmla="*/ 0 60000 65536"/>
              <a:gd name="T7" fmla="*/ 0 60000 65536"/>
              <a:gd name="T8" fmla="*/ 0 60000 65536"/>
              <a:gd name="T9" fmla="*/ 0 w 21641"/>
              <a:gd name="T10" fmla="*/ 0 h 21600"/>
              <a:gd name="T11" fmla="*/ 0 w 21641"/>
              <a:gd name="T12" fmla="*/ 0 h 21600"/>
            </a:gdLst>
            <a:ahLst/>
            <a:cxnLst>
              <a:cxn ang="T6">
                <a:pos x="T0" y="T1"/>
              </a:cxn>
              <a:cxn ang="T7">
                <a:pos x="T2" y="T3"/>
              </a:cxn>
              <a:cxn ang="T8">
                <a:pos x="T4" y="T5"/>
              </a:cxn>
            </a:cxnLst>
            <a:rect l="T9" t="T10" r="T11" b="T12"/>
            <a:pathLst>
              <a:path w="21641" h="21600" fill="none" extrusionOk="0">
                <a:moveTo>
                  <a:pt x="0" y="0"/>
                </a:moveTo>
                <a:cubicBezTo>
                  <a:pt x="13" y="0"/>
                  <a:pt x="27" y="-1"/>
                  <a:pt x="41" y="0"/>
                </a:cubicBezTo>
                <a:cubicBezTo>
                  <a:pt x="11970" y="0"/>
                  <a:pt x="21641" y="9670"/>
                  <a:pt x="21641" y="21600"/>
                </a:cubicBezTo>
              </a:path>
              <a:path w="21641" h="21600" stroke="0" extrusionOk="0">
                <a:moveTo>
                  <a:pt x="0" y="0"/>
                </a:moveTo>
                <a:cubicBezTo>
                  <a:pt x="13" y="0"/>
                  <a:pt x="27" y="-1"/>
                  <a:pt x="41" y="0"/>
                </a:cubicBezTo>
                <a:cubicBezTo>
                  <a:pt x="11970" y="0"/>
                  <a:pt x="21641" y="9670"/>
                  <a:pt x="21641" y="21600"/>
                </a:cubicBezTo>
                <a:lnTo>
                  <a:pt x="41" y="2160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54" name="Rechteck 14353">
            <a:extLst>
              <a:ext uri="{FF2B5EF4-FFF2-40B4-BE49-F238E27FC236}">
                <a16:creationId xmlns:a16="http://schemas.microsoft.com/office/drawing/2014/main" id="{11B0ACAF-3EB9-4F9D-B3A2-AF6C31442682}"/>
              </a:ext>
            </a:extLst>
          </p:cNvPr>
          <p:cNvSpPr>
            <a:spLocks noChangeArrowheads="1"/>
          </p:cNvSpPr>
          <p:nvPr/>
        </p:nvSpPr>
        <p:spPr bwMode="auto">
          <a:xfrm>
            <a:off x="4724400" y="1143000"/>
            <a:ext cx="297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Ablagerung auf dem Festland oder im Meer</a:t>
            </a:r>
          </a:p>
        </p:txBody>
      </p:sp>
      <p:sp>
        <p:nvSpPr>
          <p:cNvPr id="14355" name="Rechteck 14354">
            <a:extLst>
              <a:ext uri="{FF2B5EF4-FFF2-40B4-BE49-F238E27FC236}">
                <a16:creationId xmlns:a16="http://schemas.microsoft.com/office/drawing/2014/main" id="{7F6F8B40-B690-4DE8-9C94-176F20F97EB0}"/>
              </a:ext>
            </a:extLst>
          </p:cNvPr>
          <p:cNvSpPr>
            <a:spLocks noChangeArrowheads="1"/>
          </p:cNvSpPr>
          <p:nvPr/>
        </p:nvSpPr>
        <p:spPr bwMode="auto">
          <a:xfrm>
            <a:off x="5105400" y="1905000"/>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Sediment (Lockergestein)</a:t>
            </a:r>
          </a:p>
        </p:txBody>
      </p:sp>
      <p:sp>
        <p:nvSpPr>
          <p:cNvPr id="14356" name="Form 14355">
            <a:extLst>
              <a:ext uri="{FF2B5EF4-FFF2-40B4-BE49-F238E27FC236}">
                <a16:creationId xmlns:a16="http://schemas.microsoft.com/office/drawing/2014/main" id="{BBD647FA-2811-4842-ABC4-330A17926376}"/>
              </a:ext>
            </a:extLst>
          </p:cNvPr>
          <p:cNvSpPr>
            <a:spLocks/>
          </p:cNvSpPr>
          <p:nvPr/>
        </p:nvSpPr>
        <p:spPr bwMode="auto">
          <a:xfrm>
            <a:off x="5789613" y="2209800"/>
            <a:ext cx="153987" cy="685800"/>
          </a:xfrm>
          <a:custGeom>
            <a:avLst/>
            <a:gdLst>
              <a:gd name="T0" fmla="*/ 0 w 21825"/>
              <a:gd name="T1" fmla="*/ 32 h 21600"/>
              <a:gd name="T2" fmla="*/ 153987 w 21825"/>
              <a:gd name="T3" fmla="*/ 685800 h 21600"/>
              <a:gd name="T4" fmla="*/ 1587 w 21825"/>
              <a:gd name="T5" fmla="*/ 685800 h 21600"/>
              <a:gd name="T6" fmla="*/ 0 60000 65536"/>
              <a:gd name="T7" fmla="*/ 0 60000 65536"/>
              <a:gd name="T8" fmla="*/ 0 60000 65536"/>
              <a:gd name="T9" fmla="*/ 0 w 21825"/>
              <a:gd name="T10" fmla="*/ 0 h 21600"/>
              <a:gd name="T11" fmla="*/ 0 w 21825"/>
              <a:gd name="T12" fmla="*/ 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57" name="Rechteck 14356">
            <a:extLst>
              <a:ext uri="{FF2B5EF4-FFF2-40B4-BE49-F238E27FC236}">
                <a16:creationId xmlns:a16="http://schemas.microsoft.com/office/drawing/2014/main" id="{2DA13782-6CA6-42AA-BB61-218685607ED0}"/>
              </a:ext>
            </a:extLst>
          </p:cNvPr>
          <p:cNvSpPr>
            <a:spLocks noChangeArrowheads="1"/>
          </p:cNvSpPr>
          <p:nvPr/>
        </p:nvSpPr>
        <p:spPr bwMode="auto">
          <a:xfrm>
            <a:off x="6019800" y="2514600"/>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Versenkung und Diagenese</a:t>
            </a:r>
          </a:p>
        </p:txBody>
      </p:sp>
      <p:sp>
        <p:nvSpPr>
          <p:cNvPr id="14358" name="Rechteck 14357">
            <a:extLst>
              <a:ext uri="{FF2B5EF4-FFF2-40B4-BE49-F238E27FC236}">
                <a16:creationId xmlns:a16="http://schemas.microsoft.com/office/drawing/2014/main" id="{DFF78A41-EECD-41A7-8D81-FC9D5F687B3A}"/>
              </a:ext>
            </a:extLst>
          </p:cNvPr>
          <p:cNvSpPr>
            <a:spLocks noChangeArrowheads="1"/>
          </p:cNvSpPr>
          <p:nvPr/>
        </p:nvSpPr>
        <p:spPr bwMode="auto">
          <a:xfrm>
            <a:off x="5181600" y="30480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Sediment (Festgestein)</a:t>
            </a:r>
          </a:p>
        </p:txBody>
      </p:sp>
      <p:sp>
        <p:nvSpPr>
          <p:cNvPr id="14359" name="Form 14358">
            <a:extLst>
              <a:ext uri="{FF2B5EF4-FFF2-40B4-BE49-F238E27FC236}">
                <a16:creationId xmlns:a16="http://schemas.microsoft.com/office/drawing/2014/main" id="{5DD99391-294B-453B-A78E-360EA504E456}"/>
              </a:ext>
            </a:extLst>
          </p:cNvPr>
          <p:cNvSpPr>
            <a:spLocks/>
          </p:cNvSpPr>
          <p:nvPr/>
        </p:nvSpPr>
        <p:spPr bwMode="auto">
          <a:xfrm>
            <a:off x="4953000" y="3505200"/>
            <a:ext cx="1219200" cy="1066800"/>
          </a:xfrm>
          <a:custGeom>
            <a:avLst/>
            <a:gdLst>
              <a:gd name="T0" fmla="*/ 1219200 w 21600"/>
              <a:gd name="T1" fmla="*/ 0 h 21600"/>
              <a:gd name="T2" fmla="*/ 0 w 21600"/>
              <a:gd name="T3" fmla="*/ 106680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60" name="Rechteck 14359">
            <a:extLst>
              <a:ext uri="{FF2B5EF4-FFF2-40B4-BE49-F238E27FC236}">
                <a16:creationId xmlns:a16="http://schemas.microsoft.com/office/drawing/2014/main" id="{B91467BA-1A9D-43B6-8F8D-073E12A9B037}"/>
              </a:ext>
            </a:extLst>
          </p:cNvPr>
          <p:cNvSpPr>
            <a:spLocks noChangeArrowheads="1"/>
          </p:cNvSpPr>
          <p:nvPr/>
        </p:nvSpPr>
        <p:spPr bwMode="auto">
          <a:xfrm>
            <a:off x="5867400" y="44958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Temperatur und Druck</a:t>
            </a:r>
          </a:p>
        </p:txBody>
      </p:sp>
      <p:sp>
        <p:nvSpPr>
          <p:cNvPr id="14361" name="Form 14360">
            <a:extLst>
              <a:ext uri="{FF2B5EF4-FFF2-40B4-BE49-F238E27FC236}">
                <a16:creationId xmlns:a16="http://schemas.microsoft.com/office/drawing/2014/main" id="{883EE83C-487E-40EF-9D56-D2304273D3EB}"/>
              </a:ext>
            </a:extLst>
          </p:cNvPr>
          <p:cNvSpPr>
            <a:spLocks/>
          </p:cNvSpPr>
          <p:nvPr/>
        </p:nvSpPr>
        <p:spPr bwMode="auto">
          <a:xfrm>
            <a:off x="3886200" y="1676400"/>
            <a:ext cx="990600" cy="1447800"/>
          </a:xfrm>
          <a:custGeom>
            <a:avLst/>
            <a:gdLst>
              <a:gd name="T0" fmla="*/ 990600 w 21600"/>
              <a:gd name="T1" fmla="*/ 1447800 h 21600"/>
              <a:gd name="T2" fmla="*/ 0 w 21600"/>
              <a:gd name="T3" fmla="*/ 0 h 21600"/>
              <a:gd name="T4" fmla="*/ 9906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62" name="Rechteck 14361">
            <a:extLst>
              <a:ext uri="{FF2B5EF4-FFF2-40B4-BE49-F238E27FC236}">
                <a16:creationId xmlns:a16="http://schemas.microsoft.com/office/drawing/2014/main" id="{82AA8A37-F975-4E6D-8F84-4DCC0E5C376B}"/>
              </a:ext>
            </a:extLst>
          </p:cNvPr>
          <p:cNvSpPr>
            <a:spLocks noChangeArrowheads="1"/>
          </p:cNvSpPr>
          <p:nvPr/>
        </p:nvSpPr>
        <p:spPr bwMode="auto">
          <a:xfrm>
            <a:off x="4343400" y="2362200"/>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Hebung</a:t>
            </a:r>
          </a:p>
        </p:txBody>
      </p:sp>
      <p:sp>
        <p:nvSpPr>
          <p:cNvPr id="14363" name="Rechteck 14362">
            <a:extLst>
              <a:ext uri="{FF2B5EF4-FFF2-40B4-BE49-F238E27FC236}">
                <a16:creationId xmlns:a16="http://schemas.microsoft.com/office/drawing/2014/main" id="{4BED3BAF-355F-4921-B1A3-8165E6FD0204}"/>
              </a:ext>
            </a:extLst>
          </p:cNvPr>
          <p:cNvSpPr>
            <a:spLocks noChangeArrowheads="1"/>
          </p:cNvSpPr>
          <p:nvPr/>
        </p:nvSpPr>
        <p:spPr bwMode="auto">
          <a:xfrm>
            <a:off x="7620000" y="1143000"/>
            <a:ext cx="1295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Zunahme von Druck und Tem-       peraratur</a:t>
            </a:r>
          </a:p>
        </p:txBody>
      </p:sp>
      <p:sp>
        <p:nvSpPr>
          <p:cNvPr id="14364" name="Gerade Verbindung 14363">
            <a:extLst>
              <a:ext uri="{FF2B5EF4-FFF2-40B4-BE49-F238E27FC236}">
                <a16:creationId xmlns:a16="http://schemas.microsoft.com/office/drawing/2014/main" id="{2DECB90B-55C0-4523-914E-813B9F06AE45}"/>
              </a:ext>
            </a:extLst>
          </p:cNvPr>
          <p:cNvSpPr>
            <a:spLocks noChangeShapeType="1"/>
          </p:cNvSpPr>
          <p:nvPr/>
        </p:nvSpPr>
        <p:spPr bwMode="auto">
          <a:xfrm>
            <a:off x="7924800" y="2438400"/>
            <a:ext cx="0" cy="2895600"/>
          </a:xfrm>
          <a:prstGeom prst="line">
            <a:avLst/>
          </a:prstGeom>
          <a:noFill/>
          <a:ln w="1016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4365" name="Ellipse 14364">
            <a:extLst>
              <a:ext uri="{FF2B5EF4-FFF2-40B4-BE49-F238E27FC236}">
                <a16:creationId xmlns:a16="http://schemas.microsoft.com/office/drawing/2014/main" id="{BE7B97C7-5464-4850-A47D-D573092B80A6}"/>
              </a:ext>
            </a:extLst>
          </p:cNvPr>
          <p:cNvSpPr>
            <a:spLocks noChangeArrowheads="1"/>
          </p:cNvSpPr>
          <p:nvPr/>
        </p:nvSpPr>
        <p:spPr bwMode="auto">
          <a:xfrm>
            <a:off x="3130550" y="5797550"/>
            <a:ext cx="901700" cy="749300"/>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66" name="Ellipse 14365">
            <a:extLst>
              <a:ext uri="{FF2B5EF4-FFF2-40B4-BE49-F238E27FC236}">
                <a16:creationId xmlns:a16="http://schemas.microsoft.com/office/drawing/2014/main" id="{4BD0824C-901C-491E-9C7F-ACC57EA0CC42}"/>
              </a:ext>
            </a:extLst>
          </p:cNvPr>
          <p:cNvSpPr>
            <a:spLocks noChangeArrowheads="1"/>
          </p:cNvSpPr>
          <p:nvPr/>
        </p:nvSpPr>
        <p:spPr bwMode="auto">
          <a:xfrm>
            <a:off x="158750" y="3435350"/>
            <a:ext cx="673100" cy="673100"/>
          </a:xfrm>
          <a:prstGeom prst="ellipse">
            <a:avLst/>
          </a:prstGeom>
          <a:blipFill dpi="0" rotWithShape="0">
            <a:blip r:embed="rId24"/>
            <a:srcRect/>
            <a:tile tx="0" ty="0" sx="100000" sy="100000" flip="none" algn="tl"/>
          </a:blip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67" name="Ellipse 14366">
            <a:extLst>
              <a:ext uri="{FF2B5EF4-FFF2-40B4-BE49-F238E27FC236}">
                <a16:creationId xmlns:a16="http://schemas.microsoft.com/office/drawing/2014/main" id="{8B329AAC-747D-45D6-8996-456D5D6C8E06}"/>
              </a:ext>
            </a:extLst>
          </p:cNvPr>
          <p:cNvSpPr>
            <a:spLocks noChangeArrowheads="1"/>
          </p:cNvSpPr>
          <p:nvPr/>
        </p:nvSpPr>
        <p:spPr bwMode="auto">
          <a:xfrm>
            <a:off x="4349750" y="3892550"/>
            <a:ext cx="749300" cy="673100"/>
          </a:xfrm>
          <a:prstGeom prst="ellipse">
            <a:avLst/>
          </a:prstGeom>
          <a:blipFill dpi="0" rotWithShape="0">
            <a:blip r:embed="rId25"/>
            <a:srcRect/>
            <a:tile tx="0" ty="0" sx="100000" sy="100000" flip="none" algn="tl"/>
          </a:blip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68" name="Ellipse 14367">
            <a:extLst>
              <a:ext uri="{FF2B5EF4-FFF2-40B4-BE49-F238E27FC236}">
                <a16:creationId xmlns:a16="http://schemas.microsoft.com/office/drawing/2014/main" id="{095CA86F-DB9D-48B5-AA7E-4E38BBF6A4E5}"/>
              </a:ext>
            </a:extLst>
          </p:cNvPr>
          <p:cNvSpPr>
            <a:spLocks noChangeArrowheads="1"/>
          </p:cNvSpPr>
          <p:nvPr/>
        </p:nvSpPr>
        <p:spPr bwMode="auto">
          <a:xfrm>
            <a:off x="5187950" y="2292350"/>
            <a:ext cx="673100" cy="596900"/>
          </a:xfrm>
          <a:prstGeom prst="ellipse">
            <a:avLst/>
          </a:prstGeom>
          <a:blipFill dpi="0" rotWithShape="0">
            <a:blip r:embed="rId26"/>
            <a:srcRect/>
            <a:tile tx="0" ty="0" sx="100000" sy="100000" flip="none" algn="tl"/>
          </a:blip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69" name="Ellipse 14368">
            <a:extLst>
              <a:ext uri="{FF2B5EF4-FFF2-40B4-BE49-F238E27FC236}">
                <a16:creationId xmlns:a16="http://schemas.microsoft.com/office/drawing/2014/main" id="{C929AA36-3D9A-49A9-BE08-C84E34FAE570}"/>
              </a:ext>
            </a:extLst>
          </p:cNvPr>
          <p:cNvSpPr>
            <a:spLocks noChangeArrowheads="1"/>
          </p:cNvSpPr>
          <p:nvPr/>
        </p:nvSpPr>
        <p:spPr bwMode="auto">
          <a:xfrm>
            <a:off x="6330950" y="3587750"/>
            <a:ext cx="901700" cy="825500"/>
          </a:xfrm>
          <a:prstGeom prst="ellipse">
            <a:avLst/>
          </a:prstGeom>
          <a:blipFill dpi="0" rotWithShape="0">
            <a:blip r:embed="rId27"/>
            <a:srcRect/>
            <a:tile tx="0" ty="0" sx="100000" sy="100000" flip="none" algn="tl"/>
          </a:blip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70" name="Ellipse 14369">
            <a:extLst>
              <a:ext uri="{FF2B5EF4-FFF2-40B4-BE49-F238E27FC236}">
                <a16:creationId xmlns:a16="http://schemas.microsoft.com/office/drawing/2014/main" id="{DB16C34A-B8DD-40D4-8CBD-17851FB06885}"/>
              </a:ext>
            </a:extLst>
          </p:cNvPr>
          <p:cNvSpPr>
            <a:spLocks noChangeArrowheads="1"/>
          </p:cNvSpPr>
          <p:nvPr/>
        </p:nvSpPr>
        <p:spPr bwMode="auto">
          <a:xfrm>
            <a:off x="3968750" y="463550"/>
            <a:ext cx="1511300" cy="673100"/>
          </a:xfrm>
          <a:prstGeom prst="ellipse">
            <a:avLst/>
          </a:prstGeom>
          <a:blipFill dpi="0" rotWithShape="0">
            <a:blip r:embed="rId28"/>
            <a:srcRect/>
            <a:tile tx="0" ty="0" sx="100000" sy="100000" flip="none" algn="tl"/>
          </a:blip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1+#ppt_w/2"/>
                                          </p:val>
                                        </p:tav>
                                        <p:tav tm="100000">
                                          <p:val>
                                            <p:strVal val="#ppt_x"/>
                                          </p:val>
                                        </p:tav>
                                      </p:tavLst>
                                    </p:anim>
                                    <p:anim calcmode="lin" valueType="num">
                                      <p:cBhvr additive="base">
                                        <p:cTn id="8" dur="500" fill="hold"/>
                                        <p:tgtEl>
                                          <p:spTgt spid="143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ayliv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1+#ppt_w/2"/>
                                          </p:val>
                                        </p:tav>
                                        <p:tav tm="100000">
                                          <p:val>
                                            <p:strVal val="#ppt_x"/>
                                          </p:val>
                                        </p:tav>
                                      </p:tavLst>
                                    </p:anim>
                                    <p:anim calcmode="lin" valueType="num">
                                      <p:cBhvr additive="base">
                                        <p:cTn id="14" dur="500" fill="hold"/>
                                        <p:tgtEl>
                                          <p:spTgt spid="143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mo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4339">
                                            <p:txEl>
                                              <p:pRg st="0" end="0"/>
                                            </p:txEl>
                                          </p:spTgt>
                                        </p:tgtEl>
                                        <p:attrNameLst>
                                          <p:attrName>style.visibility</p:attrName>
                                        </p:attrNameLst>
                                      </p:cBhvr>
                                      <p:to>
                                        <p:strVal val="visible"/>
                                      </p:to>
                                    </p:set>
                                    <p:anim calcmode="lin" valueType="num">
                                      <p:cBhvr additive="base">
                                        <p:cTn id="19"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DOGBRK.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blinds(horizontal)">
                                      <p:cBhvr>
                                        <p:cTn id="25" dur="500"/>
                                        <p:tgtEl>
                                          <p:spTgt spid="14340"/>
                                        </p:tgtEl>
                                      </p:cBhvr>
                                    </p:animEffect>
                                  </p:childTnLst>
                                  <p:subTnLst>
                                    <p:audio>
                                      <p:cMediaNode>
                                        <p:cTn display="0" masterRel="sameClick">
                                          <p:stCondLst>
                                            <p:cond evt="begin" delay="0">
                                              <p:tn val="23"/>
                                            </p:cond>
                                          </p:stCondLst>
                                          <p:endCondLst>
                                            <p:cond evt="onStopAudio" delay="0">
                                              <p:tgtEl>
                                                <p:sldTgt/>
                                              </p:tgtEl>
                                            </p:cond>
                                          </p:endCondLst>
                                        </p:cTn>
                                        <p:tgtEl>
                                          <p:sndTgt r:embed="rId5" name="Zisch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4341">
                                            <p:txEl>
                                              <p:pRg st="0" end="0"/>
                                            </p:txEl>
                                          </p:spTgt>
                                        </p:tgtEl>
                                        <p:attrNameLst>
                                          <p:attrName>style.visibility</p:attrName>
                                        </p:attrNameLst>
                                      </p:cBhvr>
                                      <p:to>
                                        <p:strVal val="visible"/>
                                      </p:to>
                                    </p:set>
                                    <p:anim calcmode="lin" valueType="num">
                                      <p:cBhvr additive="base">
                                        <p:cTn id="30" dur="500" fill="hold"/>
                                        <p:tgtEl>
                                          <p:spTgt spid="1434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434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BAC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4342">
                                            <p:txEl>
                                              <p:pRg st="0" end="0"/>
                                            </p:txEl>
                                          </p:spTgt>
                                        </p:tgtEl>
                                        <p:attrNameLst>
                                          <p:attrName>style.visibility</p:attrName>
                                        </p:attrNameLst>
                                      </p:cBhvr>
                                      <p:to>
                                        <p:strVal val="visible"/>
                                      </p:to>
                                    </p:set>
                                    <p:anim calcmode="lin" valueType="num">
                                      <p:cBhvr additive="base">
                                        <p:cTn id="36" dur="5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34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SPAC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14343"/>
                                        </p:tgtEl>
                                        <p:attrNameLst>
                                          <p:attrName>style.visibility</p:attrName>
                                        </p:attrNameLst>
                                      </p:cBhvr>
                                      <p:to>
                                        <p:strVal val="visible"/>
                                      </p:to>
                                    </p:set>
                                    <p:anim calcmode="lin" valueType="num">
                                      <p:cBhvr additive="base">
                                        <p:cTn id="42" dur="500" fill="hold"/>
                                        <p:tgtEl>
                                          <p:spTgt spid="14343"/>
                                        </p:tgtEl>
                                        <p:attrNameLst>
                                          <p:attrName>ppt_x</p:attrName>
                                        </p:attrNameLst>
                                      </p:cBhvr>
                                      <p:tavLst>
                                        <p:tav tm="0">
                                          <p:val>
                                            <p:strVal val="#ppt_x"/>
                                          </p:val>
                                        </p:tav>
                                        <p:tav tm="100000">
                                          <p:val>
                                            <p:strVal val="#ppt_x"/>
                                          </p:val>
                                        </p:tav>
                                      </p:tavLst>
                                    </p:anim>
                                    <p:anim calcmode="lin" valueType="num">
                                      <p:cBhvr additive="base">
                                        <p:cTn id="43" dur="500" fill="hold"/>
                                        <p:tgtEl>
                                          <p:spTgt spid="1434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Zischen"/>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4344">
                                            <p:txEl>
                                              <p:pRg st="0" end="0"/>
                                            </p:txEl>
                                          </p:spTgt>
                                        </p:tgtEl>
                                        <p:attrNameLst>
                                          <p:attrName>style.visibility</p:attrName>
                                        </p:attrNameLst>
                                      </p:cBhvr>
                                      <p:to>
                                        <p:strVal val="visible"/>
                                      </p:to>
                                    </p:set>
                                    <p:anim calcmode="lin" valueType="num">
                                      <p:cBhvr additive="base">
                                        <p:cTn id="48" dur="500" fill="hold"/>
                                        <p:tgtEl>
                                          <p:spTgt spid="14344">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434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8" name="NONONO.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14345">
                                            <p:txEl>
                                              <p:pRg st="0" end="0"/>
                                            </p:txEl>
                                          </p:spTgt>
                                        </p:tgtEl>
                                        <p:attrNameLst>
                                          <p:attrName>style.visibility</p:attrName>
                                        </p:attrNameLst>
                                      </p:cBhvr>
                                      <p:to>
                                        <p:strVal val="visible"/>
                                      </p:to>
                                    </p:set>
                                    <p:anim calcmode="lin" valueType="num">
                                      <p:cBhvr additive="base">
                                        <p:cTn id="54" dur="500" fill="hold"/>
                                        <p:tgtEl>
                                          <p:spTgt spid="14345">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434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9" name="LACHEN.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5" fill="hold" grpId="0" nodeType="clickEffect">
                                  <p:stCondLst>
                                    <p:cond delay="0"/>
                                  </p:stCondLst>
                                  <p:childTnLst>
                                    <p:set>
                                      <p:cBhvr>
                                        <p:cTn id="59" dur="1" fill="hold">
                                          <p:stCondLst>
                                            <p:cond delay="0"/>
                                          </p:stCondLst>
                                        </p:cTn>
                                        <p:tgtEl>
                                          <p:spTgt spid="14346"/>
                                        </p:tgtEl>
                                        <p:attrNameLst>
                                          <p:attrName>style.visibility</p:attrName>
                                        </p:attrNameLst>
                                      </p:cBhvr>
                                      <p:to>
                                        <p:strVal val="visible"/>
                                      </p:to>
                                    </p:set>
                                    <p:animEffect transition="in" filter="blinds(vertical)">
                                      <p:cBhvr>
                                        <p:cTn id="60" dur="500"/>
                                        <p:tgtEl>
                                          <p:spTgt spid="14346"/>
                                        </p:tgtEl>
                                      </p:cBhvr>
                                    </p:animEffect>
                                  </p:childTnLst>
                                  <p:subTnLst>
                                    <p:audio>
                                      <p:cMediaNode>
                                        <p:cTn display="0" masterRel="sameClick">
                                          <p:stCondLst>
                                            <p:cond evt="begin" delay="0">
                                              <p:tn val="58"/>
                                            </p:cond>
                                          </p:stCondLst>
                                          <p:endCondLst>
                                            <p:cond evt="onStopAudio" delay="0">
                                              <p:tgtEl>
                                                <p:sldTgt/>
                                              </p:tgtEl>
                                            </p:cond>
                                          </p:endCondLst>
                                        </p:cTn>
                                        <p:tgtEl>
                                          <p:sndTgt r:embed="rId5" name="Zischen"/>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6" fill="hold" grpId="0" nodeType="clickEffect">
                                  <p:stCondLst>
                                    <p:cond delay="0"/>
                                  </p:stCondLst>
                                  <p:childTnLst>
                                    <p:set>
                                      <p:cBhvr>
                                        <p:cTn id="64" dur="1" fill="hold">
                                          <p:stCondLst>
                                            <p:cond delay="0"/>
                                          </p:stCondLst>
                                        </p:cTn>
                                        <p:tgtEl>
                                          <p:spTgt spid="14347">
                                            <p:txEl>
                                              <p:pRg st="0" end="0"/>
                                            </p:txEl>
                                          </p:spTgt>
                                        </p:tgtEl>
                                        <p:attrNameLst>
                                          <p:attrName>style.visibility</p:attrName>
                                        </p:attrNameLst>
                                      </p:cBhvr>
                                      <p:to>
                                        <p:strVal val="visible"/>
                                      </p:to>
                                    </p:set>
                                    <p:anim calcmode="lin" valueType="num">
                                      <p:cBhvr additive="base">
                                        <p:cTn id="65" dur="500" fill="hold"/>
                                        <p:tgtEl>
                                          <p:spTgt spid="14347">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43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10" name="LACHEN2.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3" fill="hold" grpId="0" nodeType="clickEffect">
                                  <p:stCondLst>
                                    <p:cond delay="0"/>
                                  </p:stCondLst>
                                  <p:childTnLst>
                                    <p:set>
                                      <p:cBhvr>
                                        <p:cTn id="70" dur="1" fill="hold">
                                          <p:stCondLst>
                                            <p:cond delay="0"/>
                                          </p:stCondLst>
                                        </p:cTn>
                                        <p:tgtEl>
                                          <p:spTgt spid="14348"/>
                                        </p:tgtEl>
                                        <p:attrNameLst>
                                          <p:attrName>style.visibility</p:attrName>
                                        </p:attrNameLst>
                                      </p:cBhvr>
                                      <p:to>
                                        <p:strVal val="visible"/>
                                      </p:to>
                                    </p:set>
                                    <p:anim calcmode="lin" valueType="num">
                                      <p:cBhvr additive="base">
                                        <p:cTn id="71" dur="500" fill="hold"/>
                                        <p:tgtEl>
                                          <p:spTgt spid="14348"/>
                                        </p:tgtEl>
                                        <p:attrNameLst>
                                          <p:attrName>ppt_x</p:attrName>
                                        </p:attrNameLst>
                                      </p:cBhvr>
                                      <p:tavLst>
                                        <p:tav tm="0">
                                          <p:val>
                                            <p:strVal val="1+#ppt_w/2"/>
                                          </p:val>
                                        </p:tav>
                                        <p:tav tm="100000">
                                          <p:val>
                                            <p:strVal val="#ppt_x"/>
                                          </p:val>
                                        </p:tav>
                                      </p:tavLst>
                                    </p:anim>
                                    <p:anim calcmode="lin" valueType="num">
                                      <p:cBhvr additive="base">
                                        <p:cTn id="72" dur="500" fill="hold"/>
                                        <p:tgtEl>
                                          <p:spTgt spid="1434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Zischen"/>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349">
                                            <p:txEl>
                                              <p:pRg st="0" end="0"/>
                                            </p:txEl>
                                          </p:spTgt>
                                        </p:tgtEl>
                                        <p:attrNameLst>
                                          <p:attrName>style.visibility</p:attrName>
                                        </p:attrNameLst>
                                      </p:cBhvr>
                                      <p:to>
                                        <p:strVal val="visible"/>
                                      </p:to>
                                    </p:set>
                                    <p:anim calcmode="lin" valueType="num">
                                      <p:cBhvr additive="base">
                                        <p:cTn id="77" dur="500" fill="hold"/>
                                        <p:tgtEl>
                                          <p:spTgt spid="14349">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3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11" name="HALLELU.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4350"/>
                                        </p:tgtEl>
                                        <p:attrNameLst>
                                          <p:attrName>style.visibility</p:attrName>
                                        </p:attrNameLst>
                                      </p:cBhvr>
                                      <p:to>
                                        <p:strVal val="visible"/>
                                      </p:to>
                                    </p:set>
                                    <p:animEffect transition="in" filter="blinds(horizontal)">
                                      <p:cBhvr>
                                        <p:cTn id="83" dur="500"/>
                                        <p:tgtEl>
                                          <p:spTgt spid="14350"/>
                                        </p:tgtEl>
                                      </p:cBhvr>
                                    </p:animEffect>
                                  </p:childTnLst>
                                  <p:subTnLst>
                                    <p:audio>
                                      <p:cMediaNode>
                                        <p:cTn display="0" masterRel="sameClick">
                                          <p:stCondLst>
                                            <p:cond evt="begin" delay="0">
                                              <p:tn val="81"/>
                                            </p:cond>
                                          </p:stCondLst>
                                          <p:endCondLst>
                                            <p:cond evt="onStopAudio" delay="0">
                                              <p:tgtEl>
                                                <p:sldTgt/>
                                              </p:tgtEl>
                                            </p:cond>
                                          </p:endCondLst>
                                        </p:cTn>
                                        <p:tgtEl>
                                          <p:sndTgt r:embed="rId12" name="Laser"/>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4351"/>
                                        </p:tgtEl>
                                        <p:attrNameLst>
                                          <p:attrName>style.visibility</p:attrName>
                                        </p:attrNameLst>
                                      </p:cBhvr>
                                      <p:to>
                                        <p:strVal val="visible"/>
                                      </p:to>
                                    </p:set>
                                    <p:anim calcmode="lin" valueType="num">
                                      <p:cBhvr additive="base">
                                        <p:cTn id="88" dur="500" fill="hold"/>
                                        <p:tgtEl>
                                          <p:spTgt spid="14351"/>
                                        </p:tgtEl>
                                        <p:attrNameLst>
                                          <p:attrName>ppt_x</p:attrName>
                                        </p:attrNameLst>
                                      </p:cBhvr>
                                      <p:tavLst>
                                        <p:tav tm="0">
                                          <p:val>
                                            <p:strVal val="#ppt_x"/>
                                          </p:val>
                                        </p:tav>
                                        <p:tav tm="100000">
                                          <p:val>
                                            <p:strVal val="#ppt_x"/>
                                          </p:val>
                                        </p:tav>
                                      </p:tavLst>
                                    </p:anim>
                                    <p:anim calcmode="lin" valueType="num">
                                      <p:cBhvr additive="base">
                                        <p:cTn id="89" dur="500" fill="hold"/>
                                        <p:tgtEl>
                                          <p:spTgt spid="143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11" name="HALLELU.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14352">
                                            <p:txEl>
                                              <p:pRg st="0" end="0"/>
                                            </p:txEl>
                                          </p:spTgt>
                                        </p:tgtEl>
                                        <p:attrNameLst>
                                          <p:attrName>style.visibility</p:attrName>
                                        </p:attrNameLst>
                                      </p:cBhvr>
                                      <p:to>
                                        <p:strVal val="visible"/>
                                      </p:to>
                                    </p:set>
                                    <p:anim calcmode="lin" valueType="num">
                                      <p:cBhvr additive="base">
                                        <p:cTn id="94" dur="500" fill="hold"/>
                                        <p:tgtEl>
                                          <p:spTgt spid="14352">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435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13" name="anfan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3" fill="hold" grpId="0" nodeType="clickEffect">
                                  <p:stCondLst>
                                    <p:cond delay="0"/>
                                  </p:stCondLst>
                                  <p:childTnLst>
                                    <p:set>
                                      <p:cBhvr>
                                        <p:cTn id="99" dur="1" fill="hold">
                                          <p:stCondLst>
                                            <p:cond delay="0"/>
                                          </p:stCondLst>
                                        </p:cTn>
                                        <p:tgtEl>
                                          <p:spTgt spid="14353"/>
                                        </p:tgtEl>
                                        <p:attrNameLst>
                                          <p:attrName>style.visibility</p:attrName>
                                        </p:attrNameLst>
                                      </p:cBhvr>
                                      <p:to>
                                        <p:strVal val="visible"/>
                                      </p:to>
                                    </p:set>
                                    <p:anim calcmode="lin" valueType="num">
                                      <p:cBhvr additive="base">
                                        <p:cTn id="100" dur="500" fill="hold"/>
                                        <p:tgtEl>
                                          <p:spTgt spid="14353"/>
                                        </p:tgtEl>
                                        <p:attrNameLst>
                                          <p:attrName>ppt_x</p:attrName>
                                        </p:attrNameLst>
                                      </p:cBhvr>
                                      <p:tavLst>
                                        <p:tav tm="0">
                                          <p:val>
                                            <p:strVal val="1+#ppt_w/2"/>
                                          </p:val>
                                        </p:tav>
                                        <p:tav tm="100000">
                                          <p:val>
                                            <p:strVal val="#ppt_x"/>
                                          </p:val>
                                        </p:tav>
                                      </p:tavLst>
                                    </p:anim>
                                    <p:anim calcmode="lin" valueType="num">
                                      <p:cBhvr additive="base">
                                        <p:cTn id="101" dur="500" fill="hold"/>
                                        <p:tgtEl>
                                          <p:spTgt spid="143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Zischen"/>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3" fill="hold" grpId="0" nodeType="clickEffect">
                                  <p:stCondLst>
                                    <p:cond delay="0"/>
                                  </p:stCondLst>
                                  <p:iterate type="lt">
                                    <p:tmPct val="100000"/>
                                  </p:iterate>
                                  <p:childTnLst>
                                    <p:set>
                                      <p:cBhvr>
                                        <p:cTn id="105" dur="1" fill="hold">
                                          <p:stCondLst>
                                            <p:cond delay="0"/>
                                          </p:stCondLst>
                                        </p:cTn>
                                        <p:tgtEl>
                                          <p:spTgt spid="14354">
                                            <p:txEl>
                                              <p:pRg st="0" end="0"/>
                                            </p:txEl>
                                          </p:spTgt>
                                        </p:tgtEl>
                                        <p:attrNameLst>
                                          <p:attrName>style.visibility</p:attrName>
                                        </p:attrNameLst>
                                      </p:cBhvr>
                                      <p:to>
                                        <p:strVal val="visible"/>
                                      </p:to>
                                    </p:set>
                                    <p:anim calcmode="lin" valueType="num">
                                      <p:cBhvr additive="base">
                                        <p:cTn id="106" dur="75" fill="hold"/>
                                        <p:tgtEl>
                                          <p:spTgt spid="14354">
                                            <p:txEl>
                                              <p:pRg st="0" end="0"/>
                                            </p:txEl>
                                          </p:spTgt>
                                        </p:tgtEl>
                                        <p:attrNameLst>
                                          <p:attrName>ppt_x</p:attrName>
                                        </p:attrNameLst>
                                      </p:cBhvr>
                                      <p:tavLst>
                                        <p:tav tm="0">
                                          <p:val>
                                            <p:strVal val="1+#ppt_w/2"/>
                                          </p:val>
                                        </p:tav>
                                        <p:tav tm="100000">
                                          <p:val>
                                            <p:strVal val="#ppt_x"/>
                                          </p:val>
                                        </p:tav>
                                      </p:tavLst>
                                    </p:anim>
                                    <p:anim calcmode="lin" valueType="num">
                                      <p:cBhvr additive="base">
                                        <p:cTn id="107" dur="75" fill="hold"/>
                                        <p:tgtEl>
                                          <p:spTgt spid="1435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14" name="J_SWIM1.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9" fill="hold" grpId="0" nodeType="clickEffect">
                                  <p:stCondLst>
                                    <p:cond delay="0"/>
                                  </p:stCondLst>
                                  <p:childTnLst>
                                    <p:set>
                                      <p:cBhvr>
                                        <p:cTn id="111" dur="1" fill="hold">
                                          <p:stCondLst>
                                            <p:cond delay="0"/>
                                          </p:stCondLst>
                                        </p:cTn>
                                        <p:tgtEl>
                                          <p:spTgt spid="14355">
                                            <p:txEl>
                                              <p:pRg st="0" end="0"/>
                                            </p:txEl>
                                          </p:spTgt>
                                        </p:tgtEl>
                                        <p:attrNameLst>
                                          <p:attrName>style.visibility</p:attrName>
                                        </p:attrNameLst>
                                      </p:cBhvr>
                                      <p:to>
                                        <p:strVal val="visible"/>
                                      </p:to>
                                    </p:set>
                                    <p:anim calcmode="lin" valueType="num">
                                      <p:cBhvr additive="base">
                                        <p:cTn id="112" dur="500" fill="hold"/>
                                        <p:tgtEl>
                                          <p:spTgt spid="14355">
                                            <p:txEl>
                                              <p:pRg st="0" end="0"/>
                                            </p:txEl>
                                          </p:spTgt>
                                        </p:tgtEl>
                                        <p:attrNameLst>
                                          <p:attrName>ppt_x</p:attrName>
                                        </p:attrNameLst>
                                      </p:cBhvr>
                                      <p:tavLst>
                                        <p:tav tm="0">
                                          <p:val>
                                            <p:strVal val="0-#ppt_w/2"/>
                                          </p:val>
                                        </p:tav>
                                        <p:tav tm="100000">
                                          <p:val>
                                            <p:strVal val="#ppt_x"/>
                                          </p:val>
                                        </p:tav>
                                      </p:tavLst>
                                    </p:anim>
                                    <p:anim calcmode="lin" valueType="num">
                                      <p:cBhvr additive="base">
                                        <p:cTn id="113" dur="500" fill="hold"/>
                                        <p:tgtEl>
                                          <p:spTgt spid="1435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15" name="jubel.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2" fill="hold" grpId="0" nodeType="clickEffect">
                                  <p:stCondLst>
                                    <p:cond delay="0"/>
                                  </p:stCondLst>
                                  <p:childTnLst>
                                    <p:set>
                                      <p:cBhvr>
                                        <p:cTn id="117" dur="1" fill="hold">
                                          <p:stCondLst>
                                            <p:cond delay="0"/>
                                          </p:stCondLst>
                                        </p:cTn>
                                        <p:tgtEl>
                                          <p:spTgt spid="14356"/>
                                        </p:tgtEl>
                                        <p:attrNameLst>
                                          <p:attrName>style.visibility</p:attrName>
                                        </p:attrNameLst>
                                      </p:cBhvr>
                                      <p:to>
                                        <p:strVal val="visible"/>
                                      </p:to>
                                    </p:set>
                                    <p:anim calcmode="lin" valueType="num">
                                      <p:cBhvr additive="base">
                                        <p:cTn id="118" dur="500" fill="hold"/>
                                        <p:tgtEl>
                                          <p:spTgt spid="14356"/>
                                        </p:tgtEl>
                                        <p:attrNameLst>
                                          <p:attrName>ppt_x</p:attrName>
                                        </p:attrNameLst>
                                      </p:cBhvr>
                                      <p:tavLst>
                                        <p:tav tm="0">
                                          <p:val>
                                            <p:strVal val="1+#ppt_w/2"/>
                                          </p:val>
                                        </p:tav>
                                        <p:tav tm="100000">
                                          <p:val>
                                            <p:strVal val="#ppt_x"/>
                                          </p:val>
                                        </p:tav>
                                      </p:tavLst>
                                    </p:anim>
                                    <p:anim calcmode="lin" valueType="num">
                                      <p:cBhvr additive="base">
                                        <p:cTn id="119" dur="500" fill="hold"/>
                                        <p:tgtEl>
                                          <p:spTgt spid="143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Zischen"/>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1" fill="hold" grpId="0" nodeType="clickEffect">
                                  <p:stCondLst>
                                    <p:cond delay="0"/>
                                  </p:stCondLst>
                                  <p:childTnLst>
                                    <p:set>
                                      <p:cBhvr>
                                        <p:cTn id="123" dur="1" fill="hold">
                                          <p:stCondLst>
                                            <p:cond delay="0"/>
                                          </p:stCondLst>
                                        </p:cTn>
                                        <p:tgtEl>
                                          <p:spTgt spid="14357">
                                            <p:txEl>
                                              <p:pRg st="0" end="0"/>
                                            </p:txEl>
                                          </p:spTgt>
                                        </p:tgtEl>
                                        <p:attrNameLst>
                                          <p:attrName>style.visibility</p:attrName>
                                        </p:attrNameLst>
                                      </p:cBhvr>
                                      <p:to>
                                        <p:strVal val="visible"/>
                                      </p:to>
                                    </p:set>
                                    <p:anim calcmode="lin" valueType="num">
                                      <p:cBhvr additive="base">
                                        <p:cTn id="124" dur="500" fill="hold"/>
                                        <p:tgtEl>
                                          <p:spTgt spid="14357">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435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16" name="KLIRR1.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9" fill="hold" grpId="0" nodeType="clickEffect">
                                  <p:stCondLst>
                                    <p:cond delay="0"/>
                                  </p:stCondLst>
                                  <p:childTnLst>
                                    <p:set>
                                      <p:cBhvr>
                                        <p:cTn id="129" dur="1" fill="hold">
                                          <p:stCondLst>
                                            <p:cond delay="0"/>
                                          </p:stCondLst>
                                        </p:cTn>
                                        <p:tgtEl>
                                          <p:spTgt spid="14358">
                                            <p:txEl>
                                              <p:pRg st="0" end="0"/>
                                            </p:txEl>
                                          </p:spTgt>
                                        </p:tgtEl>
                                        <p:attrNameLst>
                                          <p:attrName>style.visibility</p:attrName>
                                        </p:attrNameLst>
                                      </p:cBhvr>
                                      <p:to>
                                        <p:strVal val="visible"/>
                                      </p:to>
                                    </p:set>
                                    <p:anim calcmode="lin" valueType="num">
                                      <p:cBhvr additive="base">
                                        <p:cTn id="130" dur="500" fill="hold"/>
                                        <p:tgtEl>
                                          <p:spTgt spid="14358">
                                            <p:txEl>
                                              <p:pRg st="0" end="0"/>
                                            </p:txEl>
                                          </p:spTgt>
                                        </p:tgtEl>
                                        <p:attrNameLst>
                                          <p:attrName>ppt_x</p:attrName>
                                        </p:attrNameLst>
                                      </p:cBhvr>
                                      <p:tavLst>
                                        <p:tav tm="0">
                                          <p:val>
                                            <p:strVal val="0-#ppt_w/2"/>
                                          </p:val>
                                        </p:tav>
                                        <p:tav tm="100000">
                                          <p:val>
                                            <p:strVal val="#ppt_x"/>
                                          </p:val>
                                        </p:tav>
                                      </p:tavLst>
                                    </p:anim>
                                    <p:anim calcmode="lin" valueType="num">
                                      <p:cBhvr additive="base">
                                        <p:cTn id="131" dur="500" fill="hold"/>
                                        <p:tgtEl>
                                          <p:spTgt spid="1435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3" name="smoke.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9" fill="hold" grpId="0" nodeType="clickEffect">
                                  <p:stCondLst>
                                    <p:cond delay="0"/>
                                  </p:stCondLst>
                                  <p:childTnLst>
                                    <p:set>
                                      <p:cBhvr>
                                        <p:cTn id="135" dur="1" fill="hold">
                                          <p:stCondLst>
                                            <p:cond delay="0"/>
                                          </p:stCondLst>
                                        </p:cTn>
                                        <p:tgtEl>
                                          <p:spTgt spid="14359"/>
                                        </p:tgtEl>
                                        <p:attrNameLst>
                                          <p:attrName>style.visibility</p:attrName>
                                        </p:attrNameLst>
                                      </p:cBhvr>
                                      <p:to>
                                        <p:strVal val="visible"/>
                                      </p:to>
                                    </p:set>
                                    <p:anim calcmode="lin" valueType="num">
                                      <p:cBhvr additive="base">
                                        <p:cTn id="136" dur="500" fill="hold"/>
                                        <p:tgtEl>
                                          <p:spTgt spid="14359"/>
                                        </p:tgtEl>
                                        <p:attrNameLst>
                                          <p:attrName>ppt_x</p:attrName>
                                        </p:attrNameLst>
                                      </p:cBhvr>
                                      <p:tavLst>
                                        <p:tav tm="0">
                                          <p:val>
                                            <p:strVal val="0-#ppt_w/2"/>
                                          </p:val>
                                        </p:tav>
                                        <p:tav tm="100000">
                                          <p:val>
                                            <p:strVal val="#ppt_x"/>
                                          </p:val>
                                        </p:tav>
                                      </p:tavLst>
                                    </p:anim>
                                    <p:anim calcmode="lin" valueType="num">
                                      <p:cBhvr additive="base">
                                        <p:cTn id="137" dur="500" fill="hold"/>
                                        <p:tgtEl>
                                          <p:spTgt spid="1435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5" name="Zischen"/>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2" fill="hold" grpId="0" nodeType="clickEffect">
                                  <p:stCondLst>
                                    <p:cond delay="0"/>
                                  </p:stCondLst>
                                  <p:childTnLst>
                                    <p:set>
                                      <p:cBhvr>
                                        <p:cTn id="141" dur="1" fill="hold">
                                          <p:stCondLst>
                                            <p:cond delay="0"/>
                                          </p:stCondLst>
                                        </p:cTn>
                                        <p:tgtEl>
                                          <p:spTgt spid="14360">
                                            <p:txEl>
                                              <p:pRg st="0" end="0"/>
                                            </p:txEl>
                                          </p:spTgt>
                                        </p:tgtEl>
                                        <p:attrNameLst>
                                          <p:attrName>style.visibility</p:attrName>
                                        </p:attrNameLst>
                                      </p:cBhvr>
                                      <p:to>
                                        <p:strVal val="visible"/>
                                      </p:to>
                                    </p:set>
                                    <p:anim calcmode="lin" valueType="num">
                                      <p:cBhvr additive="base">
                                        <p:cTn id="142" dur="500" fill="hold"/>
                                        <p:tgtEl>
                                          <p:spTgt spid="14360">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143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2" name="daylive.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3" fill="hold" grpId="0" nodeType="clickEffect">
                                  <p:stCondLst>
                                    <p:cond delay="0"/>
                                  </p:stCondLst>
                                  <p:childTnLst>
                                    <p:set>
                                      <p:cBhvr>
                                        <p:cTn id="147" dur="1" fill="hold">
                                          <p:stCondLst>
                                            <p:cond delay="0"/>
                                          </p:stCondLst>
                                        </p:cTn>
                                        <p:tgtEl>
                                          <p:spTgt spid="14361"/>
                                        </p:tgtEl>
                                        <p:attrNameLst>
                                          <p:attrName>style.visibility</p:attrName>
                                        </p:attrNameLst>
                                      </p:cBhvr>
                                      <p:to>
                                        <p:strVal val="visible"/>
                                      </p:to>
                                    </p:set>
                                    <p:anim calcmode="lin" valueType="num">
                                      <p:cBhvr additive="base">
                                        <p:cTn id="148" dur="500" fill="hold"/>
                                        <p:tgtEl>
                                          <p:spTgt spid="14361"/>
                                        </p:tgtEl>
                                        <p:attrNameLst>
                                          <p:attrName>ppt_x</p:attrName>
                                        </p:attrNameLst>
                                      </p:cBhvr>
                                      <p:tavLst>
                                        <p:tav tm="0">
                                          <p:val>
                                            <p:strVal val="1+#ppt_w/2"/>
                                          </p:val>
                                        </p:tav>
                                        <p:tav tm="100000">
                                          <p:val>
                                            <p:strVal val="#ppt_x"/>
                                          </p:val>
                                        </p:tav>
                                      </p:tavLst>
                                    </p:anim>
                                    <p:anim calcmode="lin" valueType="num">
                                      <p:cBhvr additive="base">
                                        <p:cTn id="149" dur="500" fill="hold"/>
                                        <p:tgtEl>
                                          <p:spTgt spid="143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5" name="Zischen"/>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14362">
                                            <p:txEl>
                                              <p:pRg st="0" end="0"/>
                                            </p:txEl>
                                          </p:spTgt>
                                        </p:tgtEl>
                                        <p:attrNameLst>
                                          <p:attrName>style.visibility</p:attrName>
                                        </p:attrNameLst>
                                      </p:cBhvr>
                                      <p:to>
                                        <p:strVal val="visible"/>
                                      </p:to>
                                    </p:set>
                                    <p:anim calcmode="lin" valueType="num">
                                      <p:cBhvr additive="base">
                                        <p:cTn id="154" dur="500" fill="hold"/>
                                        <p:tgtEl>
                                          <p:spTgt spid="1436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14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11" name="HALLELU.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grpId="0" nodeType="clickEffect">
                                  <p:stCondLst>
                                    <p:cond delay="0"/>
                                  </p:stCondLst>
                                  <p:iterate type="lt">
                                    <p:tmPct val="100000"/>
                                  </p:iterate>
                                  <p:childTnLst>
                                    <p:set>
                                      <p:cBhvr>
                                        <p:cTn id="159" dur="1" fill="hold">
                                          <p:stCondLst>
                                            <p:cond delay="0"/>
                                          </p:stCondLst>
                                        </p:cTn>
                                        <p:tgtEl>
                                          <p:spTgt spid="14363">
                                            <p:txEl>
                                              <p:pRg st="0" end="0"/>
                                            </p:txEl>
                                          </p:spTgt>
                                        </p:tgtEl>
                                        <p:attrNameLst>
                                          <p:attrName>style.visibility</p:attrName>
                                        </p:attrNameLst>
                                      </p:cBhvr>
                                      <p:to>
                                        <p:strVal val="visible"/>
                                      </p:to>
                                    </p:set>
                                    <p:animEffect transition="in" filter="blinds(horizontal)">
                                      <p:cBhvr>
                                        <p:cTn id="160" dur="75"/>
                                        <p:tgtEl>
                                          <p:spTgt spid="14363">
                                            <p:txEl>
                                              <p:pRg st="0" end="0"/>
                                            </p:txEl>
                                          </p:spTgt>
                                        </p:tgtEl>
                                      </p:cBhvr>
                                    </p:animEffect>
                                  </p:childTnLst>
                                  <p:subTnLst>
                                    <p:audio>
                                      <p:cMediaNode>
                                        <p:cTn display="0" masterRel="sameClick">
                                          <p:stCondLst>
                                            <p:cond evt="begin" delay="0">
                                              <p:tn val="158"/>
                                            </p:cond>
                                          </p:stCondLst>
                                          <p:endCondLst>
                                            <p:cond evt="onStopAudio" delay="0">
                                              <p:tgtEl>
                                                <p:sldTgt/>
                                              </p:tgtEl>
                                            </p:cond>
                                          </p:endCondLst>
                                        </p:cTn>
                                        <p:tgtEl>
                                          <p:sndTgt r:embed="rId17" name="Schreibmaschine"/>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1" fill="hold" nodeType="clickEffect">
                                  <p:stCondLst>
                                    <p:cond delay="0"/>
                                  </p:stCondLst>
                                  <p:childTnLst>
                                    <p:set>
                                      <p:cBhvr>
                                        <p:cTn id="164" dur="1" fill="hold">
                                          <p:stCondLst>
                                            <p:cond delay="0"/>
                                          </p:stCondLst>
                                        </p:cTn>
                                        <p:tgtEl>
                                          <p:spTgt spid="14364"/>
                                        </p:tgtEl>
                                        <p:attrNameLst>
                                          <p:attrName>style.visibility</p:attrName>
                                        </p:attrNameLst>
                                      </p:cBhvr>
                                      <p:to>
                                        <p:strVal val="visible"/>
                                      </p:to>
                                    </p:set>
                                    <p:anim calcmode="lin" valueType="num">
                                      <p:cBhvr additive="base">
                                        <p:cTn id="165" dur="500" fill="hold"/>
                                        <p:tgtEl>
                                          <p:spTgt spid="14364"/>
                                        </p:tgtEl>
                                        <p:attrNameLst>
                                          <p:attrName>ppt_x</p:attrName>
                                        </p:attrNameLst>
                                      </p:cBhvr>
                                      <p:tavLst>
                                        <p:tav tm="0">
                                          <p:val>
                                            <p:strVal val="#ppt_x"/>
                                          </p:val>
                                        </p:tav>
                                        <p:tav tm="100000">
                                          <p:val>
                                            <p:strVal val="#ppt_x"/>
                                          </p:val>
                                        </p:tav>
                                      </p:tavLst>
                                    </p:anim>
                                    <p:anim calcmode="lin" valueType="num">
                                      <p:cBhvr additive="base">
                                        <p:cTn id="166" dur="500" fill="hold"/>
                                        <p:tgtEl>
                                          <p:spTgt spid="143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18" name="EXPLODE.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14365"/>
                                        </p:tgtEl>
                                        <p:attrNameLst>
                                          <p:attrName>style.visibility</p:attrName>
                                        </p:attrNameLst>
                                      </p:cBhvr>
                                      <p:to>
                                        <p:strVal val="visible"/>
                                      </p:to>
                                    </p:set>
                                    <p:anim calcmode="lin" valueType="num">
                                      <p:cBhvr additive="base">
                                        <p:cTn id="171" dur="500" fill="hold"/>
                                        <p:tgtEl>
                                          <p:spTgt spid="14365"/>
                                        </p:tgtEl>
                                        <p:attrNameLst>
                                          <p:attrName>ppt_x</p:attrName>
                                        </p:attrNameLst>
                                      </p:cBhvr>
                                      <p:tavLst>
                                        <p:tav tm="0">
                                          <p:val>
                                            <p:strVal val="#ppt_x"/>
                                          </p:val>
                                        </p:tav>
                                        <p:tav tm="100000">
                                          <p:val>
                                            <p:strVal val="#ppt_x"/>
                                          </p:val>
                                        </p:tav>
                                      </p:tavLst>
                                    </p:anim>
                                    <p:anim calcmode="lin" valueType="num">
                                      <p:cBhvr additive="base">
                                        <p:cTn id="172" dur="500" fill="hold"/>
                                        <p:tgtEl>
                                          <p:spTgt spid="143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9"/>
                                            </p:cond>
                                          </p:stCondLst>
                                          <p:endCondLst>
                                            <p:cond evt="onStopAudio" delay="0">
                                              <p:tgtEl>
                                                <p:sldTgt/>
                                              </p:tgtEl>
                                            </p:cond>
                                          </p:endCondLst>
                                        </p:cTn>
                                        <p:tgtEl>
                                          <p:sndTgt r:embed="rId19" name="loewe.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8" fill="hold" grpId="0" nodeType="clickEffect">
                                  <p:stCondLst>
                                    <p:cond delay="0"/>
                                  </p:stCondLst>
                                  <p:childTnLst>
                                    <p:set>
                                      <p:cBhvr>
                                        <p:cTn id="176" dur="1" fill="hold">
                                          <p:stCondLst>
                                            <p:cond delay="0"/>
                                          </p:stCondLst>
                                        </p:cTn>
                                        <p:tgtEl>
                                          <p:spTgt spid="14366"/>
                                        </p:tgtEl>
                                        <p:attrNameLst>
                                          <p:attrName>style.visibility</p:attrName>
                                        </p:attrNameLst>
                                      </p:cBhvr>
                                      <p:to>
                                        <p:strVal val="visible"/>
                                      </p:to>
                                    </p:set>
                                    <p:anim calcmode="lin" valueType="num">
                                      <p:cBhvr additive="base">
                                        <p:cTn id="177" dur="500" fill="hold"/>
                                        <p:tgtEl>
                                          <p:spTgt spid="14366"/>
                                        </p:tgtEl>
                                        <p:attrNameLst>
                                          <p:attrName>ppt_x</p:attrName>
                                        </p:attrNameLst>
                                      </p:cBhvr>
                                      <p:tavLst>
                                        <p:tav tm="0">
                                          <p:val>
                                            <p:strVal val="0-#ppt_w/2"/>
                                          </p:val>
                                        </p:tav>
                                        <p:tav tm="100000">
                                          <p:val>
                                            <p:strVal val="#ppt_x"/>
                                          </p:val>
                                        </p:tav>
                                      </p:tavLst>
                                    </p:anim>
                                    <p:anim calcmode="lin" valueType="num">
                                      <p:cBhvr additive="base">
                                        <p:cTn id="178" dur="500" fill="hold"/>
                                        <p:tgtEl>
                                          <p:spTgt spid="143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20" name="jazz.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6" fill="hold" grpId="0" nodeType="clickEffect">
                                  <p:stCondLst>
                                    <p:cond delay="0"/>
                                  </p:stCondLst>
                                  <p:childTnLst>
                                    <p:set>
                                      <p:cBhvr>
                                        <p:cTn id="182" dur="1" fill="hold">
                                          <p:stCondLst>
                                            <p:cond delay="0"/>
                                          </p:stCondLst>
                                        </p:cTn>
                                        <p:tgtEl>
                                          <p:spTgt spid="14367"/>
                                        </p:tgtEl>
                                        <p:attrNameLst>
                                          <p:attrName>style.visibility</p:attrName>
                                        </p:attrNameLst>
                                      </p:cBhvr>
                                      <p:to>
                                        <p:strVal val="visible"/>
                                      </p:to>
                                    </p:set>
                                    <p:anim calcmode="lin" valueType="num">
                                      <p:cBhvr additive="base">
                                        <p:cTn id="183" dur="500" fill="hold"/>
                                        <p:tgtEl>
                                          <p:spTgt spid="14367"/>
                                        </p:tgtEl>
                                        <p:attrNameLst>
                                          <p:attrName>ppt_x</p:attrName>
                                        </p:attrNameLst>
                                      </p:cBhvr>
                                      <p:tavLst>
                                        <p:tav tm="0">
                                          <p:val>
                                            <p:strVal val="1+#ppt_w/2"/>
                                          </p:val>
                                        </p:tav>
                                        <p:tav tm="100000">
                                          <p:val>
                                            <p:strVal val="#ppt_x"/>
                                          </p:val>
                                        </p:tav>
                                      </p:tavLst>
                                    </p:anim>
                                    <p:anim calcmode="lin" valueType="num">
                                      <p:cBhvr additive="base">
                                        <p:cTn id="184" dur="500" fill="hold"/>
                                        <p:tgtEl>
                                          <p:spTgt spid="143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16" name="KLIRR1.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14368"/>
                                        </p:tgtEl>
                                        <p:attrNameLst>
                                          <p:attrName>style.visibility</p:attrName>
                                        </p:attrNameLst>
                                      </p:cBhvr>
                                      <p:to>
                                        <p:strVal val="visible"/>
                                      </p:to>
                                    </p:set>
                                    <p:animEffect transition="in" filter="blinds(horizontal)">
                                      <p:cBhvr>
                                        <p:cTn id="189" dur="500"/>
                                        <p:tgtEl>
                                          <p:spTgt spid="14368"/>
                                        </p:tgtEl>
                                      </p:cBhvr>
                                    </p:animEffect>
                                  </p:childTnLst>
                                  <p:subTnLst>
                                    <p:audio>
                                      <p:cMediaNode>
                                        <p:cTn display="0" masterRel="sameClick">
                                          <p:stCondLst>
                                            <p:cond evt="begin" delay="0">
                                              <p:tn val="187"/>
                                            </p:cond>
                                          </p:stCondLst>
                                          <p:endCondLst>
                                            <p:cond evt="onStopAudio" delay="0">
                                              <p:tgtEl>
                                                <p:sldTgt/>
                                              </p:tgtEl>
                                            </p:cond>
                                          </p:endCondLst>
                                        </p:cTn>
                                        <p:tgtEl>
                                          <p:sndTgt r:embed="rId21" name="trompete.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2" fill="hold" grpId="0" nodeType="clickEffect">
                                  <p:stCondLst>
                                    <p:cond delay="0"/>
                                  </p:stCondLst>
                                  <p:childTnLst>
                                    <p:set>
                                      <p:cBhvr>
                                        <p:cTn id="193" dur="1" fill="hold">
                                          <p:stCondLst>
                                            <p:cond delay="0"/>
                                          </p:stCondLst>
                                        </p:cTn>
                                        <p:tgtEl>
                                          <p:spTgt spid="14369"/>
                                        </p:tgtEl>
                                        <p:attrNameLst>
                                          <p:attrName>style.visibility</p:attrName>
                                        </p:attrNameLst>
                                      </p:cBhvr>
                                      <p:to>
                                        <p:strVal val="visible"/>
                                      </p:to>
                                    </p:set>
                                    <p:anim calcmode="lin" valueType="num">
                                      <p:cBhvr additive="base">
                                        <p:cTn id="194" dur="500" fill="hold"/>
                                        <p:tgtEl>
                                          <p:spTgt spid="14369"/>
                                        </p:tgtEl>
                                        <p:attrNameLst>
                                          <p:attrName>ppt_x</p:attrName>
                                        </p:attrNameLst>
                                      </p:cBhvr>
                                      <p:tavLst>
                                        <p:tav tm="0">
                                          <p:val>
                                            <p:strVal val="1+#ppt_w/2"/>
                                          </p:val>
                                        </p:tav>
                                        <p:tav tm="100000">
                                          <p:val>
                                            <p:strVal val="#ppt_x"/>
                                          </p:val>
                                        </p:tav>
                                      </p:tavLst>
                                    </p:anim>
                                    <p:anim calcmode="lin" valueType="num">
                                      <p:cBhvr additive="base">
                                        <p:cTn id="195" dur="500" fill="hold"/>
                                        <p:tgtEl>
                                          <p:spTgt spid="143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2"/>
                                            </p:cond>
                                          </p:stCondLst>
                                          <p:endCondLst>
                                            <p:cond evt="onStopAudio" delay="0">
                                              <p:tgtEl>
                                                <p:sldTgt/>
                                              </p:tgtEl>
                                            </p:cond>
                                          </p:endCondLst>
                                        </p:cTn>
                                        <p:tgtEl>
                                          <p:sndTgt r:embed="rId22" name="gong_b.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5" fill="hold" grpId="0" nodeType="clickEffect">
                                  <p:stCondLst>
                                    <p:cond delay="0"/>
                                  </p:stCondLst>
                                  <p:childTnLst>
                                    <p:set>
                                      <p:cBhvr>
                                        <p:cTn id="199" dur="1" fill="hold">
                                          <p:stCondLst>
                                            <p:cond delay="0"/>
                                          </p:stCondLst>
                                        </p:cTn>
                                        <p:tgtEl>
                                          <p:spTgt spid="14370"/>
                                        </p:tgtEl>
                                        <p:attrNameLst>
                                          <p:attrName>style.visibility</p:attrName>
                                        </p:attrNameLst>
                                      </p:cBhvr>
                                      <p:to>
                                        <p:strVal val="visible"/>
                                      </p:to>
                                    </p:set>
                                    <p:animEffect transition="in" filter="blinds(vertical)">
                                      <p:cBhvr>
                                        <p:cTn id="200" dur="500"/>
                                        <p:tgtEl>
                                          <p:spTgt spid="14370"/>
                                        </p:tgtEl>
                                      </p:cBhvr>
                                    </p:animEffect>
                                  </p:childTnLst>
                                  <p:subTnLst>
                                    <p:audio>
                                      <p:cMediaNode>
                                        <p:cTn display="0" masterRel="sameClick">
                                          <p:stCondLst>
                                            <p:cond evt="begin" delay="0">
                                              <p:tn val="198"/>
                                            </p:cond>
                                          </p:stCondLst>
                                          <p:endCondLst>
                                            <p:cond evt="onStopAudio" delay="0">
                                              <p:tgtEl>
                                                <p:sldTgt/>
                                              </p:tgtEl>
                                            </p:cond>
                                          </p:endCondLst>
                                        </p:cTn>
                                        <p:tgtEl>
                                          <p:sndTgt r:embed="rId23" name="reg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utoUpdateAnimBg="0"/>
      <p:bldP spid="14338" grpId="0" autoUpdateAnimBg="0"/>
      <p:bldP spid="14339" grpId="0" build="p" autoUpdateAnimBg="0"/>
      <p:bldP spid="14340" grpId="0" animBg="1"/>
      <p:bldP spid="14341" grpId="0" build="p" autoUpdateAnimBg="0"/>
      <p:bldP spid="14342" grpId="0" build="p" autoUpdateAnimBg="0"/>
      <p:bldP spid="14343" grpId="0" animBg="1"/>
      <p:bldP spid="14344" grpId="0" build="p" autoUpdateAnimBg="0"/>
      <p:bldP spid="14345" grpId="0" build="p" autoUpdateAnimBg="0"/>
      <p:bldP spid="14346" grpId="0" animBg="1"/>
      <p:bldP spid="14347" grpId="0" build="p" autoUpdateAnimBg="0"/>
      <p:bldP spid="14348" grpId="0" animBg="1"/>
      <p:bldP spid="14349" grpId="0" build="p" autoUpdateAnimBg="0"/>
      <p:bldP spid="14350" grpId="0" animBg="1"/>
      <p:bldP spid="14351" grpId="0" autoUpdateAnimBg="0"/>
      <p:bldP spid="14352" grpId="0" build="p" autoUpdateAnimBg="0"/>
      <p:bldP spid="14353" grpId="0" animBg="1"/>
      <p:bldP spid="14354" grpId="0" build="p" autoUpdateAnimBg="0"/>
      <p:bldP spid="14355" grpId="0" build="p" autoUpdateAnimBg="0"/>
      <p:bldP spid="14356" grpId="0" animBg="1"/>
      <p:bldP spid="14357" grpId="0" build="p" autoUpdateAnimBg="0"/>
      <p:bldP spid="14358" grpId="0" build="p" autoUpdateAnimBg="0"/>
      <p:bldP spid="14359" grpId="0" animBg="1"/>
      <p:bldP spid="14360" grpId="0" build="p" autoUpdateAnimBg="0"/>
      <p:bldP spid="14361" grpId="0" animBg="1"/>
      <p:bldP spid="14362" grpId="0" build="p" autoUpdateAnimBg="0"/>
      <p:bldP spid="14363" grpId="0" build="p" autoUpdateAnimBg="0"/>
      <p:bldP spid="14365" grpId="0" animBg="1"/>
      <p:bldP spid="14366" grpId="0" animBg="1"/>
      <p:bldP spid="14367" grpId="0" animBg="1"/>
      <p:bldP spid="14368" grpId="0" animBg="1"/>
      <p:bldP spid="14369" grpId="0" animBg="1"/>
      <p:bldP spid="143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hteck 15360">
            <a:extLst>
              <a:ext uri="{FF2B5EF4-FFF2-40B4-BE49-F238E27FC236}">
                <a16:creationId xmlns:a16="http://schemas.microsoft.com/office/drawing/2014/main" id="{C928D69F-75DE-4817-B815-3940F325AEA8}"/>
              </a:ext>
            </a:extLst>
          </p:cNvPr>
          <p:cNvSpPr>
            <a:spLocks noChangeArrowheads="1"/>
          </p:cNvSpPr>
          <p:nvPr/>
        </p:nvSpPr>
        <p:spPr bwMode="auto">
          <a:xfrm>
            <a:off x="152400" y="228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Relative Häufigkeit der magmatischen, metamorphen und sedimentären Gesteine innerhalb  der 16 km Zone der Lithosphäre (links) und an der Erdoberfläche (rechts)</a:t>
            </a:r>
          </a:p>
        </p:txBody>
      </p:sp>
      <p:graphicFrame>
        <p:nvGraphicFramePr>
          <p:cNvPr id="3073" name="Object 2">
            <a:extLst>
              <a:ext uri="{FF2B5EF4-FFF2-40B4-BE49-F238E27FC236}">
                <a16:creationId xmlns:a16="http://schemas.microsoft.com/office/drawing/2014/main" id="{0C572FAB-99C8-4C23-B8EB-1ECC0312020F}"/>
              </a:ext>
            </a:extLst>
          </p:cNvPr>
          <p:cNvGraphicFramePr>
            <a:graphicFrameLocks/>
          </p:cNvGraphicFramePr>
          <p:nvPr/>
        </p:nvGraphicFramePr>
        <p:xfrm>
          <a:off x="0" y="2214563"/>
          <a:ext cx="4038600" cy="2687637"/>
        </p:xfrm>
        <a:graphic>
          <a:graphicData uri="http://schemas.openxmlformats.org/presentationml/2006/ole">
            <mc:AlternateContent xmlns:mc="http://schemas.openxmlformats.org/markup-compatibility/2006">
              <mc:Choice xmlns:v="urn:schemas-microsoft-com:vml" Requires="v">
                <p:oleObj spid="_x0000_s3083" name="Diagramm" r:id="rId6" imgW="6095880" imgH="4060800" progId="MSGraph.Chart.5">
                  <p:embed/>
                </p:oleObj>
              </mc:Choice>
              <mc:Fallback>
                <p:oleObj name="Diagramm" r:id="rId6" imgW="6095880" imgH="4060800" progId="MSGraph.Chart.5">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14563"/>
                        <a:ext cx="40386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a:extLst>
              <a:ext uri="{FF2B5EF4-FFF2-40B4-BE49-F238E27FC236}">
                <a16:creationId xmlns:a16="http://schemas.microsoft.com/office/drawing/2014/main" id="{29C7A343-13F1-4065-A972-3D3DB294958D}"/>
              </a:ext>
            </a:extLst>
          </p:cNvPr>
          <p:cNvGraphicFramePr>
            <a:graphicFrameLocks/>
          </p:cNvGraphicFramePr>
          <p:nvPr/>
        </p:nvGraphicFramePr>
        <p:xfrm>
          <a:off x="457200" y="1401763"/>
          <a:ext cx="4267200" cy="5075237"/>
        </p:xfrm>
        <a:graphic>
          <a:graphicData uri="http://schemas.openxmlformats.org/presentationml/2006/ole">
            <mc:AlternateContent xmlns:mc="http://schemas.openxmlformats.org/markup-compatibility/2006">
              <mc:Choice xmlns:v="urn:schemas-microsoft-com:vml" Requires="v">
                <p:oleObj spid="_x0000_s3084" name="Diagramm" r:id="rId8" imgW="6095880" imgH="4060800" progId="MSGraph.Chart.5">
                  <p:embed/>
                </p:oleObj>
              </mc:Choice>
              <mc:Fallback>
                <p:oleObj name="Diagramm" r:id="rId8" imgW="6095880" imgH="4060800" progId="MSGraph.Chart.5">
                  <p:embed/>
                  <p:pic>
                    <p:nvPicPr>
                      <p:cNvPr id="0" name="Objec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401763"/>
                        <a:ext cx="4267200" cy="507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a:extLst>
              <a:ext uri="{FF2B5EF4-FFF2-40B4-BE49-F238E27FC236}">
                <a16:creationId xmlns:a16="http://schemas.microsoft.com/office/drawing/2014/main" id="{74B9E350-A844-47AE-8C4C-A9CCA88B2F7C}"/>
              </a:ext>
            </a:extLst>
          </p:cNvPr>
          <p:cNvGraphicFramePr>
            <a:graphicFrameLocks/>
          </p:cNvGraphicFramePr>
          <p:nvPr/>
        </p:nvGraphicFramePr>
        <p:xfrm>
          <a:off x="4724400" y="1314450"/>
          <a:ext cx="4319588" cy="5238750"/>
        </p:xfrm>
        <a:graphic>
          <a:graphicData uri="http://schemas.openxmlformats.org/presentationml/2006/ole">
            <mc:AlternateContent xmlns:mc="http://schemas.openxmlformats.org/markup-compatibility/2006">
              <mc:Choice xmlns:v="urn:schemas-microsoft-com:vml" Requires="v">
                <p:oleObj spid="_x0000_s3085" name="Diagramm" r:id="rId10" imgW="6095880" imgH="4060800" progId="MSGraph.Chart.5">
                  <p:embed/>
                </p:oleObj>
              </mc:Choice>
              <mc:Fallback>
                <p:oleObj name="Diagramm" r:id="rId10" imgW="6095880" imgH="4060800" progId="MSGraph.Chart.5">
                  <p:embed/>
                  <p:pic>
                    <p:nvPicPr>
                      <p:cNvPr id="0" name="Object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1314450"/>
                        <a:ext cx="4319588"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100000"/>
                                  </p:iterate>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blinds(horizontal)">
                                      <p:cBhvr>
                                        <p:cTn id="7" dur="75"/>
                                        <p:tgtEl>
                                          <p:spTgt spid="1536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ox(in)">
                                      <p:cBhvr>
                                        <p:cTn id="12" dur="500"/>
                                        <p:tgtEl>
                                          <p:spTgt spid="15363"/>
                                        </p:tgtEl>
                                      </p:cBhvr>
                                    </p:animEffect>
                                  </p:childTnLst>
                                  <p:subTnLst>
                                    <p:audio>
                                      <p:cMediaNode>
                                        <p:cTn display="0" masterRel="sameClick">
                                          <p:stCondLst>
                                            <p:cond evt="begin" delay="0">
                                              <p:tn val="10"/>
                                            </p:cond>
                                          </p:stCondLst>
                                          <p:endCondLst>
                                            <p:cond evt="onStopAudio" delay="0">
                                              <p:tgtEl>
                                                <p:sldTgt/>
                                              </p:tgtEl>
                                            </p:cond>
                                          </p:endCondLst>
                                        </p:cTn>
                                        <p:tgtEl>
                                          <p:sndTgt r:embed="rId4" name="smok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linds(vertical)">
                                      <p:cBhvr>
                                        <p:cTn id="17" dur="500"/>
                                        <p:tgtEl>
                                          <p:spTgt spid="15364"/>
                                        </p:tgtEl>
                                      </p:cBhvr>
                                    </p:animEffect>
                                  </p:childTnLst>
                                  <p:subTnLst>
                                    <p:audio>
                                      <p:cMediaNode>
                                        <p:cTn display="0" masterRel="sameClick">
                                          <p:stCondLst>
                                            <p:cond evt="begin" delay="0">
                                              <p:tn val="15"/>
                                            </p:cond>
                                          </p:stCondLst>
                                          <p:endCondLst>
                                            <p:cond evt="onStopAudio" delay="0">
                                              <p:tgtEl>
                                                <p:sldTgt/>
                                              </p:tgtEl>
                                            </p:cond>
                                          </p:endCondLst>
                                        </p:cTn>
                                        <p:tgtEl>
                                          <p:sndTgt r:embed="rId5"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hteck 16384">
            <a:extLst>
              <a:ext uri="{FF2B5EF4-FFF2-40B4-BE49-F238E27FC236}">
                <a16:creationId xmlns:a16="http://schemas.microsoft.com/office/drawing/2014/main" id="{41D90E7E-B368-4535-9F3F-440A470B6962}"/>
              </a:ext>
            </a:extLst>
          </p:cNvPr>
          <p:cNvSpPr>
            <a:spLocks noChangeArrowheads="1"/>
          </p:cNvSpPr>
          <p:nvPr/>
        </p:nvSpPr>
        <p:spPr bwMode="auto">
          <a:xfrm>
            <a:off x="152400" y="3048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Kristallstruktur</a:t>
            </a:r>
          </a:p>
        </p:txBody>
      </p:sp>
      <p:sp>
        <p:nvSpPr>
          <p:cNvPr id="16386" name="Ellipse 16385">
            <a:extLst>
              <a:ext uri="{FF2B5EF4-FFF2-40B4-BE49-F238E27FC236}">
                <a16:creationId xmlns:a16="http://schemas.microsoft.com/office/drawing/2014/main" id="{9D7DF751-53F9-4BFD-A151-81DCCEE53000}"/>
              </a:ext>
            </a:extLst>
          </p:cNvPr>
          <p:cNvSpPr>
            <a:spLocks noChangeArrowheads="1"/>
          </p:cNvSpPr>
          <p:nvPr/>
        </p:nvSpPr>
        <p:spPr bwMode="auto">
          <a:xfrm>
            <a:off x="539750" y="1073150"/>
            <a:ext cx="292100" cy="292100"/>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87" name="Ellipse 16386">
            <a:extLst>
              <a:ext uri="{FF2B5EF4-FFF2-40B4-BE49-F238E27FC236}">
                <a16:creationId xmlns:a16="http://schemas.microsoft.com/office/drawing/2014/main" id="{48BFEA39-4C5A-4823-B17C-F3E242F60F4A}"/>
              </a:ext>
            </a:extLst>
          </p:cNvPr>
          <p:cNvSpPr>
            <a:spLocks noChangeArrowheads="1"/>
          </p:cNvSpPr>
          <p:nvPr/>
        </p:nvSpPr>
        <p:spPr bwMode="auto">
          <a:xfrm>
            <a:off x="920750" y="1073150"/>
            <a:ext cx="292100" cy="292100"/>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187" name="Group 11">
            <a:extLst>
              <a:ext uri="{FF2B5EF4-FFF2-40B4-BE49-F238E27FC236}">
                <a16:creationId xmlns:a16="http://schemas.microsoft.com/office/drawing/2014/main" id="{EDAC1DF8-7EA7-491D-A681-4368E6282555}"/>
              </a:ext>
            </a:extLst>
          </p:cNvPr>
          <p:cNvGrpSpPr>
            <a:grpSpLocks/>
          </p:cNvGrpSpPr>
          <p:nvPr/>
        </p:nvGrpSpPr>
        <p:grpSpPr bwMode="auto">
          <a:xfrm>
            <a:off x="685800" y="1301750"/>
            <a:ext cx="381000" cy="374650"/>
            <a:chOff x="432" y="820"/>
            <a:chExt cx="240" cy="236"/>
          </a:xfrm>
        </p:grpSpPr>
        <p:sp>
          <p:nvSpPr>
            <p:cNvPr id="16388" name="Ellipse 16387">
              <a:extLst>
                <a:ext uri="{FF2B5EF4-FFF2-40B4-BE49-F238E27FC236}">
                  <a16:creationId xmlns:a16="http://schemas.microsoft.com/office/drawing/2014/main" id="{DFB153D6-CA9E-4E57-92B8-C77D2D5B5925}"/>
                </a:ext>
              </a:extLst>
            </p:cNvPr>
            <p:cNvSpPr>
              <a:spLocks noChangeArrowheads="1"/>
            </p:cNvSpPr>
            <p:nvPr/>
          </p:nvSpPr>
          <p:spPr bwMode="auto">
            <a:xfrm>
              <a:off x="436" y="820"/>
              <a:ext cx="232" cy="232"/>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606" name="Gerade Verbindung 16388">
              <a:extLst>
                <a:ext uri="{FF2B5EF4-FFF2-40B4-BE49-F238E27FC236}">
                  <a16:creationId xmlns:a16="http://schemas.microsoft.com/office/drawing/2014/main" id="{F9593CBC-AB23-45C9-B938-3DCB02D28684}"/>
                </a:ext>
              </a:extLst>
            </p:cNvPr>
            <p:cNvSpPr>
              <a:spLocks noChangeShapeType="1"/>
            </p:cNvSpPr>
            <p:nvPr/>
          </p:nvSpPr>
          <p:spPr bwMode="auto">
            <a:xfrm>
              <a:off x="480" y="864"/>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7" name="Gerade Verbindung 16389">
              <a:extLst>
                <a:ext uri="{FF2B5EF4-FFF2-40B4-BE49-F238E27FC236}">
                  <a16:creationId xmlns:a16="http://schemas.microsoft.com/office/drawing/2014/main" id="{EDD7E9C8-FADE-46F3-9444-3376451555D4}"/>
                </a:ext>
              </a:extLst>
            </p:cNvPr>
            <p:cNvSpPr>
              <a:spLocks noChangeShapeType="1"/>
            </p:cNvSpPr>
            <p:nvPr/>
          </p:nvSpPr>
          <p:spPr bwMode="auto">
            <a:xfrm flipV="1">
              <a:off x="576" y="864"/>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8" name="Gerade Verbindung 16390">
              <a:extLst>
                <a:ext uri="{FF2B5EF4-FFF2-40B4-BE49-F238E27FC236}">
                  <a16:creationId xmlns:a16="http://schemas.microsoft.com/office/drawing/2014/main" id="{77F690A9-46AE-4CA0-BDEB-C8A171C7EA3E}"/>
                </a:ext>
              </a:extLst>
            </p:cNvPr>
            <p:cNvSpPr>
              <a:spLocks noChangeShapeType="1"/>
            </p:cNvSpPr>
            <p:nvPr/>
          </p:nvSpPr>
          <p:spPr bwMode="auto">
            <a:xfrm>
              <a:off x="432" y="864"/>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9" name="Gerade Verbindung 16391">
              <a:extLst>
                <a:ext uri="{FF2B5EF4-FFF2-40B4-BE49-F238E27FC236}">
                  <a16:creationId xmlns:a16="http://schemas.microsoft.com/office/drawing/2014/main" id="{2C143A05-B6BA-430E-9BA0-FC719F0789E2}"/>
                </a:ext>
              </a:extLst>
            </p:cNvPr>
            <p:cNvSpPr>
              <a:spLocks noChangeShapeType="1"/>
            </p:cNvSpPr>
            <p:nvPr/>
          </p:nvSpPr>
          <p:spPr bwMode="auto">
            <a:xfrm>
              <a:off x="480" y="864"/>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10" name="Gerade Verbindung 16392">
              <a:extLst>
                <a:ext uri="{FF2B5EF4-FFF2-40B4-BE49-F238E27FC236}">
                  <a16:creationId xmlns:a16="http://schemas.microsoft.com/office/drawing/2014/main" id="{4EE0DBF1-F1D5-45F5-8928-1F4785ED5BC3}"/>
                </a:ext>
              </a:extLst>
            </p:cNvPr>
            <p:cNvSpPr>
              <a:spLocks noChangeShapeType="1"/>
            </p:cNvSpPr>
            <p:nvPr/>
          </p:nvSpPr>
          <p:spPr bwMode="auto">
            <a:xfrm>
              <a:off x="576" y="912"/>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11" name="Gerade Verbindung 16393">
              <a:extLst>
                <a:ext uri="{FF2B5EF4-FFF2-40B4-BE49-F238E27FC236}">
                  <a16:creationId xmlns:a16="http://schemas.microsoft.com/office/drawing/2014/main" id="{03E49CEB-0734-4FE5-80C9-5427B83B74EE}"/>
                </a:ext>
              </a:extLst>
            </p:cNvPr>
            <p:cNvSpPr>
              <a:spLocks noChangeShapeType="1"/>
            </p:cNvSpPr>
            <p:nvPr/>
          </p:nvSpPr>
          <p:spPr bwMode="auto">
            <a:xfrm flipV="1">
              <a:off x="576" y="864"/>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16396" name="Ellipse 16395">
            <a:extLst>
              <a:ext uri="{FF2B5EF4-FFF2-40B4-BE49-F238E27FC236}">
                <a16:creationId xmlns:a16="http://schemas.microsoft.com/office/drawing/2014/main" id="{E450F05F-7346-42F0-A829-7F158ECF7C85}"/>
              </a:ext>
            </a:extLst>
          </p:cNvPr>
          <p:cNvSpPr>
            <a:spLocks noChangeArrowheads="1"/>
          </p:cNvSpPr>
          <p:nvPr/>
        </p:nvSpPr>
        <p:spPr bwMode="auto">
          <a:xfrm>
            <a:off x="768350" y="1682750"/>
            <a:ext cx="292100" cy="292100"/>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7" name="Rechteck 16396">
            <a:extLst>
              <a:ext uri="{FF2B5EF4-FFF2-40B4-BE49-F238E27FC236}">
                <a16:creationId xmlns:a16="http://schemas.microsoft.com/office/drawing/2014/main" id="{D32571D3-F392-478E-94B6-1D1FB407EFB8}"/>
              </a:ext>
            </a:extLst>
          </p:cNvPr>
          <p:cNvSpPr>
            <a:spLocks noChangeArrowheads="1"/>
          </p:cNvSpPr>
          <p:nvPr/>
        </p:nvSpPr>
        <p:spPr bwMode="auto">
          <a:xfrm>
            <a:off x="76200" y="22098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 Inselsilikate</a:t>
            </a:r>
          </a:p>
        </p:txBody>
      </p:sp>
      <p:sp>
        <p:nvSpPr>
          <p:cNvPr id="16398" name="Ellipse 16397">
            <a:extLst>
              <a:ext uri="{FF2B5EF4-FFF2-40B4-BE49-F238E27FC236}">
                <a16:creationId xmlns:a16="http://schemas.microsoft.com/office/drawing/2014/main" id="{9C1E40DE-1A72-4851-AD73-E4A49ED7B9D3}"/>
              </a:ext>
            </a:extLst>
          </p:cNvPr>
          <p:cNvSpPr>
            <a:spLocks noChangeArrowheads="1"/>
          </p:cNvSpPr>
          <p:nvPr/>
        </p:nvSpPr>
        <p:spPr bwMode="auto">
          <a:xfrm>
            <a:off x="2520950" y="1149350"/>
            <a:ext cx="292100" cy="292100"/>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9" name="Ellipse 16398">
            <a:extLst>
              <a:ext uri="{FF2B5EF4-FFF2-40B4-BE49-F238E27FC236}">
                <a16:creationId xmlns:a16="http://schemas.microsoft.com/office/drawing/2014/main" id="{03B34D15-63B7-4A47-857D-DBE50655C203}"/>
              </a:ext>
            </a:extLst>
          </p:cNvPr>
          <p:cNvSpPr>
            <a:spLocks noChangeArrowheads="1"/>
          </p:cNvSpPr>
          <p:nvPr/>
        </p:nvSpPr>
        <p:spPr bwMode="auto">
          <a:xfrm>
            <a:off x="2825750" y="1149350"/>
            <a:ext cx="292100" cy="292100"/>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00" name="Ellipse 16399">
            <a:extLst>
              <a:ext uri="{FF2B5EF4-FFF2-40B4-BE49-F238E27FC236}">
                <a16:creationId xmlns:a16="http://schemas.microsoft.com/office/drawing/2014/main" id="{81E9DB8B-7DD3-49D9-A4FA-349C694EB214}"/>
              </a:ext>
            </a:extLst>
          </p:cNvPr>
          <p:cNvSpPr>
            <a:spLocks noChangeArrowheads="1"/>
          </p:cNvSpPr>
          <p:nvPr/>
        </p:nvSpPr>
        <p:spPr bwMode="auto">
          <a:xfrm>
            <a:off x="2673350" y="1454150"/>
            <a:ext cx="292100" cy="292100"/>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01" name="Ellipse 16400">
            <a:extLst>
              <a:ext uri="{FF2B5EF4-FFF2-40B4-BE49-F238E27FC236}">
                <a16:creationId xmlns:a16="http://schemas.microsoft.com/office/drawing/2014/main" id="{8BB04AFF-5743-41D7-91FC-D11C2736A042}"/>
              </a:ext>
            </a:extLst>
          </p:cNvPr>
          <p:cNvSpPr>
            <a:spLocks noChangeArrowheads="1"/>
          </p:cNvSpPr>
          <p:nvPr/>
        </p:nvSpPr>
        <p:spPr bwMode="auto">
          <a:xfrm>
            <a:off x="2597150" y="1758950"/>
            <a:ext cx="292100" cy="292100"/>
          </a:xfrm>
          <a:prstGeom prst="ellipse">
            <a:avLst/>
          </a:prstGeom>
          <a:gradFill rotWithShape="0">
            <a:gsLst>
              <a:gs pos="0">
                <a:schemeClr val="accent1"/>
              </a:gs>
              <a:gs pos="100000">
                <a:srgbClr val="2447B2"/>
              </a:gs>
            </a:gsLst>
            <a:path path="rect">
              <a:fillToRect l="100000" t="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02" name="Ellipse 16401">
            <a:extLst>
              <a:ext uri="{FF2B5EF4-FFF2-40B4-BE49-F238E27FC236}">
                <a16:creationId xmlns:a16="http://schemas.microsoft.com/office/drawing/2014/main" id="{31F55A7E-A19C-4B65-8154-F9D99560D30B}"/>
              </a:ext>
            </a:extLst>
          </p:cNvPr>
          <p:cNvSpPr>
            <a:spLocks noChangeArrowheads="1"/>
          </p:cNvSpPr>
          <p:nvPr/>
        </p:nvSpPr>
        <p:spPr bwMode="auto">
          <a:xfrm>
            <a:off x="2901950" y="1758950"/>
            <a:ext cx="292100" cy="292100"/>
          </a:xfrm>
          <a:prstGeom prst="ellipse">
            <a:avLst/>
          </a:prstGeom>
          <a:gradFill rotWithShape="0">
            <a:gsLst>
              <a:gs pos="0">
                <a:schemeClr val="accent1"/>
              </a:gs>
              <a:gs pos="100000">
                <a:srgbClr val="2447B2"/>
              </a:gs>
            </a:gsLst>
            <a:path path="rect">
              <a:fillToRect l="100000" t="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03" name="Ellipse 16402">
            <a:extLst>
              <a:ext uri="{FF2B5EF4-FFF2-40B4-BE49-F238E27FC236}">
                <a16:creationId xmlns:a16="http://schemas.microsoft.com/office/drawing/2014/main" id="{C8AC0373-6D0C-45BA-81D0-AD421E6DE54B}"/>
              </a:ext>
            </a:extLst>
          </p:cNvPr>
          <p:cNvSpPr>
            <a:spLocks noChangeArrowheads="1"/>
          </p:cNvSpPr>
          <p:nvPr/>
        </p:nvSpPr>
        <p:spPr bwMode="auto">
          <a:xfrm>
            <a:off x="2749550" y="1606550"/>
            <a:ext cx="292100" cy="292100"/>
          </a:xfrm>
          <a:prstGeom prst="ellipse">
            <a:avLst/>
          </a:prstGeom>
          <a:gradFill rotWithShape="0">
            <a:gsLst>
              <a:gs pos="0">
                <a:schemeClr val="accent1"/>
              </a:gs>
              <a:gs pos="100000">
                <a:srgbClr val="2447B2"/>
              </a:gs>
            </a:gsLst>
            <a:path path="rect">
              <a:fillToRect l="100000" t="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04" name="Ellipse 16403">
            <a:extLst>
              <a:ext uri="{FF2B5EF4-FFF2-40B4-BE49-F238E27FC236}">
                <a16:creationId xmlns:a16="http://schemas.microsoft.com/office/drawing/2014/main" id="{95743500-405B-4E92-9318-7C9A4454C57E}"/>
              </a:ext>
            </a:extLst>
          </p:cNvPr>
          <p:cNvSpPr>
            <a:spLocks noChangeArrowheads="1"/>
          </p:cNvSpPr>
          <p:nvPr/>
        </p:nvSpPr>
        <p:spPr bwMode="auto">
          <a:xfrm>
            <a:off x="2673350" y="1301750"/>
            <a:ext cx="292100" cy="292100"/>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05" name="Gerade Verbindung 16404">
            <a:extLst>
              <a:ext uri="{FF2B5EF4-FFF2-40B4-BE49-F238E27FC236}">
                <a16:creationId xmlns:a16="http://schemas.microsoft.com/office/drawing/2014/main" id="{45825F71-5C74-452D-9B32-B87B5B88F9BB}"/>
              </a:ext>
            </a:extLst>
          </p:cNvPr>
          <p:cNvSpPr>
            <a:spLocks noChangeShapeType="1"/>
          </p:cNvSpPr>
          <p:nvPr/>
        </p:nvSpPr>
        <p:spPr bwMode="auto">
          <a:xfrm>
            <a:off x="2667000" y="1371600"/>
            <a:ext cx="3048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06" name="Gerade Verbindung 16405">
            <a:extLst>
              <a:ext uri="{FF2B5EF4-FFF2-40B4-BE49-F238E27FC236}">
                <a16:creationId xmlns:a16="http://schemas.microsoft.com/office/drawing/2014/main" id="{BCC729E7-104B-4140-BFEB-C114A39C9F37}"/>
              </a:ext>
            </a:extLst>
          </p:cNvPr>
          <p:cNvSpPr>
            <a:spLocks noChangeShapeType="1"/>
          </p:cNvSpPr>
          <p:nvPr/>
        </p:nvSpPr>
        <p:spPr bwMode="auto">
          <a:xfrm>
            <a:off x="2667000" y="1371600"/>
            <a:ext cx="152400" cy="228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07" name="Gerade Verbindung 16406">
            <a:extLst>
              <a:ext uri="{FF2B5EF4-FFF2-40B4-BE49-F238E27FC236}">
                <a16:creationId xmlns:a16="http://schemas.microsoft.com/office/drawing/2014/main" id="{40E5211F-CE8B-4DCC-A0E6-3AC2784795BA}"/>
              </a:ext>
            </a:extLst>
          </p:cNvPr>
          <p:cNvSpPr>
            <a:spLocks noChangeShapeType="1"/>
          </p:cNvSpPr>
          <p:nvPr/>
        </p:nvSpPr>
        <p:spPr bwMode="auto">
          <a:xfrm flipV="1">
            <a:off x="2819400" y="1371600"/>
            <a:ext cx="152400" cy="228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08" name="Gerade Verbindung 16407">
            <a:extLst>
              <a:ext uri="{FF2B5EF4-FFF2-40B4-BE49-F238E27FC236}">
                <a16:creationId xmlns:a16="http://schemas.microsoft.com/office/drawing/2014/main" id="{F06AB3FB-AB58-4871-9D0D-FC3995A3B589}"/>
              </a:ext>
            </a:extLst>
          </p:cNvPr>
          <p:cNvSpPr>
            <a:spLocks noChangeShapeType="1"/>
          </p:cNvSpPr>
          <p:nvPr/>
        </p:nvSpPr>
        <p:spPr bwMode="auto">
          <a:xfrm>
            <a:off x="2667000" y="1371600"/>
            <a:ext cx="1524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09" name="Gerade Verbindung 16408">
            <a:extLst>
              <a:ext uri="{FF2B5EF4-FFF2-40B4-BE49-F238E27FC236}">
                <a16:creationId xmlns:a16="http://schemas.microsoft.com/office/drawing/2014/main" id="{F4556EC3-BA82-4780-B6CB-874DCFE629FE}"/>
              </a:ext>
            </a:extLst>
          </p:cNvPr>
          <p:cNvSpPr>
            <a:spLocks noChangeShapeType="1"/>
          </p:cNvSpPr>
          <p:nvPr/>
        </p:nvSpPr>
        <p:spPr bwMode="auto">
          <a:xfrm>
            <a:off x="2819400" y="1447800"/>
            <a:ext cx="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0" name="Gerade Verbindung 16409">
            <a:extLst>
              <a:ext uri="{FF2B5EF4-FFF2-40B4-BE49-F238E27FC236}">
                <a16:creationId xmlns:a16="http://schemas.microsoft.com/office/drawing/2014/main" id="{09CE721E-B3D6-49B2-8891-922FC9E19381}"/>
              </a:ext>
            </a:extLst>
          </p:cNvPr>
          <p:cNvSpPr>
            <a:spLocks noChangeShapeType="1"/>
          </p:cNvSpPr>
          <p:nvPr/>
        </p:nvSpPr>
        <p:spPr bwMode="auto">
          <a:xfrm flipV="1">
            <a:off x="2819400" y="1371600"/>
            <a:ext cx="2286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1" name="Gerade Verbindung 16410">
            <a:extLst>
              <a:ext uri="{FF2B5EF4-FFF2-40B4-BE49-F238E27FC236}">
                <a16:creationId xmlns:a16="http://schemas.microsoft.com/office/drawing/2014/main" id="{42A938A3-44C4-4B17-BCF8-CBA0BB7E8D76}"/>
              </a:ext>
            </a:extLst>
          </p:cNvPr>
          <p:cNvSpPr>
            <a:spLocks noChangeShapeType="1"/>
          </p:cNvSpPr>
          <p:nvPr/>
        </p:nvSpPr>
        <p:spPr bwMode="auto">
          <a:xfrm>
            <a:off x="2819400" y="1676400"/>
            <a:ext cx="1524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2" name="Gerade Verbindung 16411">
            <a:extLst>
              <a:ext uri="{FF2B5EF4-FFF2-40B4-BE49-F238E27FC236}">
                <a16:creationId xmlns:a16="http://schemas.microsoft.com/office/drawing/2014/main" id="{14449BFA-328E-4D28-9238-C89B6D88A01E}"/>
              </a:ext>
            </a:extLst>
          </p:cNvPr>
          <p:cNvSpPr>
            <a:spLocks noChangeShapeType="1"/>
          </p:cNvSpPr>
          <p:nvPr/>
        </p:nvSpPr>
        <p:spPr bwMode="auto">
          <a:xfrm>
            <a:off x="2819400" y="1676400"/>
            <a:ext cx="76200" cy="304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3" name="Gerade Verbindung 16412">
            <a:extLst>
              <a:ext uri="{FF2B5EF4-FFF2-40B4-BE49-F238E27FC236}">
                <a16:creationId xmlns:a16="http://schemas.microsoft.com/office/drawing/2014/main" id="{4966CAE2-73F1-4FCD-8466-49126B5274C0}"/>
              </a:ext>
            </a:extLst>
          </p:cNvPr>
          <p:cNvSpPr>
            <a:spLocks noChangeShapeType="1"/>
          </p:cNvSpPr>
          <p:nvPr/>
        </p:nvSpPr>
        <p:spPr bwMode="auto">
          <a:xfrm flipV="1">
            <a:off x="2895600" y="1676400"/>
            <a:ext cx="152400" cy="228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4" name="Gerade Verbindung 16413">
            <a:extLst>
              <a:ext uri="{FF2B5EF4-FFF2-40B4-BE49-F238E27FC236}">
                <a16:creationId xmlns:a16="http://schemas.microsoft.com/office/drawing/2014/main" id="{1A98EAB5-ED03-4CBD-B5A4-27A4EECE6C5B}"/>
              </a:ext>
            </a:extLst>
          </p:cNvPr>
          <p:cNvSpPr>
            <a:spLocks noChangeShapeType="1"/>
          </p:cNvSpPr>
          <p:nvPr/>
        </p:nvSpPr>
        <p:spPr bwMode="auto">
          <a:xfrm>
            <a:off x="2819400" y="1676400"/>
            <a:ext cx="762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5" name="Gerade Verbindung 16414">
            <a:extLst>
              <a:ext uri="{FF2B5EF4-FFF2-40B4-BE49-F238E27FC236}">
                <a16:creationId xmlns:a16="http://schemas.microsoft.com/office/drawing/2014/main" id="{0AF9560C-D58E-4CB2-B7DD-011F04645B70}"/>
              </a:ext>
            </a:extLst>
          </p:cNvPr>
          <p:cNvSpPr>
            <a:spLocks noChangeShapeType="1"/>
          </p:cNvSpPr>
          <p:nvPr/>
        </p:nvSpPr>
        <p:spPr bwMode="auto">
          <a:xfrm>
            <a:off x="2895600" y="1752600"/>
            <a:ext cx="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6" name="Gerade Verbindung 16415">
            <a:extLst>
              <a:ext uri="{FF2B5EF4-FFF2-40B4-BE49-F238E27FC236}">
                <a16:creationId xmlns:a16="http://schemas.microsoft.com/office/drawing/2014/main" id="{3360BADE-E92D-469C-BB6D-5743229C46A1}"/>
              </a:ext>
            </a:extLst>
          </p:cNvPr>
          <p:cNvSpPr>
            <a:spLocks noChangeShapeType="1"/>
          </p:cNvSpPr>
          <p:nvPr/>
        </p:nvSpPr>
        <p:spPr bwMode="auto">
          <a:xfrm flipV="1">
            <a:off x="2895600" y="1676400"/>
            <a:ext cx="1524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6417" name="Rechteck 16416">
            <a:extLst>
              <a:ext uri="{FF2B5EF4-FFF2-40B4-BE49-F238E27FC236}">
                <a16:creationId xmlns:a16="http://schemas.microsoft.com/office/drawing/2014/main" id="{9717D0E0-627E-4DDA-8408-CCD00BB129C9}"/>
              </a:ext>
            </a:extLst>
          </p:cNvPr>
          <p:cNvSpPr>
            <a:spLocks noChangeArrowheads="1"/>
          </p:cNvSpPr>
          <p:nvPr/>
        </p:nvSpPr>
        <p:spPr bwMode="auto">
          <a:xfrm>
            <a:off x="2209800" y="22098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 Gruppensilikate</a:t>
            </a:r>
          </a:p>
        </p:txBody>
      </p:sp>
      <p:grpSp>
        <p:nvGrpSpPr>
          <p:cNvPr id="19134" name="Group 94">
            <a:extLst>
              <a:ext uri="{FF2B5EF4-FFF2-40B4-BE49-F238E27FC236}">
                <a16:creationId xmlns:a16="http://schemas.microsoft.com/office/drawing/2014/main" id="{F4D3D0BC-647B-4C28-8555-F9C39A902BCE}"/>
              </a:ext>
            </a:extLst>
          </p:cNvPr>
          <p:cNvGrpSpPr>
            <a:grpSpLocks/>
          </p:cNvGrpSpPr>
          <p:nvPr/>
        </p:nvGrpSpPr>
        <p:grpSpPr bwMode="auto">
          <a:xfrm>
            <a:off x="4349750" y="1073150"/>
            <a:ext cx="1435100" cy="1358900"/>
            <a:chOff x="2740" y="676"/>
            <a:chExt cx="904" cy="856"/>
          </a:xfrm>
        </p:grpSpPr>
        <p:sp>
          <p:nvSpPr>
            <p:cNvPr id="16418" name="Ellipse 16417">
              <a:extLst>
                <a:ext uri="{FF2B5EF4-FFF2-40B4-BE49-F238E27FC236}">
                  <a16:creationId xmlns:a16="http://schemas.microsoft.com/office/drawing/2014/main" id="{79B882BD-3EB9-4B80-AA9F-48D2835051AF}"/>
                </a:ext>
              </a:extLst>
            </p:cNvPr>
            <p:cNvSpPr>
              <a:spLocks noChangeArrowheads="1"/>
            </p:cNvSpPr>
            <p:nvPr/>
          </p:nvSpPr>
          <p:spPr bwMode="auto">
            <a:xfrm>
              <a:off x="2788" y="676"/>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19" name="Ellipse 16418">
              <a:extLst>
                <a:ext uri="{FF2B5EF4-FFF2-40B4-BE49-F238E27FC236}">
                  <a16:creationId xmlns:a16="http://schemas.microsoft.com/office/drawing/2014/main" id="{9410AC11-46F5-4FAD-BA70-8C6220F643E6}"/>
                </a:ext>
              </a:extLst>
            </p:cNvPr>
            <p:cNvSpPr>
              <a:spLocks noChangeArrowheads="1"/>
            </p:cNvSpPr>
            <p:nvPr/>
          </p:nvSpPr>
          <p:spPr bwMode="auto">
            <a:xfrm>
              <a:off x="2884" y="868"/>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0" name="Ellipse 16419">
              <a:extLst>
                <a:ext uri="{FF2B5EF4-FFF2-40B4-BE49-F238E27FC236}">
                  <a16:creationId xmlns:a16="http://schemas.microsoft.com/office/drawing/2014/main" id="{0C93956D-D455-4BED-BC91-5EE992AA8F37}"/>
                </a:ext>
              </a:extLst>
            </p:cNvPr>
            <p:cNvSpPr>
              <a:spLocks noChangeArrowheads="1"/>
            </p:cNvSpPr>
            <p:nvPr/>
          </p:nvSpPr>
          <p:spPr bwMode="auto">
            <a:xfrm>
              <a:off x="3076" y="772"/>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1" name="Ellipse 16420">
              <a:extLst>
                <a:ext uri="{FF2B5EF4-FFF2-40B4-BE49-F238E27FC236}">
                  <a16:creationId xmlns:a16="http://schemas.microsoft.com/office/drawing/2014/main" id="{61E90398-C628-4A58-BB23-F254183A15F4}"/>
                </a:ext>
              </a:extLst>
            </p:cNvPr>
            <p:cNvSpPr>
              <a:spLocks noChangeArrowheads="1"/>
            </p:cNvSpPr>
            <p:nvPr/>
          </p:nvSpPr>
          <p:spPr bwMode="auto">
            <a:xfrm>
              <a:off x="3220" y="676"/>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2" name="Ellipse 16421">
              <a:extLst>
                <a:ext uri="{FF2B5EF4-FFF2-40B4-BE49-F238E27FC236}">
                  <a16:creationId xmlns:a16="http://schemas.microsoft.com/office/drawing/2014/main" id="{4E3B25D2-FB5E-4DDB-AD0F-10996AF9D8F5}"/>
                </a:ext>
              </a:extLst>
            </p:cNvPr>
            <p:cNvSpPr>
              <a:spLocks noChangeArrowheads="1"/>
            </p:cNvSpPr>
            <p:nvPr/>
          </p:nvSpPr>
          <p:spPr bwMode="auto">
            <a:xfrm>
              <a:off x="3268" y="916"/>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3" name="Ellipse 16422">
              <a:extLst>
                <a:ext uri="{FF2B5EF4-FFF2-40B4-BE49-F238E27FC236}">
                  <a16:creationId xmlns:a16="http://schemas.microsoft.com/office/drawing/2014/main" id="{2674CF83-8B21-47AC-970D-D06270CAE7CA}"/>
                </a:ext>
              </a:extLst>
            </p:cNvPr>
            <p:cNvSpPr>
              <a:spLocks noChangeArrowheads="1"/>
            </p:cNvSpPr>
            <p:nvPr/>
          </p:nvSpPr>
          <p:spPr bwMode="auto">
            <a:xfrm>
              <a:off x="2884" y="1108"/>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4" name="Ellipse 16423">
              <a:extLst>
                <a:ext uri="{FF2B5EF4-FFF2-40B4-BE49-F238E27FC236}">
                  <a16:creationId xmlns:a16="http://schemas.microsoft.com/office/drawing/2014/main" id="{BFBE079E-75BB-406B-98B2-6F3D5E1B64AF}"/>
                </a:ext>
              </a:extLst>
            </p:cNvPr>
            <p:cNvSpPr>
              <a:spLocks noChangeArrowheads="1"/>
            </p:cNvSpPr>
            <p:nvPr/>
          </p:nvSpPr>
          <p:spPr bwMode="auto">
            <a:xfrm>
              <a:off x="2740" y="1012"/>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5" name="Ellipse 16424">
              <a:extLst>
                <a:ext uri="{FF2B5EF4-FFF2-40B4-BE49-F238E27FC236}">
                  <a16:creationId xmlns:a16="http://schemas.microsoft.com/office/drawing/2014/main" id="{C9932C0C-B859-4236-AAC8-82B1D7049F9D}"/>
                </a:ext>
              </a:extLst>
            </p:cNvPr>
            <p:cNvSpPr>
              <a:spLocks noChangeArrowheads="1"/>
            </p:cNvSpPr>
            <p:nvPr/>
          </p:nvSpPr>
          <p:spPr bwMode="auto">
            <a:xfrm>
              <a:off x="3268" y="1108"/>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6" name="Ellipse 16425">
              <a:extLst>
                <a:ext uri="{FF2B5EF4-FFF2-40B4-BE49-F238E27FC236}">
                  <a16:creationId xmlns:a16="http://schemas.microsoft.com/office/drawing/2014/main" id="{46BC9088-E2B0-4074-92B8-F8836B283806}"/>
                </a:ext>
              </a:extLst>
            </p:cNvPr>
            <p:cNvSpPr>
              <a:spLocks noChangeArrowheads="1"/>
            </p:cNvSpPr>
            <p:nvPr/>
          </p:nvSpPr>
          <p:spPr bwMode="auto">
            <a:xfrm>
              <a:off x="3460" y="1060"/>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7" name="Ellipse 16426">
              <a:extLst>
                <a:ext uri="{FF2B5EF4-FFF2-40B4-BE49-F238E27FC236}">
                  <a16:creationId xmlns:a16="http://schemas.microsoft.com/office/drawing/2014/main" id="{44318729-6D49-447A-A2E6-7603CCA17558}"/>
                </a:ext>
              </a:extLst>
            </p:cNvPr>
            <p:cNvSpPr>
              <a:spLocks noChangeArrowheads="1"/>
            </p:cNvSpPr>
            <p:nvPr/>
          </p:nvSpPr>
          <p:spPr bwMode="auto">
            <a:xfrm>
              <a:off x="3124" y="1300"/>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8" name="Ellipse 16427">
              <a:extLst>
                <a:ext uri="{FF2B5EF4-FFF2-40B4-BE49-F238E27FC236}">
                  <a16:creationId xmlns:a16="http://schemas.microsoft.com/office/drawing/2014/main" id="{2F427074-0BFE-477F-AE03-FBBADB16F8A2}"/>
                </a:ext>
              </a:extLst>
            </p:cNvPr>
            <p:cNvSpPr>
              <a:spLocks noChangeArrowheads="1"/>
            </p:cNvSpPr>
            <p:nvPr/>
          </p:nvSpPr>
          <p:spPr bwMode="auto">
            <a:xfrm>
              <a:off x="2884" y="1348"/>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429" name="Ellipse 16428">
              <a:extLst>
                <a:ext uri="{FF2B5EF4-FFF2-40B4-BE49-F238E27FC236}">
                  <a16:creationId xmlns:a16="http://schemas.microsoft.com/office/drawing/2014/main" id="{78E03B29-25F7-4538-BE87-FA3302A6E7DC}"/>
                </a:ext>
              </a:extLst>
            </p:cNvPr>
            <p:cNvSpPr>
              <a:spLocks noChangeArrowheads="1"/>
            </p:cNvSpPr>
            <p:nvPr/>
          </p:nvSpPr>
          <p:spPr bwMode="auto">
            <a:xfrm>
              <a:off x="3364" y="1300"/>
              <a:ext cx="184" cy="184"/>
            </a:xfrm>
            <a:prstGeom prst="ellipse">
              <a:avLst/>
            </a:prstGeom>
            <a:gradFill rotWithShape="0">
              <a:gsLst>
                <a:gs pos="0">
                  <a:schemeClr val="accent1"/>
                </a:gs>
                <a:gs pos="100000">
                  <a:srgbClr val="2447B2"/>
                </a:gs>
              </a:gsLst>
              <a:path path="rect">
                <a:fillToRect r="100000" b="10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7557" name="Group 53">
              <a:extLst>
                <a:ext uri="{FF2B5EF4-FFF2-40B4-BE49-F238E27FC236}">
                  <a16:creationId xmlns:a16="http://schemas.microsoft.com/office/drawing/2014/main" id="{0360494F-846B-4BB2-B247-2C9C5D9D31A2}"/>
                </a:ext>
              </a:extLst>
            </p:cNvPr>
            <p:cNvGrpSpPr>
              <a:grpSpLocks/>
            </p:cNvGrpSpPr>
            <p:nvPr/>
          </p:nvGrpSpPr>
          <p:grpSpPr bwMode="auto">
            <a:xfrm>
              <a:off x="2832" y="964"/>
              <a:ext cx="240" cy="236"/>
              <a:chOff x="2832" y="964"/>
              <a:chExt cx="240" cy="236"/>
            </a:xfrm>
          </p:grpSpPr>
          <p:sp>
            <p:nvSpPr>
              <p:cNvPr id="16430" name="Ellipse 16429">
                <a:extLst>
                  <a:ext uri="{FF2B5EF4-FFF2-40B4-BE49-F238E27FC236}">
                    <a16:creationId xmlns:a16="http://schemas.microsoft.com/office/drawing/2014/main" id="{B80FC180-4A91-4A3A-851F-6DA100333931}"/>
                  </a:ext>
                </a:extLst>
              </p:cNvPr>
              <p:cNvSpPr>
                <a:spLocks noChangeArrowheads="1"/>
              </p:cNvSpPr>
              <p:nvPr/>
            </p:nvSpPr>
            <p:spPr bwMode="auto">
              <a:xfrm>
                <a:off x="2836" y="964"/>
                <a:ext cx="232" cy="232"/>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599" name="Gerade Verbindung 16430">
                <a:extLst>
                  <a:ext uri="{FF2B5EF4-FFF2-40B4-BE49-F238E27FC236}">
                    <a16:creationId xmlns:a16="http://schemas.microsoft.com/office/drawing/2014/main" id="{21F798D9-9339-4E08-83EE-47E1FC525E94}"/>
                  </a:ext>
                </a:extLst>
              </p:cNvPr>
              <p:cNvSpPr>
                <a:spLocks noChangeShapeType="1"/>
              </p:cNvSpPr>
              <p:nvPr/>
            </p:nvSpPr>
            <p:spPr bwMode="auto">
              <a:xfrm>
                <a:off x="2880" y="100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0" name="Gerade Verbindung 16431">
                <a:extLst>
                  <a:ext uri="{FF2B5EF4-FFF2-40B4-BE49-F238E27FC236}">
                    <a16:creationId xmlns:a16="http://schemas.microsoft.com/office/drawing/2014/main" id="{AA0FFBDD-17D0-40A3-B5FE-45C11B3AD568}"/>
                  </a:ext>
                </a:extLst>
              </p:cNvPr>
              <p:cNvSpPr>
                <a:spLocks noChangeShapeType="1"/>
              </p:cNvSpPr>
              <p:nvPr/>
            </p:nvSpPr>
            <p:spPr bwMode="auto">
              <a:xfrm flipV="1">
                <a:off x="2976" y="100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1" name="Gerade Verbindung 16432">
                <a:extLst>
                  <a:ext uri="{FF2B5EF4-FFF2-40B4-BE49-F238E27FC236}">
                    <a16:creationId xmlns:a16="http://schemas.microsoft.com/office/drawing/2014/main" id="{E2B5DAF8-FE72-443B-91A1-4F9E550E6805}"/>
                  </a:ext>
                </a:extLst>
              </p:cNvPr>
              <p:cNvSpPr>
                <a:spLocks noChangeShapeType="1"/>
              </p:cNvSpPr>
              <p:nvPr/>
            </p:nvSpPr>
            <p:spPr bwMode="auto">
              <a:xfrm>
                <a:off x="2832" y="1008"/>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2" name="Gerade Verbindung 16433">
                <a:extLst>
                  <a:ext uri="{FF2B5EF4-FFF2-40B4-BE49-F238E27FC236}">
                    <a16:creationId xmlns:a16="http://schemas.microsoft.com/office/drawing/2014/main" id="{CD1BBAFD-84E7-48A7-A4C8-DE92D4C1CEBC}"/>
                  </a:ext>
                </a:extLst>
              </p:cNvPr>
              <p:cNvSpPr>
                <a:spLocks noChangeShapeType="1"/>
              </p:cNvSpPr>
              <p:nvPr/>
            </p:nvSpPr>
            <p:spPr bwMode="auto">
              <a:xfrm>
                <a:off x="2880" y="100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3" name="Gerade Verbindung 16434">
                <a:extLst>
                  <a:ext uri="{FF2B5EF4-FFF2-40B4-BE49-F238E27FC236}">
                    <a16:creationId xmlns:a16="http://schemas.microsoft.com/office/drawing/2014/main" id="{FB7A5A65-41F0-437E-B546-716AAC8BA127}"/>
                  </a:ext>
                </a:extLst>
              </p:cNvPr>
              <p:cNvSpPr>
                <a:spLocks noChangeShapeType="1"/>
              </p:cNvSpPr>
              <p:nvPr/>
            </p:nvSpPr>
            <p:spPr bwMode="auto">
              <a:xfrm>
                <a:off x="2976" y="1056"/>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604" name="Gerade Verbindung 16435">
                <a:extLst>
                  <a:ext uri="{FF2B5EF4-FFF2-40B4-BE49-F238E27FC236}">
                    <a16:creationId xmlns:a16="http://schemas.microsoft.com/office/drawing/2014/main" id="{B53CF682-AB0E-46F7-85B4-8A1CFEB34604}"/>
                  </a:ext>
                </a:extLst>
              </p:cNvPr>
              <p:cNvSpPr>
                <a:spLocks noChangeShapeType="1"/>
              </p:cNvSpPr>
              <p:nvPr/>
            </p:nvSpPr>
            <p:spPr bwMode="auto">
              <a:xfrm flipV="1">
                <a:off x="2976" y="100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nvGrpSpPr>
            <p:cNvPr id="17558" name="Group 61">
              <a:extLst>
                <a:ext uri="{FF2B5EF4-FFF2-40B4-BE49-F238E27FC236}">
                  <a16:creationId xmlns:a16="http://schemas.microsoft.com/office/drawing/2014/main" id="{F75D79FF-562C-4EC8-8343-199984BDC184}"/>
                </a:ext>
              </a:extLst>
            </p:cNvPr>
            <p:cNvGrpSpPr>
              <a:grpSpLocks/>
            </p:cNvGrpSpPr>
            <p:nvPr/>
          </p:nvGrpSpPr>
          <p:grpSpPr bwMode="auto">
            <a:xfrm>
              <a:off x="2976" y="1204"/>
              <a:ext cx="240" cy="236"/>
              <a:chOff x="2976" y="1204"/>
              <a:chExt cx="240" cy="236"/>
            </a:xfrm>
          </p:grpSpPr>
          <p:sp>
            <p:nvSpPr>
              <p:cNvPr id="16438" name="Ellipse 16437">
                <a:extLst>
                  <a:ext uri="{FF2B5EF4-FFF2-40B4-BE49-F238E27FC236}">
                    <a16:creationId xmlns:a16="http://schemas.microsoft.com/office/drawing/2014/main" id="{7C8532CF-E469-4919-8F8A-B8ECC5556764}"/>
                  </a:ext>
                </a:extLst>
              </p:cNvPr>
              <p:cNvSpPr>
                <a:spLocks noChangeArrowheads="1"/>
              </p:cNvSpPr>
              <p:nvPr/>
            </p:nvSpPr>
            <p:spPr bwMode="auto">
              <a:xfrm>
                <a:off x="2980" y="1204"/>
                <a:ext cx="232" cy="232"/>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592" name="Gerade Verbindung 16438">
                <a:extLst>
                  <a:ext uri="{FF2B5EF4-FFF2-40B4-BE49-F238E27FC236}">
                    <a16:creationId xmlns:a16="http://schemas.microsoft.com/office/drawing/2014/main" id="{38AAFC5D-9DDB-4EBC-B148-5D4010544F05}"/>
                  </a:ext>
                </a:extLst>
              </p:cNvPr>
              <p:cNvSpPr>
                <a:spLocks noChangeShapeType="1"/>
              </p:cNvSpPr>
              <p:nvPr/>
            </p:nvSpPr>
            <p:spPr bwMode="auto">
              <a:xfrm>
                <a:off x="3024" y="124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93" name="Gerade Verbindung 16439">
                <a:extLst>
                  <a:ext uri="{FF2B5EF4-FFF2-40B4-BE49-F238E27FC236}">
                    <a16:creationId xmlns:a16="http://schemas.microsoft.com/office/drawing/2014/main" id="{1BF3CD23-9A3F-46B2-AB35-0E9D9AAA8150}"/>
                  </a:ext>
                </a:extLst>
              </p:cNvPr>
              <p:cNvSpPr>
                <a:spLocks noChangeShapeType="1"/>
              </p:cNvSpPr>
              <p:nvPr/>
            </p:nvSpPr>
            <p:spPr bwMode="auto">
              <a:xfrm flipV="1">
                <a:off x="3120" y="124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94" name="Gerade Verbindung 16440">
                <a:extLst>
                  <a:ext uri="{FF2B5EF4-FFF2-40B4-BE49-F238E27FC236}">
                    <a16:creationId xmlns:a16="http://schemas.microsoft.com/office/drawing/2014/main" id="{3F587901-9E93-4ECB-9BD1-AA7671DB6984}"/>
                  </a:ext>
                </a:extLst>
              </p:cNvPr>
              <p:cNvSpPr>
                <a:spLocks noChangeShapeType="1"/>
              </p:cNvSpPr>
              <p:nvPr/>
            </p:nvSpPr>
            <p:spPr bwMode="auto">
              <a:xfrm>
                <a:off x="2976" y="1248"/>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95" name="Gerade Verbindung 16441">
                <a:extLst>
                  <a:ext uri="{FF2B5EF4-FFF2-40B4-BE49-F238E27FC236}">
                    <a16:creationId xmlns:a16="http://schemas.microsoft.com/office/drawing/2014/main" id="{507AFB81-0855-4AF7-9689-0161C0E3038B}"/>
                  </a:ext>
                </a:extLst>
              </p:cNvPr>
              <p:cNvSpPr>
                <a:spLocks noChangeShapeType="1"/>
              </p:cNvSpPr>
              <p:nvPr/>
            </p:nvSpPr>
            <p:spPr bwMode="auto">
              <a:xfrm>
                <a:off x="3024" y="124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96" name="Gerade Verbindung 16442">
                <a:extLst>
                  <a:ext uri="{FF2B5EF4-FFF2-40B4-BE49-F238E27FC236}">
                    <a16:creationId xmlns:a16="http://schemas.microsoft.com/office/drawing/2014/main" id="{8693F667-56FC-4994-A306-01864EC5072C}"/>
                  </a:ext>
                </a:extLst>
              </p:cNvPr>
              <p:cNvSpPr>
                <a:spLocks noChangeShapeType="1"/>
              </p:cNvSpPr>
              <p:nvPr/>
            </p:nvSpPr>
            <p:spPr bwMode="auto">
              <a:xfrm>
                <a:off x="3120" y="1296"/>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97" name="Gerade Verbindung 16443">
                <a:extLst>
                  <a:ext uri="{FF2B5EF4-FFF2-40B4-BE49-F238E27FC236}">
                    <a16:creationId xmlns:a16="http://schemas.microsoft.com/office/drawing/2014/main" id="{30A71488-94BA-4126-86E6-D8E0A42ABF16}"/>
                  </a:ext>
                </a:extLst>
              </p:cNvPr>
              <p:cNvSpPr>
                <a:spLocks noChangeShapeType="1"/>
              </p:cNvSpPr>
              <p:nvPr/>
            </p:nvSpPr>
            <p:spPr bwMode="auto">
              <a:xfrm flipV="1">
                <a:off x="3120" y="124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nvGrpSpPr>
            <p:cNvPr id="17559" name="Group 69">
              <a:extLst>
                <a:ext uri="{FF2B5EF4-FFF2-40B4-BE49-F238E27FC236}">
                  <a16:creationId xmlns:a16="http://schemas.microsoft.com/office/drawing/2014/main" id="{5A5149BF-E004-47F5-8415-FA4D8848B58C}"/>
                </a:ext>
              </a:extLst>
            </p:cNvPr>
            <p:cNvGrpSpPr>
              <a:grpSpLocks/>
            </p:cNvGrpSpPr>
            <p:nvPr/>
          </p:nvGrpSpPr>
          <p:grpSpPr bwMode="auto">
            <a:xfrm>
              <a:off x="2928" y="724"/>
              <a:ext cx="240" cy="236"/>
              <a:chOff x="2928" y="724"/>
              <a:chExt cx="240" cy="236"/>
            </a:xfrm>
          </p:grpSpPr>
          <p:sp>
            <p:nvSpPr>
              <p:cNvPr id="16446" name="Ellipse 16445">
                <a:extLst>
                  <a:ext uri="{FF2B5EF4-FFF2-40B4-BE49-F238E27FC236}">
                    <a16:creationId xmlns:a16="http://schemas.microsoft.com/office/drawing/2014/main" id="{8DD6A9A1-BEB5-4A8F-AD22-C1DB110BC7B5}"/>
                  </a:ext>
                </a:extLst>
              </p:cNvPr>
              <p:cNvSpPr>
                <a:spLocks noChangeArrowheads="1"/>
              </p:cNvSpPr>
              <p:nvPr/>
            </p:nvSpPr>
            <p:spPr bwMode="auto">
              <a:xfrm>
                <a:off x="2932" y="724"/>
                <a:ext cx="232" cy="232"/>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585" name="Gerade Verbindung 16446">
                <a:extLst>
                  <a:ext uri="{FF2B5EF4-FFF2-40B4-BE49-F238E27FC236}">
                    <a16:creationId xmlns:a16="http://schemas.microsoft.com/office/drawing/2014/main" id="{838B845D-9E95-43EB-B2B0-3E1D2AD08DAC}"/>
                  </a:ext>
                </a:extLst>
              </p:cNvPr>
              <p:cNvSpPr>
                <a:spLocks noChangeShapeType="1"/>
              </p:cNvSpPr>
              <p:nvPr/>
            </p:nvSpPr>
            <p:spPr bwMode="auto">
              <a:xfrm>
                <a:off x="2976" y="76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6" name="Gerade Verbindung 16447">
                <a:extLst>
                  <a:ext uri="{FF2B5EF4-FFF2-40B4-BE49-F238E27FC236}">
                    <a16:creationId xmlns:a16="http://schemas.microsoft.com/office/drawing/2014/main" id="{5A37A549-2CE2-4BCF-82C7-690C006C9562}"/>
                  </a:ext>
                </a:extLst>
              </p:cNvPr>
              <p:cNvSpPr>
                <a:spLocks noChangeShapeType="1"/>
              </p:cNvSpPr>
              <p:nvPr/>
            </p:nvSpPr>
            <p:spPr bwMode="auto">
              <a:xfrm flipV="1">
                <a:off x="3072" y="76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7" name="Gerade Verbindung 16448">
                <a:extLst>
                  <a:ext uri="{FF2B5EF4-FFF2-40B4-BE49-F238E27FC236}">
                    <a16:creationId xmlns:a16="http://schemas.microsoft.com/office/drawing/2014/main" id="{E4A9D491-6968-4CBA-B560-AAE745C92EB6}"/>
                  </a:ext>
                </a:extLst>
              </p:cNvPr>
              <p:cNvSpPr>
                <a:spLocks noChangeShapeType="1"/>
              </p:cNvSpPr>
              <p:nvPr/>
            </p:nvSpPr>
            <p:spPr bwMode="auto">
              <a:xfrm>
                <a:off x="2928" y="768"/>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8" name="Gerade Verbindung 16449">
                <a:extLst>
                  <a:ext uri="{FF2B5EF4-FFF2-40B4-BE49-F238E27FC236}">
                    <a16:creationId xmlns:a16="http://schemas.microsoft.com/office/drawing/2014/main" id="{345670E6-0877-439A-9FF1-6AD9CF0CA146}"/>
                  </a:ext>
                </a:extLst>
              </p:cNvPr>
              <p:cNvSpPr>
                <a:spLocks noChangeShapeType="1"/>
              </p:cNvSpPr>
              <p:nvPr/>
            </p:nvSpPr>
            <p:spPr bwMode="auto">
              <a:xfrm>
                <a:off x="2976" y="76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9" name="Gerade Verbindung 16450">
                <a:extLst>
                  <a:ext uri="{FF2B5EF4-FFF2-40B4-BE49-F238E27FC236}">
                    <a16:creationId xmlns:a16="http://schemas.microsoft.com/office/drawing/2014/main" id="{47FA0C9F-A81F-4686-9E72-409A524F48DC}"/>
                  </a:ext>
                </a:extLst>
              </p:cNvPr>
              <p:cNvSpPr>
                <a:spLocks noChangeShapeType="1"/>
              </p:cNvSpPr>
              <p:nvPr/>
            </p:nvSpPr>
            <p:spPr bwMode="auto">
              <a:xfrm>
                <a:off x="3072" y="816"/>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90" name="Gerade Verbindung 16451">
                <a:extLst>
                  <a:ext uri="{FF2B5EF4-FFF2-40B4-BE49-F238E27FC236}">
                    <a16:creationId xmlns:a16="http://schemas.microsoft.com/office/drawing/2014/main" id="{C02660FD-A1E8-42E1-84C0-8D00E3BB355C}"/>
                  </a:ext>
                </a:extLst>
              </p:cNvPr>
              <p:cNvSpPr>
                <a:spLocks noChangeShapeType="1"/>
              </p:cNvSpPr>
              <p:nvPr/>
            </p:nvSpPr>
            <p:spPr bwMode="auto">
              <a:xfrm flipV="1">
                <a:off x="3072" y="76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nvGrpSpPr>
            <p:cNvPr id="17560" name="Group 77">
              <a:extLst>
                <a:ext uri="{FF2B5EF4-FFF2-40B4-BE49-F238E27FC236}">
                  <a16:creationId xmlns:a16="http://schemas.microsoft.com/office/drawing/2014/main" id="{214F61E9-8736-4979-A50D-4F1EB28E4D1D}"/>
                </a:ext>
              </a:extLst>
            </p:cNvPr>
            <p:cNvGrpSpPr>
              <a:grpSpLocks/>
            </p:cNvGrpSpPr>
            <p:nvPr/>
          </p:nvGrpSpPr>
          <p:grpSpPr bwMode="auto">
            <a:xfrm>
              <a:off x="3168" y="772"/>
              <a:ext cx="240" cy="236"/>
              <a:chOff x="3168" y="772"/>
              <a:chExt cx="240" cy="236"/>
            </a:xfrm>
          </p:grpSpPr>
          <p:sp>
            <p:nvSpPr>
              <p:cNvPr id="16454" name="Ellipse 16453">
                <a:extLst>
                  <a:ext uri="{FF2B5EF4-FFF2-40B4-BE49-F238E27FC236}">
                    <a16:creationId xmlns:a16="http://schemas.microsoft.com/office/drawing/2014/main" id="{4D3C7715-6432-479C-AFF0-C48D12D0572F}"/>
                  </a:ext>
                </a:extLst>
              </p:cNvPr>
              <p:cNvSpPr>
                <a:spLocks noChangeArrowheads="1"/>
              </p:cNvSpPr>
              <p:nvPr/>
            </p:nvSpPr>
            <p:spPr bwMode="auto">
              <a:xfrm>
                <a:off x="3172" y="772"/>
                <a:ext cx="232" cy="232"/>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578" name="Gerade Verbindung 16454">
                <a:extLst>
                  <a:ext uri="{FF2B5EF4-FFF2-40B4-BE49-F238E27FC236}">
                    <a16:creationId xmlns:a16="http://schemas.microsoft.com/office/drawing/2014/main" id="{91165F0B-C86F-49D2-A5BC-0B1E114C75AE}"/>
                  </a:ext>
                </a:extLst>
              </p:cNvPr>
              <p:cNvSpPr>
                <a:spLocks noChangeShapeType="1"/>
              </p:cNvSpPr>
              <p:nvPr/>
            </p:nvSpPr>
            <p:spPr bwMode="auto">
              <a:xfrm>
                <a:off x="3216" y="816"/>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79" name="Gerade Verbindung 16455">
                <a:extLst>
                  <a:ext uri="{FF2B5EF4-FFF2-40B4-BE49-F238E27FC236}">
                    <a16:creationId xmlns:a16="http://schemas.microsoft.com/office/drawing/2014/main" id="{6ED16CA1-C473-4488-A2C3-D03D6F5BBDF7}"/>
                  </a:ext>
                </a:extLst>
              </p:cNvPr>
              <p:cNvSpPr>
                <a:spLocks noChangeShapeType="1"/>
              </p:cNvSpPr>
              <p:nvPr/>
            </p:nvSpPr>
            <p:spPr bwMode="auto">
              <a:xfrm flipV="1">
                <a:off x="3312" y="816"/>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0" name="Gerade Verbindung 16456">
                <a:extLst>
                  <a:ext uri="{FF2B5EF4-FFF2-40B4-BE49-F238E27FC236}">
                    <a16:creationId xmlns:a16="http://schemas.microsoft.com/office/drawing/2014/main" id="{91C471BE-3203-4CA8-83E3-C6585E4AA2C7}"/>
                  </a:ext>
                </a:extLst>
              </p:cNvPr>
              <p:cNvSpPr>
                <a:spLocks noChangeShapeType="1"/>
              </p:cNvSpPr>
              <p:nvPr/>
            </p:nvSpPr>
            <p:spPr bwMode="auto">
              <a:xfrm>
                <a:off x="3168" y="816"/>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1" name="Gerade Verbindung 16457">
                <a:extLst>
                  <a:ext uri="{FF2B5EF4-FFF2-40B4-BE49-F238E27FC236}">
                    <a16:creationId xmlns:a16="http://schemas.microsoft.com/office/drawing/2014/main" id="{4566BEE9-0B42-4C07-ACFB-7072F622395A}"/>
                  </a:ext>
                </a:extLst>
              </p:cNvPr>
              <p:cNvSpPr>
                <a:spLocks noChangeShapeType="1"/>
              </p:cNvSpPr>
              <p:nvPr/>
            </p:nvSpPr>
            <p:spPr bwMode="auto">
              <a:xfrm>
                <a:off x="3216" y="816"/>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2" name="Gerade Verbindung 16458">
                <a:extLst>
                  <a:ext uri="{FF2B5EF4-FFF2-40B4-BE49-F238E27FC236}">
                    <a16:creationId xmlns:a16="http://schemas.microsoft.com/office/drawing/2014/main" id="{346BBF62-9E0B-4F5C-BB3F-909EF1FED6A9}"/>
                  </a:ext>
                </a:extLst>
              </p:cNvPr>
              <p:cNvSpPr>
                <a:spLocks noChangeShapeType="1"/>
              </p:cNvSpPr>
              <p:nvPr/>
            </p:nvSpPr>
            <p:spPr bwMode="auto">
              <a:xfrm>
                <a:off x="3312" y="864"/>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83" name="Gerade Verbindung 16459">
                <a:extLst>
                  <a:ext uri="{FF2B5EF4-FFF2-40B4-BE49-F238E27FC236}">
                    <a16:creationId xmlns:a16="http://schemas.microsoft.com/office/drawing/2014/main" id="{6A80B389-209D-4079-A294-42CEAC7D47C9}"/>
                  </a:ext>
                </a:extLst>
              </p:cNvPr>
              <p:cNvSpPr>
                <a:spLocks noChangeShapeType="1"/>
              </p:cNvSpPr>
              <p:nvPr/>
            </p:nvSpPr>
            <p:spPr bwMode="auto">
              <a:xfrm flipV="1">
                <a:off x="3312" y="816"/>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nvGrpSpPr>
            <p:cNvPr id="17561" name="Group 85">
              <a:extLst>
                <a:ext uri="{FF2B5EF4-FFF2-40B4-BE49-F238E27FC236}">
                  <a16:creationId xmlns:a16="http://schemas.microsoft.com/office/drawing/2014/main" id="{C36A5749-510D-4E85-89CE-81AD13BF54DE}"/>
                </a:ext>
              </a:extLst>
            </p:cNvPr>
            <p:cNvGrpSpPr>
              <a:grpSpLocks/>
            </p:cNvGrpSpPr>
            <p:nvPr/>
          </p:nvGrpSpPr>
          <p:grpSpPr bwMode="auto">
            <a:xfrm>
              <a:off x="3312" y="1012"/>
              <a:ext cx="240" cy="236"/>
              <a:chOff x="3312" y="1012"/>
              <a:chExt cx="240" cy="236"/>
            </a:xfrm>
          </p:grpSpPr>
          <p:sp>
            <p:nvSpPr>
              <p:cNvPr id="16462" name="Ellipse 16461">
                <a:extLst>
                  <a:ext uri="{FF2B5EF4-FFF2-40B4-BE49-F238E27FC236}">
                    <a16:creationId xmlns:a16="http://schemas.microsoft.com/office/drawing/2014/main" id="{63E4D44A-281F-4694-AE52-F74B4267DAC6}"/>
                  </a:ext>
                </a:extLst>
              </p:cNvPr>
              <p:cNvSpPr>
                <a:spLocks noChangeArrowheads="1"/>
              </p:cNvSpPr>
              <p:nvPr/>
            </p:nvSpPr>
            <p:spPr bwMode="auto">
              <a:xfrm>
                <a:off x="3316" y="1012"/>
                <a:ext cx="232" cy="232"/>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571" name="Gerade Verbindung 16462">
                <a:extLst>
                  <a:ext uri="{FF2B5EF4-FFF2-40B4-BE49-F238E27FC236}">
                    <a16:creationId xmlns:a16="http://schemas.microsoft.com/office/drawing/2014/main" id="{5CCDF702-0225-456C-8808-8525997C78F1}"/>
                  </a:ext>
                </a:extLst>
              </p:cNvPr>
              <p:cNvSpPr>
                <a:spLocks noChangeShapeType="1"/>
              </p:cNvSpPr>
              <p:nvPr/>
            </p:nvSpPr>
            <p:spPr bwMode="auto">
              <a:xfrm>
                <a:off x="3360" y="1056"/>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72" name="Gerade Verbindung 16463">
                <a:extLst>
                  <a:ext uri="{FF2B5EF4-FFF2-40B4-BE49-F238E27FC236}">
                    <a16:creationId xmlns:a16="http://schemas.microsoft.com/office/drawing/2014/main" id="{4489836A-1CC1-43BC-8643-B080AF296AD5}"/>
                  </a:ext>
                </a:extLst>
              </p:cNvPr>
              <p:cNvSpPr>
                <a:spLocks noChangeShapeType="1"/>
              </p:cNvSpPr>
              <p:nvPr/>
            </p:nvSpPr>
            <p:spPr bwMode="auto">
              <a:xfrm flipV="1">
                <a:off x="3456" y="1056"/>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73" name="Gerade Verbindung 16464">
                <a:extLst>
                  <a:ext uri="{FF2B5EF4-FFF2-40B4-BE49-F238E27FC236}">
                    <a16:creationId xmlns:a16="http://schemas.microsoft.com/office/drawing/2014/main" id="{D80ADD36-4FE9-4029-A7C8-F740616C3EBC}"/>
                  </a:ext>
                </a:extLst>
              </p:cNvPr>
              <p:cNvSpPr>
                <a:spLocks noChangeShapeType="1"/>
              </p:cNvSpPr>
              <p:nvPr/>
            </p:nvSpPr>
            <p:spPr bwMode="auto">
              <a:xfrm>
                <a:off x="3312" y="1056"/>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74" name="Gerade Verbindung 16465">
                <a:extLst>
                  <a:ext uri="{FF2B5EF4-FFF2-40B4-BE49-F238E27FC236}">
                    <a16:creationId xmlns:a16="http://schemas.microsoft.com/office/drawing/2014/main" id="{FF94E828-1CD7-495E-9A34-DC5B2544E0F6}"/>
                  </a:ext>
                </a:extLst>
              </p:cNvPr>
              <p:cNvSpPr>
                <a:spLocks noChangeShapeType="1"/>
              </p:cNvSpPr>
              <p:nvPr/>
            </p:nvSpPr>
            <p:spPr bwMode="auto">
              <a:xfrm>
                <a:off x="3360" y="1056"/>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75" name="Gerade Verbindung 16466">
                <a:extLst>
                  <a:ext uri="{FF2B5EF4-FFF2-40B4-BE49-F238E27FC236}">
                    <a16:creationId xmlns:a16="http://schemas.microsoft.com/office/drawing/2014/main" id="{97C24C5D-E929-4663-B8E6-BE9DBC9D6213}"/>
                  </a:ext>
                </a:extLst>
              </p:cNvPr>
              <p:cNvSpPr>
                <a:spLocks noChangeShapeType="1"/>
              </p:cNvSpPr>
              <p:nvPr/>
            </p:nvSpPr>
            <p:spPr bwMode="auto">
              <a:xfrm>
                <a:off x="3456" y="1104"/>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76" name="Gerade Verbindung 16467">
                <a:extLst>
                  <a:ext uri="{FF2B5EF4-FFF2-40B4-BE49-F238E27FC236}">
                    <a16:creationId xmlns:a16="http://schemas.microsoft.com/office/drawing/2014/main" id="{96D0B6F7-6F13-4AC7-A893-1C11CF7E6452}"/>
                  </a:ext>
                </a:extLst>
              </p:cNvPr>
              <p:cNvSpPr>
                <a:spLocks noChangeShapeType="1"/>
              </p:cNvSpPr>
              <p:nvPr/>
            </p:nvSpPr>
            <p:spPr bwMode="auto">
              <a:xfrm flipV="1">
                <a:off x="3456" y="1056"/>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nvGrpSpPr>
            <p:cNvPr id="17562" name="Group 93">
              <a:extLst>
                <a:ext uri="{FF2B5EF4-FFF2-40B4-BE49-F238E27FC236}">
                  <a16:creationId xmlns:a16="http://schemas.microsoft.com/office/drawing/2014/main" id="{ACB9367B-5B4C-465E-B086-75CAFE2320B0}"/>
                </a:ext>
              </a:extLst>
            </p:cNvPr>
            <p:cNvGrpSpPr>
              <a:grpSpLocks/>
            </p:cNvGrpSpPr>
            <p:nvPr/>
          </p:nvGrpSpPr>
          <p:grpSpPr bwMode="auto">
            <a:xfrm>
              <a:off x="3216" y="1204"/>
              <a:ext cx="240" cy="236"/>
              <a:chOff x="3216" y="1204"/>
              <a:chExt cx="240" cy="236"/>
            </a:xfrm>
          </p:grpSpPr>
          <p:sp>
            <p:nvSpPr>
              <p:cNvPr id="16470" name="Ellipse 16469">
                <a:extLst>
                  <a:ext uri="{FF2B5EF4-FFF2-40B4-BE49-F238E27FC236}">
                    <a16:creationId xmlns:a16="http://schemas.microsoft.com/office/drawing/2014/main" id="{A626BAC4-09AE-42E9-80CA-75B5B2E4BEAB}"/>
                  </a:ext>
                </a:extLst>
              </p:cNvPr>
              <p:cNvSpPr>
                <a:spLocks noChangeArrowheads="1"/>
              </p:cNvSpPr>
              <p:nvPr/>
            </p:nvSpPr>
            <p:spPr bwMode="auto">
              <a:xfrm>
                <a:off x="3220" y="1204"/>
                <a:ext cx="232" cy="232"/>
              </a:xfrm>
              <a:prstGeom prst="ellipse">
                <a:avLst/>
              </a:prstGeom>
              <a:gradFill rotWithShape="0">
                <a:gsLst>
                  <a:gs pos="0">
                    <a:schemeClr val="accent1"/>
                  </a:gs>
                  <a:gs pos="100000">
                    <a:srgbClr val="2447B2"/>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564" name="Gerade Verbindung 16470">
                <a:extLst>
                  <a:ext uri="{FF2B5EF4-FFF2-40B4-BE49-F238E27FC236}">
                    <a16:creationId xmlns:a16="http://schemas.microsoft.com/office/drawing/2014/main" id="{E5725B2F-3280-4574-B5E4-B2CFE7945B98}"/>
                  </a:ext>
                </a:extLst>
              </p:cNvPr>
              <p:cNvSpPr>
                <a:spLocks noChangeShapeType="1"/>
              </p:cNvSpPr>
              <p:nvPr/>
            </p:nvSpPr>
            <p:spPr bwMode="auto">
              <a:xfrm>
                <a:off x="3264" y="124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65" name="Gerade Verbindung 16471">
                <a:extLst>
                  <a:ext uri="{FF2B5EF4-FFF2-40B4-BE49-F238E27FC236}">
                    <a16:creationId xmlns:a16="http://schemas.microsoft.com/office/drawing/2014/main" id="{AD12F91F-5397-4A48-B584-32FC9B239541}"/>
                  </a:ext>
                </a:extLst>
              </p:cNvPr>
              <p:cNvSpPr>
                <a:spLocks noChangeShapeType="1"/>
              </p:cNvSpPr>
              <p:nvPr/>
            </p:nvSpPr>
            <p:spPr bwMode="auto">
              <a:xfrm flipV="1">
                <a:off x="3360" y="1248"/>
                <a:ext cx="9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66" name="Gerade Verbindung 16472">
                <a:extLst>
                  <a:ext uri="{FF2B5EF4-FFF2-40B4-BE49-F238E27FC236}">
                    <a16:creationId xmlns:a16="http://schemas.microsoft.com/office/drawing/2014/main" id="{2AC9645C-861B-41B8-B63B-A05762765043}"/>
                  </a:ext>
                </a:extLst>
              </p:cNvPr>
              <p:cNvSpPr>
                <a:spLocks noChangeShapeType="1"/>
              </p:cNvSpPr>
              <p:nvPr/>
            </p:nvSpPr>
            <p:spPr bwMode="auto">
              <a:xfrm>
                <a:off x="3216" y="1248"/>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67" name="Gerade Verbindung 16473">
                <a:extLst>
                  <a:ext uri="{FF2B5EF4-FFF2-40B4-BE49-F238E27FC236}">
                    <a16:creationId xmlns:a16="http://schemas.microsoft.com/office/drawing/2014/main" id="{CFEC14D2-9B2B-4544-9CE8-6277E5DA84F6}"/>
                  </a:ext>
                </a:extLst>
              </p:cNvPr>
              <p:cNvSpPr>
                <a:spLocks noChangeShapeType="1"/>
              </p:cNvSpPr>
              <p:nvPr/>
            </p:nvSpPr>
            <p:spPr bwMode="auto">
              <a:xfrm>
                <a:off x="3264" y="124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68" name="Gerade Verbindung 16474">
                <a:extLst>
                  <a:ext uri="{FF2B5EF4-FFF2-40B4-BE49-F238E27FC236}">
                    <a16:creationId xmlns:a16="http://schemas.microsoft.com/office/drawing/2014/main" id="{A2B6A941-0BEB-4689-88DE-0B6E489176A6}"/>
                  </a:ext>
                </a:extLst>
              </p:cNvPr>
              <p:cNvSpPr>
                <a:spLocks noChangeShapeType="1"/>
              </p:cNvSpPr>
              <p:nvPr/>
            </p:nvSpPr>
            <p:spPr bwMode="auto">
              <a:xfrm>
                <a:off x="3360" y="1296"/>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69" name="Gerade Verbindung 16475">
                <a:extLst>
                  <a:ext uri="{FF2B5EF4-FFF2-40B4-BE49-F238E27FC236}">
                    <a16:creationId xmlns:a16="http://schemas.microsoft.com/office/drawing/2014/main" id="{BE650DBF-677A-4DDF-B2A1-5E8EC52AE847}"/>
                  </a:ext>
                </a:extLst>
              </p:cNvPr>
              <p:cNvSpPr>
                <a:spLocks noChangeShapeType="1"/>
              </p:cNvSpPr>
              <p:nvPr/>
            </p:nvSpPr>
            <p:spPr bwMode="auto">
              <a:xfrm flipV="1">
                <a:off x="3360" y="1248"/>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sp>
        <p:nvSpPr>
          <p:cNvPr id="16479" name="Rechteck 16478">
            <a:extLst>
              <a:ext uri="{FF2B5EF4-FFF2-40B4-BE49-F238E27FC236}">
                <a16:creationId xmlns:a16="http://schemas.microsoft.com/office/drawing/2014/main" id="{23FE837F-31C3-449A-8DB6-D2715D1A7234}"/>
              </a:ext>
            </a:extLst>
          </p:cNvPr>
          <p:cNvSpPr>
            <a:spLocks noChangeArrowheads="1"/>
          </p:cNvSpPr>
          <p:nvPr/>
        </p:nvSpPr>
        <p:spPr bwMode="auto">
          <a:xfrm>
            <a:off x="4343400" y="2590800"/>
            <a:ext cx="2057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c) Ringsilikate</a:t>
            </a:r>
          </a:p>
        </p:txBody>
      </p:sp>
      <p:sp>
        <p:nvSpPr>
          <p:cNvPr id="16480" name="Rechteck 16479">
            <a:extLst>
              <a:ext uri="{FF2B5EF4-FFF2-40B4-BE49-F238E27FC236}">
                <a16:creationId xmlns:a16="http://schemas.microsoft.com/office/drawing/2014/main" id="{AEE43098-CC87-47A1-8BDF-C8A31415F3F3}"/>
              </a:ext>
            </a:extLst>
          </p:cNvPr>
          <p:cNvSpPr>
            <a:spLocks noChangeArrowheads="1"/>
          </p:cNvSpPr>
          <p:nvPr/>
        </p:nvSpPr>
        <p:spPr bwMode="auto">
          <a:xfrm>
            <a:off x="6477000" y="762000"/>
            <a:ext cx="2438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aneinandergereihte Gruppensilikate nennt man  Kettensilikate.</a:t>
            </a:r>
          </a:p>
          <a:p>
            <a:pPr>
              <a:spcBef>
                <a:spcPct val="50000"/>
              </a:spcBef>
            </a:pPr>
            <a:r>
              <a:rPr lang="de-DE" altLang="de-DE" sz="1200">
                <a:latin typeface="Times New Roman" panose="02020603050405020304" pitchFamily="18" charset="0"/>
              </a:rPr>
              <a:t>Aneinandergereihte Ringsilikate nennt man Bandsilikate.</a:t>
            </a:r>
          </a:p>
          <a:p>
            <a:pPr>
              <a:spcBef>
                <a:spcPct val="50000"/>
              </a:spcBef>
            </a:pPr>
            <a:r>
              <a:rPr lang="de-DE" altLang="de-DE" sz="1200">
                <a:latin typeface="Times New Roman" panose="02020603050405020304" pitchFamily="18" charset="0"/>
              </a:rPr>
              <a:t>Bei mehrreihig aneinanderangeord-neten Ringsilikaten spricht man von Schichtsilicaten . Ein Beispiel dafür ist der Glimmer.</a:t>
            </a:r>
          </a:p>
        </p:txBody>
      </p:sp>
      <p:grpSp>
        <p:nvGrpSpPr>
          <p:cNvPr id="10662" name="Group 122">
            <a:extLst>
              <a:ext uri="{FF2B5EF4-FFF2-40B4-BE49-F238E27FC236}">
                <a16:creationId xmlns:a16="http://schemas.microsoft.com/office/drawing/2014/main" id="{F82749CA-2C30-44FC-8E0C-AB567228A8A6}"/>
              </a:ext>
            </a:extLst>
          </p:cNvPr>
          <p:cNvGrpSpPr>
            <a:grpSpLocks/>
          </p:cNvGrpSpPr>
          <p:nvPr/>
        </p:nvGrpSpPr>
        <p:grpSpPr bwMode="auto">
          <a:xfrm>
            <a:off x="730250" y="3052763"/>
            <a:ext cx="1344613" cy="1557337"/>
            <a:chOff x="460" y="1923"/>
            <a:chExt cx="847" cy="981"/>
          </a:xfrm>
        </p:grpSpPr>
        <p:sp>
          <p:nvSpPr>
            <p:cNvPr id="17520" name="Gerade Verbindung 16480">
              <a:extLst>
                <a:ext uri="{FF2B5EF4-FFF2-40B4-BE49-F238E27FC236}">
                  <a16:creationId xmlns:a16="http://schemas.microsoft.com/office/drawing/2014/main" id="{D4326F34-1C29-407A-8E76-78C3051EF231}"/>
                </a:ext>
              </a:extLst>
            </p:cNvPr>
            <p:cNvSpPr>
              <a:spLocks noChangeShapeType="1"/>
            </p:cNvSpPr>
            <p:nvPr/>
          </p:nvSpPr>
          <p:spPr bwMode="auto">
            <a:xfrm flipV="1">
              <a:off x="460" y="1923"/>
              <a:ext cx="98" cy="46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1" name="Gerade Verbindung 16481">
              <a:extLst>
                <a:ext uri="{FF2B5EF4-FFF2-40B4-BE49-F238E27FC236}">
                  <a16:creationId xmlns:a16="http://schemas.microsoft.com/office/drawing/2014/main" id="{577C733C-5D64-469A-ADE9-33DCF0319DF0}"/>
                </a:ext>
              </a:extLst>
            </p:cNvPr>
            <p:cNvSpPr>
              <a:spLocks noChangeShapeType="1"/>
            </p:cNvSpPr>
            <p:nvPr/>
          </p:nvSpPr>
          <p:spPr bwMode="auto">
            <a:xfrm>
              <a:off x="558" y="1923"/>
              <a:ext cx="294" cy="23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2" name="Gerade Verbindung 16482">
              <a:extLst>
                <a:ext uri="{FF2B5EF4-FFF2-40B4-BE49-F238E27FC236}">
                  <a16:creationId xmlns:a16="http://schemas.microsoft.com/office/drawing/2014/main" id="{089E635E-DBC3-4047-ABE3-B23B4C86A6D8}"/>
                </a:ext>
              </a:extLst>
            </p:cNvPr>
            <p:cNvSpPr>
              <a:spLocks noChangeShapeType="1"/>
            </p:cNvSpPr>
            <p:nvPr/>
          </p:nvSpPr>
          <p:spPr bwMode="auto">
            <a:xfrm>
              <a:off x="460" y="2386"/>
              <a:ext cx="295" cy="2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3" name="Gerade Verbindung 16483">
              <a:extLst>
                <a:ext uri="{FF2B5EF4-FFF2-40B4-BE49-F238E27FC236}">
                  <a16:creationId xmlns:a16="http://schemas.microsoft.com/office/drawing/2014/main" id="{7645FCB2-6CB5-4675-B0EB-7BDB98473092}"/>
                </a:ext>
              </a:extLst>
            </p:cNvPr>
            <p:cNvSpPr>
              <a:spLocks noChangeShapeType="1"/>
            </p:cNvSpPr>
            <p:nvPr/>
          </p:nvSpPr>
          <p:spPr bwMode="auto">
            <a:xfrm flipV="1">
              <a:off x="755" y="2156"/>
              <a:ext cx="97" cy="46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4" name="Gerade Verbindung 16484">
              <a:extLst>
                <a:ext uri="{FF2B5EF4-FFF2-40B4-BE49-F238E27FC236}">
                  <a16:creationId xmlns:a16="http://schemas.microsoft.com/office/drawing/2014/main" id="{E1833758-31D5-44C5-8E63-76517AA40678}"/>
                </a:ext>
              </a:extLst>
            </p:cNvPr>
            <p:cNvSpPr>
              <a:spLocks noChangeShapeType="1"/>
            </p:cNvSpPr>
            <p:nvPr/>
          </p:nvSpPr>
          <p:spPr bwMode="auto">
            <a:xfrm>
              <a:off x="852" y="2156"/>
              <a:ext cx="406" cy="6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5" name="Gerade Verbindung 16485">
              <a:extLst>
                <a:ext uri="{FF2B5EF4-FFF2-40B4-BE49-F238E27FC236}">
                  <a16:creationId xmlns:a16="http://schemas.microsoft.com/office/drawing/2014/main" id="{7FC26BFF-224D-49D9-A309-911DF82BC177}"/>
                </a:ext>
              </a:extLst>
            </p:cNvPr>
            <p:cNvSpPr>
              <a:spLocks noChangeShapeType="1"/>
            </p:cNvSpPr>
            <p:nvPr/>
          </p:nvSpPr>
          <p:spPr bwMode="auto">
            <a:xfrm>
              <a:off x="558" y="1923"/>
              <a:ext cx="463" cy="9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6" name="Gerade Verbindung 16486">
              <a:extLst>
                <a:ext uri="{FF2B5EF4-FFF2-40B4-BE49-F238E27FC236}">
                  <a16:creationId xmlns:a16="http://schemas.microsoft.com/office/drawing/2014/main" id="{8B7138B0-5811-48BE-8716-E3E166E263B5}"/>
                </a:ext>
              </a:extLst>
            </p:cNvPr>
            <p:cNvSpPr>
              <a:spLocks noChangeShapeType="1"/>
            </p:cNvSpPr>
            <p:nvPr/>
          </p:nvSpPr>
          <p:spPr bwMode="auto">
            <a:xfrm flipH="1" flipV="1">
              <a:off x="963" y="1984"/>
              <a:ext cx="295" cy="2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7" name="Gerade Verbindung 16487">
              <a:extLst>
                <a:ext uri="{FF2B5EF4-FFF2-40B4-BE49-F238E27FC236}">
                  <a16:creationId xmlns:a16="http://schemas.microsoft.com/office/drawing/2014/main" id="{63461322-B223-4294-B50E-D9E6F699B7EA}"/>
                </a:ext>
              </a:extLst>
            </p:cNvPr>
            <p:cNvSpPr>
              <a:spLocks noChangeShapeType="1"/>
            </p:cNvSpPr>
            <p:nvPr/>
          </p:nvSpPr>
          <p:spPr bwMode="auto">
            <a:xfrm>
              <a:off x="755" y="2618"/>
              <a:ext cx="452" cy="51"/>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8" name="Gerade Verbindung 16488">
              <a:extLst>
                <a:ext uri="{FF2B5EF4-FFF2-40B4-BE49-F238E27FC236}">
                  <a16:creationId xmlns:a16="http://schemas.microsoft.com/office/drawing/2014/main" id="{9BD5439D-E61E-4A27-9258-CF523808E549}"/>
                </a:ext>
              </a:extLst>
            </p:cNvPr>
            <p:cNvSpPr>
              <a:spLocks noChangeShapeType="1"/>
            </p:cNvSpPr>
            <p:nvPr/>
          </p:nvSpPr>
          <p:spPr bwMode="auto">
            <a:xfrm flipV="1">
              <a:off x="1207" y="2216"/>
              <a:ext cx="51" cy="45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29" name="Gerade Verbindung 16489">
              <a:extLst>
                <a:ext uri="{FF2B5EF4-FFF2-40B4-BE49-F238E27FC236}">
                  <a16:creationId xmlns:a16="http://schemas.microsoft.com/office/drawing/2014/main" id="{5AE9577F-E2DF-4C9D-8712-8FE83608C6B4}"/>
                </a:ext>
              </a:extLst>
            </p:cNvPr>
            <p:cNvSpPr>
              <a:spLocks noChangeShapeType="1"/>
            </p:cNvSpPr>
            <p:nvPr/>
          </p:nvSpPr>
          <p:spPr bwMode="auto">
            <a:xfrm>
              <a:off x="1207" y="2669"/>
              <a:ext cx="39" cy="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0" name="Gerade Verbindung 16490">
              <a:extLst>
                <a:ext uri="{FF2B5EF4-FFF2-40B4-BE49-F238E27FC236}">
                  <a16:creationId xmlns:a16="http://schemas.microsoft.com/office/drawing/2014/main" id="{33D09843-804F-4855-959C-C341B35AE483}"/>
                </a:ext>
              </a:extLst>
            </p:cNvPr>
            <p:cNvSpPr>
              <a:spLocks noChangeShapeType="1"/>
            </p:cNvSpPr>
            <p:nvPr/>
          </p:nvSpPr>
          <p:spPr bwMode="auto">
            <a:xfrm flipV="1">
              <a:off x="1246" y="2404"/>
              <a:ext cx="51" cy="45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1" name="Gerade Verbindung 16491">
              <a:extLst>
                <a:ext uri="{FF2B5EF4-FFF2-40B4-BE49-F238E27FC236}">
                  <a16:creationId xmlns:a16="http://schemas.microsoft.com/office/drawing/2014/main" id="{43E4AB88-FA98-492F-A5E4-FBA770C24130}"/>
                </a:ext>
              </a:extLst>
            </p:cNvPr>
            <p:cNvSpPr>
              <a:spLocks noChangeShapeType="1"/>
            </p:cNvSpPr>
            <p:nvPr/>
          </p:nvSpPr>
          <p:spPr bwMode="auto">
            <a:xfrm flipH="1" flipV="1">
              <a:off x="794" y="2805"/>
              <a:ext cx="452" cy="51"/>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2" name="Gerade Verbindung 16492">
              <a:extLst>
                <a:ext uri="{FF2B5EF4-FFF2-40B4-BE49-F238E27FC236}">
                  <a16:creationId xmlns:a16="http://schemas.microsoft.com/office/drawing/2014/main" id="{7DC5C3F2-956B-4DDB-ABB0-C6DC4B7CD6A8}"/>
                </a:ext>
              </a:extLst>
            </p:cNvPr>
            <p:cNvSpPr>
              <a:spLocks noChangeShapeType="1"/>
            </p:cNvSpPr>
            <p:nvPr/>
          </p:nvSpPr>
          <p:spPr bwMode="auto">
            <a:xfrm flipH="1" flipV="1">
              <a:off x="755" y="2618"/>
              <a:ext cx="86" cy="17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3" name="Gerade Verbindung 16493">
              <a:extLst>
                <a:ext uri="{FF2B5EF4-FFF2-40B4-BE49-F238E27FC236}">
                  <a16:creationId xmlns:a16="http://schemas.microsoft.com/office/drawing/2014/main" id="{363578B9-3942-4E63-AE03-CDF1EB1D7E8F}"/>
                </a:ext>
              </a:extLst>
            </p:cNvPr>
            <p:cNvSpPr>
              <a:spLocks noChangeShapeType="1"/>
            </p:cNvSpPr>
            <p:nvPr/>
          </p:nvSpPr>
          <p:spPr bwMode="auto">
            <a:xfrm flipH="1" flipV="1">
              <a:off x="489" y="2527"/>
              <a:ext cx="352" cy="26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4" name="Gerade Verbindung 16494">
              <a:extLst>
                <a:ext uri="{FF2B5EF4-FFF2-40B4-BE49-F238E27FC236}">
                  <a16:creationId xmlns:a16="http://schemas.microsoft.com/office/drawing/2014/main" id="{A862C265-6C07-4D07-A83C-92EF7AF47FAF}"/>
                </a:ext>
              </a:extLst>
            </p:cNvPr>
            <p:cNvSpPr>
              <a:spLocks noChangeShapeType="1"/>
            </p:cNvSpPr>
            <p:nvPr/>
          </p:nvSpPr>
          <p:spPr bwMode="auto">
            <a:xfrm flipH="1" flipV="1">
              <a:off x="460" y="2386"/>
              <a:ext cx="29" cy="141"/>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5" name="Gerade Verbindung 16495">
              <a:extLst>
                <a:ext uri="{FF2B5EF4-FFF2-40B4-BE49-F238E27FC236}">
                  <a16:creationId xmlns:a16="http://schemas.microsoft.com/office/drawing/2014/main" id="{552C0FF5-C5CA-4CFA-8119-A4C7BAB49382}"/>
                </a:ext>
              </a:extLst>
            </p:cNvPr>
            <p:cNvSpPr>
              <a:spLocks noChangeShapeType="1"/>
            </p:cNvSpPr>
            <p:nvPr/>
          </p:nvSpPr>
          <p:spPr bwMode="auto">
            <a:xfrm flipH="1">
              <a:off x="489" y="2216"/>
              <a:ext cx="769" cy="311"/>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6" name="Gerade Verbindung 16496">
              <a:extLst>
                <a:ext uri="{FF2B5EF4-FFF2-40B4-BE49-F238E27FC236}">
                  <a16:creationId xmlns:a16="http://schemas.microsoft.com/office/drawing/2014/main" id="{2DD74DDF-DE04-48F6-97ED-DA89800EB439}"/>
                </a:ext>
              </a:extLst>
            </p:cNvPr>
            <p:cNvSpPr>
              <a:spLocks noChangeShapeType="1"/>
            </p:cNvSpPr>
            <p:nvPr/>
          </p:nvSpPr>
          <p:spPr bwMode="auto">
            <a:xfrm>
              <a:off x="567" y="1971"/>
              <a:ext cx="690" cy="933"/>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7" name="Gerade Verbindung 16497">
              <a:extLst>
                <a:ext uri="{FF2B5EF4-FFF2-40B4-BE49-F238E27FC236}">
                  <a16:creationId xmlns:a16="http://schemas.microsoft.com/office/drawing/2014/main" id="{8724801E-889B-4B45-B8B4-C735EB6FF5AA}"/>
                </a:ext>
              </a:extLst>
            </p:cNvPr>
            <p:cNvSpPr>
              <a:spLocks noChangeShapeType="1"/>
            </p:cNvSpPr>
            <p:nvPr/>
          </p:nvSpPr>
          <p:spPr bwMode="auto">
            <a:xfrm>
              <a:off x="489" y="2527"/>
              <a:ext cx="453" cy="51"/>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8" name="Gerade Verbindung 16498">
              <a:extLst>
                <a:ext uri="{FF2B5EF4-FFF2-40B4-BE49-F238E27FC236}">
                  <a16:creationId xmlns:a16="http://schemas.microsoft.com/office/drawing/2014/main" id="{267DF9E2-0956-498C-9531-7F1E9187BF17}"/>
                </a:ext>
              </a:extLst>
            </p:cNvPr>
            <p:cNvSpPr>
              <a:spLocks noChangeShapeType="1"/>
            </p:cNvSpPr>
            <p:nvPr/>
          </p:nvSpPr>
          <p:spPr bwMode="auto">
            <a:xfrm>
              <a:off x="942" y="2578"/>
              <a:ext cx="304" cy="27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39" name="Gerade Verbindung 16499">
              <a:extLst>
                <a:ext uri="{FF2B5EF4-FFF2-40B4-BE49-F238E27FC236}">
                  <a16:creationId xmlns:a16="http://schemas.microsoft.com/office/drawing/2014/main" id="{680CA0F6-D35A-4B4F-B399-76BDBAC66F8F}"/>
                </a:ext>
              </a:extLst>
            </p:cNvPr>
            <p:cNvSpPr>
              <a:spLocks noChangeShapeType="1"/>
            </p:cNvSpPr>
            <p:nvPr/>
          </p:nvSpPr>
          <p:spPr bwMode="auto">
            <a:xfrm flipH="1" flipV="1">
              <a:off x="1267" y="2263"/>
              <a:ext cx="40" cy="1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40" name="Gerade Verbindung 16500">
              <a:extLst>
                <a:ext uri="{FF2B5EF4-FFF2-40B4-BE49-F238E27FC236}">
                  <a16:creationId xmlns:a16="http://schemas.microsoft.com/office/drawing/2014/main" id="{65822E67-C7C1-49CB-B2D9-99541FD7F1B1}"/>
                </a:ext>
              </a:extLst>
            </p:cNvPr>
            <p:cNvSpPr>
              <a:spLocks noChangeShapeType="1"/>
            </p:cNvSpPr>
            <p:nvPr/>
          </p:nvSpPr>
          <p:spPr bwMode="auto">
            <a:xfrm flipH="1" flipV="1">
              <a:off x="1107" y="2199"/>
              <a:ext cx="200" cy="252"/>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41" name="Gerade Verbindung 16501">
              <a:extLst>
                <a:ext uri="{FF2B5EF4-FFF2-40B4-BE49-F238E27FC236}">
                  <a16:creationId xmlns:a16="http://schemas.microsoft.com/office/drawing/2014/main" id="{DFF6264C-9B70-406F-B3BE-31BFCB7B5D64}"/>
                </a:ext>
              </a:extLst>
            </p:cNvPr>
            <p:cNvSpPr>
              <a:spLocks noChangeShapeType="1"/>
            </p:cNvSpPr>
            <p:nvPr/>
          </p:nvSpPr>
          <p:spPr bwMode="auto">
            <a:xfrm flipH="1">
              <a:off x="989" y="2189"/>
              <a:ext cx="165" cy="379"/>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42" name="Gerade Verbindung 16502">
              <a:extLst>
                <a:ext uri="{FF2B5EF4-FFF2-40B4-BE49-F238E27FC236}">
                  <a16:creationId xmlns:a16="http://schemas.microsoft.com/office/drawing/2014/main" id="{3000D57C-1AD5-42FC-BC5C-E8916313E212}"/>
                </a:ext>
              </a:extLst>
            </p:cNvPr>
            <p:cNvSpPr>
              <a:spLocks noChangeShapeType="1"/>
            </p:cNvSpPr>
            <p:nvPr/>
          </p:nvSpPr>
          <p:spPr bwMode="auto">
            <a:xfrm flipH="1" flipV="1">
              <a:off x="597" y="2111"/>
              <a:ext cx="567" cy="125"/>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43" name="Gerade Verbindung 16503">
              <a:extLst>
                <a:ext uri="{FF2B5EF4-FFF2-40B4-BE49-F238E27FC236}">
                  <a16:creationId xmlns:a16="http://schemas.microsoft.com/office/drawing/2014/main" id="{D2F9C696-115D-4453-A4C6-BC17A45A15B2}"/>
                </a:ext>
              </a:extLst>
            </p:cNvPr>
            <p:cNvSpPr>
              <a:spLocks noChangeShapeType="1"/>
            </p:cNvSpPr>
            <p:nvPr/>
          </p:nvSpPr>
          <p:spPr bwMode="auto">
            <a:xfrm flipV="1">
              <a:off x="489" y="2111"/>
              <a:ext cx="108" cy="41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44" name="Gerade Verbindung 16504">
              <a:extLst>
                <a:ext uri="{FF2B5EF4-FFF2-40B4-BE49-F238E27FC236}">
                  <a16:creationId xmlns:a16="http://schemas.microsoft.com/office/drawing/2014/main" id="{AFEF848C-704A-4BE6-9943-55BF1A194A62}"/>
                </a:ext>
              </a:extLst>
            </p:cNvPr>
            <p:cNvSpPr>
              <a:spLocks noChangeShapeType="1"/>
            </p:cNvSpPr>
            <p:nvPr/>
          </p:nvSpPr>
          <p:spPr bwMode="auto">
            <a:xfrm flipH="1" flipV="1">
              <a:off x="558" y="1923"/>
              <a:ext cx="39" cy="18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16507" name="Rechteck 16506">
            <a:extLst>
              <a:ext uri="{FF2B5EF4-FFF2-40B4-BE49-F238E27FC236}">
                <a16:creationId xmlns:a16="http://schemas.microsoft.com/office/drawing/2014/main" id="{F27A208A-15B2-41BD-BB47-4FE51B366D9D}"/>
              </a:ext>
            </a:extLst>
          </p:cNvPr>
          <p:cNvSpPr>
            <a:spLocks noChangeArrowheads="1"/>
          </p:cNvSpPr>
          <p:nvPr/>
        </p:nvSpPr>
        <p:spPr bwMode="auto">
          <a:xfrm>
            <a:off x="228600" y="27432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kubisch (regulär)</a:t>
            </a:r>
          </a:p>
        </p:txBody>
      </p:sp>
      <p:grpSp>
        <p:nvGrpSpPr>
          <p:cNvPr id="18250" name="Group 155">
            <a:extLst>
              <a:ext uri="{FF2B5EF4-FFF2-40B4-BE49-F238E27FC236}">
                <a16:creationId xmlns:a16="http://schemas.microsoft.com/office/drawing/2014/main" id="{4D4886FE-C699-441D-A71F-16F14C2276DF}"/>
              </a:ext>
            </a:extLst>
          </p:cNvPr>
          <p:cNvGrpSpPr>
            <a:grpSpLocks/>
          </p:cNvGrpSpPr>
          <p:nvPr/>
        </p:nvGrpSpPr>
        <p:grpSpPr bwMode="auto">
          <a:xfrm>
            <a:off x="2895600" y="2971800"/>
            <a:ext cx="1143000" cy="1752600"/>
            <a:chOff x="1824" y="1872"/>
            <a:chExt cx="720" cy="1104"/>
          </a:xfrm>
        </p:grpSpPr>
        <p:sp>
          <p:nvSpPr>
            <p:cNvPr id="17489" name="Gerade Verbindung 16507">
              <a:extLst>
                <a:ext uri="{FF2B5EF4-FFF2-40B4-BE49-F238E27FC236}">
                  <a16:creationId xmlns:a16="http://schemas.microsoft.com/office/drawing/2014/main" id="{1D8248D0-03A7-4F01-86F6-5533C5CE4340}"/>
                </a:ext>
              </a:extLst>
            </p:cNvPr>
            <p:cNvSpPr>
              <a:spLocks noChangeShapeType="1"/>
            </p:cNvSpPr>
            <p:nvPr/>
          </p:nvSpPr>
          <p:spPr bwMode="auto">
            <a:xfrm flipV="1">
              <a:off x="1824" y="1872"/>
              <a:ext cx="384"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0" name="Gerade Verbindung 16508">
              <a:extLst>
                <a:ext uri="{FF2B5EF4-FFF2-40B4-BE49-F238E27FC236}">
                  <a16:creationId xmlns:a16="http://schemas.microsoft.com/office/drawing/2014/main" id="{4E63300C-E8F1-422F-8EA7-9808BC56A3BE}"/>
                </a:ext>
              </a:extLst>
            </p:cNvPr>
            <p:cNvSpPr>
              <a:spLocks noChangeShapeType="1"/>
            </p:cNvSpPr>
            <p:nvPr/>
          </p:nvSpPr>
          <p:spPr bwMode="auto">
            <a:xfrm flipH="1">
              <a:off x="1920" y="1872"/>
              <a:ext cx="288"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1" name="Gerade Verbindung 16509">
              <a:extLst>
                <a:ext uri="{FF2B5EF4-FFF2-40B4-BE49-F238E27FC236}">
                  <a16:creationId xmlns:a16="http://schemas.microsoft.com/office/drawing/2014/main" id="{8330441E-18B5-498E-BF16-5E874DF16712}"/>
                </a:ext>
              </a:extLst>
            </p:cNvPr>
            <p:cNvSpPr>
              <a:spLocks noChangeShapeType="1"/>
            </p:cNvSpPr>
            <p:nvPr/>
          </p:nvSpPr>
          <p:spPr bwMode="auto">
            <a:xfrm>
              <a:off x="2208" y="1872"/>
              <a:ext cx="96"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2" name="Gerade Verbindung 16510">
              <a:extLst>
                <a:ext uri="{FF2B5EF4-FFF2-40B4-BE49-F238E27FC236}">
                  <a16:creationId xmlns:a16="http://schemas.microsoft.com/office/drawing/2014/main" id="{3F28A736-79B9-4DB9-B505-51AFFF528BE7}"/>
                </a:ext>
              </a:extLst>
            </p:cNvPr>
            <p:cNvSpPr>
              <a:spLocks noChangeShapeType="1"/>
            </p:cNvSpPr>
            <p:nvPr/>
          </p:nvSpPr>
          <p:spPr bwMode="auto">
            <a:xfrm>
              <a:off x="2208" y="1872"/>
              <a:ext cx="336"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3" name="Gerade Verbindung 16511">
              <a:extLst>
                <a:ext uri="{FF2B5EF4-FFF2-40B4-BE49-F238E27FC236}">
                  <a16:creationId xmlns:a16="http://schemas.microsoft.com/office/drawing/2014/main" id="{4C0D0032-0DD8-4974-AB8D-A21B8DDC5119}"/>
                </a:ext>
              </a:extLst>
            </p:cNvPr>
            <p:cNvSpPr>
              <a:spLocks noChangeShapeType="1"/>
            </p:cNvSpPr>
            <p:nvPr/>
          </p:nvSpPr>
          <p:spPr bwMode="auto">
            <a:xfrm>
              <a:off x="1824" y="2640"/>
              <a:ext cx="288"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4" name="Gerade Verbindung 16512">
              <a:extLst>
                <a:ext uri="{FF2B5EF4-FFF2-40B4-BE49-F238E27FC236}">
                  <a16:creationId xmlns:a16="http://schemas.microsoft.com/office/drawing/2014/main" id="{7C9B9FC6-9414-44F6-B3D6-A27C716E2598}"/>
                </a:ext>
              </a:extLst>
            </p:cNvPr>
            <p:cNvSpPr>
              <a:spLocks noChangeShapeType="1"/>
            </p:cNvSpPr>
            <p:nvPr/>
          </p:nvSpPr>
          <p:spPr bwMode="auto">
            <a:xfrm>
              <a:off x="1920" y="2688"/>
              <a:ext cx="192"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5" name="Gerade Verbindung 16513">
              <a:extLst>
                <a:ext uri="{FF2B5EF4-FFF2-40B4-BE49-F238E27FC236}">
                  <a16:creationId xmlns:a16="http://schemas.microsoft.com/office/drawing/2014/main" id="{8C637AA6-7837-4ADF-B6B1-1C9C818081BA}"/>
                </a:ext>
              </a:extLst>
            </p:cNvPr>
            <p:cNvSpPr>
              <a:spLocks noChangeShapeType="1"/>
            </p:cNvSpPr>
            <p:nvPr/>
          </p:nvSpPr>
          <p:spPr bwMode="auto">
            <a:xfrm flipH="1">
              <a:off x="2112" y="2736"/>
              <a:ext cx="192"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6" name="Gerade Verbindung 16514">
              <a:extLst>
                <a:ext uri="{FF2B5EF4-FFF2-40B4-BE49-F238E27FC236}">
                  <a16:creationId xmlns:a16="http://schemas.microsoft.com/office/drawing/2014/main" id="{35CAF48A-E098-41B5-A102-3E55EFEFF130}"/>
                </a:ext>
              </a:extLst>
            </p:cNvPr>
            <p:cNvSpPr>
              <a:spLocks noChangeShapeType="1"/>
            </p:cNvSpPr>
            <p:nvPr/>
          </p:nvSpPr>
          <p:spPr bwMode="auto">
            <a:xfrm flipH="1">
              <a:off x="2112" y="2736"/>
              <a:ext cx="432"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7" name="Gerade Verbindung 16515">
              <a:extLst>
                <a:ext uri="{FF2B5EF4-FFF2-40B4-BE49-F238E27FC236}">
                  <a16:creationId xmlns:a16="http://schemas.microsoft.com/office/drawing/2014/main" id="{42C28769-744C-490B-AE2F-691BC7BF46D1}"/>
                </a:ext>
              </a:extLst>
            </p:cNvPr>
            <p:cNvSpPr>
              <a:spLocks noChangeShapeType="1"/>
            </p:cNvSpPr>
            <p:nvPr/>
          </p:nvSpPr>
          <p:spPr bwMode="auto">
            <a:xfrm flipH="1" flipV="1">
              <a:off x="2208" y="1872"/>
              <a:ext cx="240" cy="24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98" name="Gerade Verbindung 16516">
              <a:extLst>
                <a:ext uri="{FF2B5EF4-FFF2-40B4-BE49-F238E27FC236}">
                  <a16:creationId xmlns:a16="http://schemas.microsoft.com/office/drawing/2014/main" id="{4A7F59CA-C39F-4C5B-BC0B-2155F04B0B98}"/>
                </a:ext>
              </a:extLst>
            </p:cNvPr>
            <p:cNvSpPr>
              <a:spLocks noChangeShapeType="1"/>
            </p:cNvSpPr>
            <p:nvPr/>
          </p:nvSpPr>
          <p:spPr bwMode="auto">
            <a:xfrm flipV="1">
              <a:off x="2112" y="1920"/>
              <a:ext cx="96" cy="105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17499" name="Group 154">
              <a:extLst>
                <a:ext uri="{FF2B5EF4-FFF2-40B4-BE49-F238E27FC236}">
                  <a16:creationId xmlns:a16="http://schemas.microsoft.com/office/drawing/2014/main" id="{0BD37117-404C-4AC1-BECF-3722D25A3C07}"/>
                </a:ext>
              </a:extLst>
            </p:cNvPr>
            <p:cNvGrpSpPr>
              <a:grpSpLocks/>
            </p:cNvGrpSpPr>
            <p:nvPr/>
          </p:nvGrpSpPr>
          <p:grpSpPr bwMode="auto">
            <a:xfrm>
              <a:off x="1824" y="1920"/>
              <a:ext cx="720" cy="1008"/>
              <a:chOff x="1824" y="1920"/>
              <a:chExt cx="720" cy="1008"/>
            </a:xfrm>
          </p:grpSpPr>
          <p:sp>
            <p:nvSpPr>
              <p:cNvPr id="17500" name="Gerade Verbindung 16517">
                <a:extLst>
                  <a:ext uri="{FF2B5EF4-FFF2-40B4-BE49-F238E27FC236}">
                    <a16:creationId xmlns:a16="http://schemas.microsoft.com/office/drawing/2014/main" id="{1FCBEB78-5A43-454F-B919-064F12F3AFA0}"/>
                  </a:ext>
                </a:extLst>
              </p:cNvPr>
              <p:cNvSpPr>
                <a:spLocks noChangeShapeType="1"/>
              </p:cNvSpPr>
              <p:nvPr/>
            </p:nvSpPr>
            <p:spPr bwMode="auto">
              <a:xfrm>
                <a:off x="1824" y="2112"/>
                <a:ext cx="144"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1" name="Gerade Verbindung 16518">
                <a:extLst>
                  <a:ext uri="{FF2B5EF4-FFF2-40B4-BE49-F238E27FC236}">
                    <a16:creationId xmlns:a16="http://schemas.microsoft.com/office/drawing/2014/main" id="{54122599-82AA-4233-9597-FEB49909F88C}"/>
                  </a:ext>
                </a:extLst>
              </p:cNvPr>
              <p:cNvSpPr>
                <a:spLocks noChangeShapeType="1"/>
              </p:cNvSpPr>
              <p:nvPr/>
            </p:nvSpPr>
            <p:spPr bwMode="auto">
              <a:xfrm>
                <a:off x="1920" y="2160"/>
                <a:ext cx="432"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2" name="Gerade Verbindung 16519">
                <a:extLst>
                  <a:ext uri="{FF2B5EF4-FFF2-40B4-BE49-F238E27FC236}">
                    <a16:creationId xmlns:a16="http://schemas.microsoft.com/office/drawing/2014/main" id="{60895E68-883F-4D13-8FEE-D4DAAA74983C}"/>
                  </a:ext>
                </a:extLst>
              </p:cNvPr>
              <p:cNvSpPr>
                <a:spLocks noChangeShapeType="1"/>
              </p:cNvSpPr>
              <p:nvPr/>
            </p:nvSpPr>
            <p:spPr bwMode="auto">
              <a:xfrm flipV="1">
                <a:off x="2304" y="2112"/>
                <a:ext cx="240"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3" name="Gerade Verbindung 16520">
                <a:extLst>
                  <a:ext uri="{FF2B5EF4-FFF2-40B4-BE49-F238E27FC236}">
                    <a16:creationId xmlns:a16="http://schemas.microsoft.com/office/drawing/2014/main" id="{6E2C2AFE-D9D2-469C-8294-5F84D3A2C60C}"/>
                  </a:ext>
                </a:extLst>
              </p:cNvPr>
              <p:cNvSpPr>
                <a:spLocks noChangeShapeType="1"/>
              </p:cNvSpPr>
              <p:nvPr/>
            </p:nvSpPr>
            <p:spPr bwMode="auto">
              <a:xfrm>
                <a:off x="1824" y="2112"/>
                <a:ext cx="0" cy="52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4" name="Gerade Verbindung 16521">
                <a:extLst>
                  <a:ext uri="{FF2B5EF4-FFF2-40B4-BE49-F238E27FC236}">
                    <a16:creationId xmlns:a16="http://schemas.microsoft.com/office/drawing/2014/main" id="{4AA2D0D4-D759-4D36-AE65-18E9600BAE70}"/>
                  </a:ext>
                </a:extLst>
              </p:cNvPr>
              <p:cNvSpPr>
                <a:spLocks noChangeShapeType="1"/>
              </p:cNvSpPr>
              <p:nvPr/>
            </p:nvSpPr>
            <p:spPr bwMode="auto">
              <a:xfrm>
                <a:off x="1920" y="2160"/>
                <a:ext cx="0" cy="52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5" name="Gerade Verbindung 16522">
                <a:extLst>
                  <a:ext uri="{FF2B5EF4-FFF2-40B4-BE49-F238E27FC236}">
                    <a16:creationId xmlns:a16="http://schemas.microsoft.com/office/drawing/2014/main" id="{3E31F56F-B721-4980-8266-90DA130509F2}"/>
                  </a:ext>
                </a:extLst>
              </p:cNvPr>
              <p:cNvSpPr>
                <a:spLocks noChangeShapeType="1"/>
              </p:cNvSpPr>
              <p:nvPr/>
            </p:nvSpPr>
            <p:spPr bwMode="auto">
              <a:xfrm>
                <a:off x="2304" y="2208"/>
                <a:ext cx="0" cy="52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6" name="Gerade Verbindung 16523">
                <a:extLst>
                  <a:ext uri="{FF2B5EF4-FFF2-40B4-BE49-F238E27FC236}">
                    <a16:creationId xmlns:a16="http://schemas.microsoft.com/office/drawing/2014/main" id="{FD73939B-D643-49B6-BFAA-18F4848DD2D0}"/>
                  </a:ext>
                </a:extLst>
              </p:cNvPr>
              <p:cNvSpPr>
                <a:spLocks noChangeShapeType="1"/>
              </p:cNvSpPr>
              <p:nvPr/>
            </p:nvSpPr>
            <p:spPr bwMode="auto">
              <a:xfrm>
                <a:off x="2544" y="2112"/>
                <a:ext cx="0" cy="62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7" name="Gerade Verbindung 16524">
                <a:extLst>
                  <a:ext uri="{FF2B5EF4-FFF2-40B4-BE49-F238E27FC236}">
                    <a16:creationId xmlns:a16="http://schemas.microsoft.com/office/drawing/2014/main" id="{BFD5FD48-4C09-4BBB-B11A-16C76BDCBB0E}"/>
                  </a:ext>
                </a:extLst>
              </p:cNvPr>
              <p:cNvSpPr>
                <a:spLocks noChangeShapeType="1"/>
              </p:cNvSpPr>
              <p:nvPr/>
            </p:nvSpPr>
            <p:spPr bwMode="auto">
              <a:xfrm>
                <a:off x="1920" y="2688"/>
                <a:ext cx="384"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8" name="Gerade Verbindung 16525">
                <a:extLst>
                  <a:ext uri="{FF2B5EF4-FFF2-40B4-BE49-F238E27FC236}">
                    <a16:creationId xmlns:a16="http://schemas.microsoft.com/office/drawing/2014/main" id="{C5EBD2D2-EC26-4CF7-A685-4020CD762D90}"/>
                  </a:ext>
                </a:extLst>
              </p:cNvPr>
              <p:cNvSpPr>
                <a:spLocks noChangeShapeType="1"/>
              </p:cNvSpPr>
              <p:nvPr/>
            </p:nvSpPr>
            <p:spPr bwMode="auto">
              <a:xfrm>
                <a:off x="2304" y="2736"/>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09" name="Gerade Verbindung 16526">
                <a:extLst>
                  <a:ext uri="{FF2B5EF4-FFF2-40B4-BE49-F238E27FC236}">
                    <a16:creationId xmlns:a16="http://schemas.microsoft.com/office/drawing/2014/main" id="{C737BD60-ED14-49BE-9687-B90F9BD64AA8}"/>
                  </a:ext>
                </a:extLst>
              </p:cNvPr>
              <p:cNvSpPr>
                <a:spLocks noChangeShapeType="1"/>
              </p:cNvSpPr>
              <p:nvPr/>
            </p:nvSpPr>
            <p:spPr bwMode="auto">
              <a:xfrm>
                <a:off x="1824" y="2640"/>
                <a:ext cx="96"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0" name="Gerade Verbindung 16527">
                <a:extLst>
                  <a:ext uri="{FF2B5EF4-FFF2-40B4-BE49-F238E27FC236}">
                    <a16:creationId xmlns:a16="http://schemas.microsoft.com/office/drawing/2014/main" id="{E2AFB1D1-DF18-4819-B914-4D21FCB20D16}"/>
                  </a:ext>
                </a:extLst>
              </p:cNvPr>
              <p:cNvSpPr>
                <a:spLocks noChangeShapeType="1"/>
              </p:cNvSpPr>
              <p:nvPr/>
            </p:nvSpPr>
            <p:spPr bwMode="auto">
              <a:xfrm flipH="1" flipV="1">
                <a:off x="2448" y="2640"/>
                <a:ext cx="96" cy="9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1" name="Gerade Verbindung 16528">
                <a:extLst>
                  <a:ext uri="{FF2B5EF4-FFF2-40B4-BE49-F238E27FC236}">
                    <a16:creationId xmlns:a16="http://schemas.microsoft.com/office/drawing/2014/main" id="{A0FE4947-F847-484E-AD23-F4927781354A}"/>
                  </a:ext>
                </a:extLst>
              </p:cNvPr>
              <p:cNvSpPr>
                <a:spLocks noChangeShapeType="1"/>
              </p:cNvSpPr>
              <p:nvPr/>
            </p:nvSpPr>
            <p:spPr bwMode="auto">
              <a:xfrm flipV="1">
                <a:off x="2448" y="2112"/>
                <a:ext cx="0" cy="52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2" name="Gerade Verbindung 16529">
                <a:extLst>
                  <a:ext uri="{FF2B5EF4-FFF2-40B4-BE49-F238E27FC236}">
                    <a16:creationId xmlns:a16="http://schemas.microsoft.com/office/drawing/2014/main" id="{A07A5BCF-5C15-4ACF-A669-684054E8B233}"/>
                  </a:ext>
                </a:extLst>
              </p:cNvPr>
              <p:cNvSpPr>
                <a:spLocks noChangeShapeType="1"/>
              </p:cNvSpPr>
              <p:nvPr/>
            </p:nvSpPr>
            <p:spPr bwMode="auto">
              <a:xfrm flipH="1">
                <a:off x="2448" y="2112"/>
                <a:ext cx="96" cy="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3" name="Gerade Verbindung 16530">
                <a:extLst>
                  <a:ext uri="{FF2B5EF4-FFF2-40B4-BE49-F238E27FC236}">
                    <a16:creationId xmlns:a16="http://schemas.microsoft.com/office/drawing/2014/main" id="{7BC2ED9A-35BD-43FE-A344-3E932BA4AD9C}"/>
                  </a:ext>
                </a:extLst>
              </p:cNvPr>
              <p:cNvSpPr>
                <a:spLocks noChangeShapeType="1"/>
              </p:cNvSpPr>
              <p:nvPr/>
            </p:nvSpPr>
            <p:spPr bwMode="auto">
              <a:xfrm flipH="1">
                <a:off x="2112" y="1920"/>
                <a:ext cx="96" cy="144"/>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4" name="Gerade Verbindung 16531">
                <a:extLst>
                  <a:ext uri="{FF2B5EF4-FFF2-40B4-BE49-F238E27FC236}">
                    <a16:creationId xmlns:a16="http://schemas.microsoft.com/office/drawing/2014/main" id="{9C060009-7B9C-4544-9882-31BFCDA3A45B}"/>
                  </a:ext>
                </a:extLst>
              </p:cNvPr>
              <p:cNvSpPr>
                <a:spLocks noChangeShapeType="1"/>
              </p:cNvSpPr>
              <p:nvPr/>
            </p:nvSpPr>
            <p:spPr bwMode="auto">
              <a:xfrm flipH="1" flipV="1">
                <a:off x="2112" y="2064"/>
                <a:ext cx="336" cy="4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5" name="Gerade Verbindung 16532">
                <a:extLst>
                  <a:ext uri="{FF2B5EF4-FFF2-40B4-BE49-F238E27FC236}">
                    <a16:creationId xmlns:a16="http://schemas.microsoft.com/office/drawing/2014/main" id="{CD5E3B52-BA49-4CF0-80AE-E34418AF634E}"/>
                  </a:ext>
                </a:extLst>
              </p:cNvPr>
              <p:cNvSpPr>
                <a:spLocks noChangeShapeType="1"/>
              </p:cNvSpPr>
              <p:nvPr/>
            </p:nvSpPr>
            <p:spPr bwMode="auto">
              <a:xfrm flipH="1">
                <a:off x="1872" y="2064"/>
                <a:ext cx="240" cy="4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6" name="Gerade Verbindung 16533">
                <a:extLst>
                  <a:ext uri="{FF2B5EF4-FFF2-40B4-BE49-F238E27FC236}">
                    <a16:creationId xmlns:a16="http://schemas.microsoft.com/office/drawing/2014/main" id="{751F20F8-87A7-46FA-B0A7-F8355FEF0FFE}"/>
                  </a:ext>
                </a:extLst>
              </p:cNvPr>
              <p:cNvSpPr>
                <a:spLocks noChangeShapeType="1"/>
              </p:cNvSpPr>
              <p:nvPr/>
            </p:nvSpPr>
            <p:spPr bwMode="auto">
              <a:xfrm flipH="1" flipV="1">
                <a:off x="2064" y="2544"/>
                <a:ext cx="384" cy="9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7" name="Gerade Verbindung 16534">
                <a:extLst>
                  <a:ext uri="{FF2B5EF4-FFF2-40B4-BE49-F238E27FC236}">
                    <a16:creationId xmlns:a16="http://schemas.microsoft.com/office/drawing/2014/main" id="{A8806E56-6359-47B5-957D-7AF3B9ACA06D}"/>
                  </a:ext>
                </a:extLst>
              </p:cNvPr>
              <p:cNvSpPr>
                <a:spLocks noChangeShapeType="1"/>
              </p:cNvSpPr>
              <p:nvPr/>
            </p:nvSpPr>
            <p:spPr bwMode="auto">
              <a:xfrm flipV="1">
                <a:off x="2064" y="2064"/>
                <a:ext cx="48" cy="48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8" name="Gerade Verbindung 16535">
                <a:extLst>
                  <a:ext uri="{FF2B5EF4-FFF2-40B4-BE49-F238E27FC236}">
                    <a16:creationId xmlns:a16="http://schemas.microsoft.com/office/drawing/2014/main" id="{3BBAA5D7-4287-442C-B9A1-617115ED4FC6}"/>
                  </a:ext>
                </a:extLst>
              </p:cNvPr>
              <p:cNvSpPr>
                <a:spLocks noChangeShapeType="1"/>
              </p:cNvSpPr>
              <p:nvPr/>
            </p:nvSpPr>
            <p:spPr bwMode="auto">
              <a:xfrm>
                <a:off x="2064" y="2544"/>
                <a:ext cx="48" cy="384"/>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519" name="Gerade Verbindung 16536">
                <a:extLst>
                  <a:ext uri="{FF2B5EF4-FFF2-40B4-BE49-F238E27FC236}">
                    <a16:creationId xmlns:a16="http://schemas.microsoft.com/office/drawing/2014/main" id="{AA9AD341-E95E-4BE1-81B9-4A41555FCAD6}"/>
                  </a:ext>
                </a:extLst>
              </p:cNvPr>
              <p:cNvSpPr>
                <a:spLocks noChangeShapeType="1"/>
              </p:cNvSpPr>
              <p:nvPr/>
            </p:nvSpPr>
            <p:spPr bwMode="auto">
              <a:xfrm flipH="1">
                <a:off x="1824" y="2544"/>
                <a:ext cx="240" cy="9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grpSp>
      <p:sp>
        <p:nvSpPr>
          <p:cNvPr id="16540" name="Rechteck 16539">
            <a:extLst>
              <a:ext uri="{FF2B5EF4-FFF2-40B4-BE49-F238E27FC236}">
                <a16:creationId xmlns:a16="http://schemas.microsoft.com/office/drawing/2014/main" id="{627A1A90-84A2-4F3B-A74D-F9F12A27AD28}"/>
              </a:ext>
            </a:extLst>
          </p:cNvPr>
          <p:cNvSpPr>
            <a:spLocks noChangeArrowheads="1"/>
          </p:cNvSpPr>
          <p:nvPr/>
        </p:nvSpPr>
        <p:spPr bwMode="auto">
          <a:xfrm>
            <a:off x="2667000" y="27432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hexagonal</a:t>
            </a:r>
          </a:p>
        </p:txBody>
      </p:sp>
      <p:grpSp>
        <p:nvGrpSpPr>
          <p:cNvPr id="9107" name="Group 172">
            <a:extLst>
              <a:ext uri="{FF2B5EF4-FFF2-40B4-BE49-F238E27FC236}">
                <a16:creationId xmlns:a16="http://schemas.microsoft.com/office/drawing/2014/main" id="{A0B112ED-61A4-45BC-84EB-974406E3AACD}"/>
              </a:ext>
            </a:extLst>
          </p:cNvPr>
          <p:cNvGrpSpPr>
            <a:grpSpLocks/>
          </p:cNvGrpSpPr>
          <p:nvPr/>
        </p:nvGrpSpPr>
        <p:grpSpPr bwMode="auto">
          <a:xfrm>
            <a:off x="4876800" y="2819400"/>
            <a:ext cx="2133600" cy="1752600"/>
            <a:chOff x="3072" y="1776"/>
            <a:chExt cx="1344" cy="1104"/>
          </a:xfrm>
        </p:grpSpPr>
        <p:sp>
          <p:nvSpPr>
            <p:cNvPr id="17474" name="Gerade Verbindung 16540">
              <a:extLst>
                <a:ext uri="{FF2B5EF4-FFF2-40B4-BE49-F238E27FC236}">
                  <a16:creationId xmlns:a16="http://schemas.microsoft.com/office/drawing/2014/main" id="{88C4D2F6-7432-4D09-8988-1C69D00E0A34}"/>
                </a:ext>
              </a:extLst>
            </p:cNvPr>
            <p:cNvSpPr>
              <a:spLocks noChangeShapeType="1"/>
            </p:cNvSpPr>
            <p:nvPr/>
          </p:nvSpPr>
          <p:spPr bwMode="auto">
            <a:xfrm flipV="1">
              <a:off x="3072" y="1776"/>
              <a:ext cx="720"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5" name="Gerade Verbindung 16541">
              <a:extLst>
                <a:ext uri="{FF2B5EF4-FFF2-40B4-BE49-F238E27FC236}">
                  <a16:creationId xmlns:a16="http://schemas.microsoft.com/office/drawing/2014/main" id="{3547452B-C8F0-410E-A426-8E01298CA920}"/>
                </a:ext>
              </a:extLst>
            </p:cNvPr>
            <p:cNvSpPr>
              <a:spLocks noChangeShapeType="1"/>
            </p:cNvSpPr>
            <p:nvPr/>
          </p:nvSpPr>
          <p:spPr bwMode="auto">
            <a:xfrm>
              <a:off x="3072" y="2016"/>
              <a:ext cx="576" cy="62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6" name="Gerade Verbindung 16542">
              <a:extLst>
                <a:ext uri="{FF2B5EF4-FFF2-40B4-BE49-F238E27FC236}">
                  <a16:creationId xmlns:a16="http://schemas.microsoft.com/office/drawing/2014/main" id="{68FD3D82-4DC5-4AC6-89F1-7E046EE2F8DF}"/>
                </a:ext>
              </a:extLst>
            </p:cNvPr>
            <p:cNvSpPr>
              <a:spLocks noChangeShapeType="1"/>
            </p:cNvSpPr>
            <p:nvPr/>
          </p:nvSpPr>
          <p:spPr bwMode="auto">
            <a:xfrm flipV="1">
              <a:off x="3648" y="2400"/>
              <a:ext cx="672"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7" name="Gerade Verbindung 16543">
              <a:extLst>
                <a:ext uri="{FF2B5EF4-FFF2-40B4-BE49-F238E27FC236}">
                  <a16:creationId xmlns:a16="http://schemas.microsoft.com/office/drawing/2014/main" id="{C8B54504-DD8D-425F-98D7-3C8075010556}"/>
                </a:ext>
              </a:extLst>
            </p:cNvPr>
            <p:cNvSpPr>
              <a:spLocks noChangeShapeType="1"/>
            </p:cNvSpPr>
            <p:nvPr/>
          </p:nvSpPr>
          <p:spPr bwMode="auto">
            <a:xfrm>
              <a:off x="3792" y="1776"/>
              <a:ext cx="528" cy="62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8" name="Gerade Verbindung 16544">
              <a:extLst>
                <a:ext uri="{FF2B5EF4-FFF2-40B4-BE49-F238E27FC236}">
                  <a16:creationId xmlns:a16="http://schemas.microsoft.com/office/drawing/2014/main" id="{322DA19E-8FD8-4482-A07F-F8FB14D6682E}"/>
                </a:ext>
              </a:extLst>
            </p:cNvPr>
            <p:cNvSpPr>
              <a:spLocks noChangeShapeType="1"/>
            </p:cNvSpPr>
            <p:nvPr/>
          </p:nvSpPr>
          <p:spPr bwMode="auto">
            <a:xfrm>
              <a:off x="3648" y="2640"/>
              <a:ext cx="96"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9" name="Gerade Verbindung 16545">
              <a:extLst>
                <a:ext uri="{FF2B5EF4-FFF2-40B4-BE49-F238E27FC236}">
                  <a16:creationId xmlns:a16="http://schemas.microsoft.com/office/drawing/2014/main" id="{73608C79-8E99-4482-8E81-3A4A43BDBDEE}"/>
                </a:ext>
              </a:extLst>
            </p:cNvPr>
            <p:cNvSpPr>
              <a:spLocks noChangeShapeType="1"/>
            </p:cNvSpPr>
            <p:nvPr/>
          </p:nvSpPr>
          <p:spPr bwMode="auto">
            <a:xfrm>
              <a:off x="4320" y="2400"/>
              <a:ext cx="96"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0" name="Gerade Verbindung 16546">
              <a:extLst>
                <a:ext uri="{FF2B5EF4-FFF2-40B4-BE49-F238E27FC236}">
                  <a16:creationId xmlns:a16="http://schemas.microsoft.com/office/drawing/2014/main" id="{173A9DCD-30D3-45C5-9C6E-5F4A022987A8}"/>
                </a:ext>
              </a:extLst>
            </p:cNvPr>
            <p:cNvSpPr>
              <a:spLocks noChangeShapeType="1"/>
            </p:cNvSpPr>
            <p:nvPr/>
          </p:nvSpPr>
          <p:spPr bwMode="auto">
            <a:xfrm flipV="1">
              <a:off x="3744" y="2640"/>
              <a:ext cx="672"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1" name="Gerade Verbindung 16547">
              <a:extLst>
                <a:ext uri="{FF2B5EF4-FFF2-40B4-BE49-F238E27FC236}">
                  <a16:creationId xmlns:a16="http://schemas.microsoft.com/office/drawing/2014/main" id="{DB70D2C7-4550-4FD5-ACD3-568C868A84B9}"/>
                </a:ext>
              </a:extLst>
            </p:cNvPr>
            <p:cNvSpPr>
              <a:spLocks noChangeShapeType="1"/>
            </p:cNvSpPr>
            <p:nvPr/>
          </p:nvSpPr>
          <p:spPr bwMode="auto">
            <a:xfrm>
              <a:off x="3072" y="2016"/>
              <a:ext cx="144"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2" name="Gerade Verbindung 16548">
              <a:extLst>
                <a:ext uri="{FF2B5EF4-FFF2-40B4-BE49-F238E27FC236}">
                  <a16:creationId xmlns:a16="http://schemas.microsoft.com/office/drawing/2014/main" id="{86718669-59B3-42AD-BB54-D1E91E921FBC}"/>
                </a:ext>
              </a:extLst>
            </p:cNvPr>
            <p:cNvSpPr>
              <a:spLocks noChangeShapeType="1"/>
            </p:cNvSpPr>
            <p:nvPr/>
          </p:nvSpPr>
          <p:spPr bwMode="auto">
            <a:xfrm>
              <a:off x="3216" y="2304"/>
              <a:ext cx="528" cy="57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3" name="Gerade Verbindung 16549">
              <a:extLst>
                <a:ext uri="{FF2B5EF4-FFF2-40B4-BE49-F238E27FC236}">
                  <a16:creationId xmlns:a16="http://schemas.microsoft.com/office/drawing/2014/main" id="{5D00F4D4-BFF1-42A5-B240-C527D460D5EE}"/>
                </a:ext>
              </a:extLst>
            </p:cNvPr>
            <p:cNvSpPr>
              <a:spLocks noChangeShapeType="1"/>
            </p:cNvSpPr>
            <p:nvPr/>
          </p:nvSpPr>
          <p:spPr bwMode="auto">
            <a:xfrm flipV="1">
              <a:off x="3216" y="2064"/>
              <a:ext cx="720" cy="24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4" name="Gerade Verbindung 16550">
              <a:extLst>
                <a:ext uri="{FF2B5EF4-FFF2-40B4-BE49-F238E27FC236}">
                  <a16:creationId xmlns:a16="http://schemas.microsoft.com/office/drawing/2014/main" id="{14F05008-A1F1-486D-B085-6C830CE9AA29}"/>
                </a:ext>
              </a:extLst>
            </p:cNvPr>
            <p:cNvSpPr>
              <a:spLocks noChangeShapeType="1"/>
            </p:cNvSpPr>
            <p:nvPr/>
          </p:nvSpPr>
          <p:spPr bwMode="auto">
            <a:xfrm>
              <a:off x="3792" y="1776"/>
              <a:ext cx="96" cy="28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5" name="Gerade Verbindung 16551">
              <a:extLst>
                <a:ext uri="{FF2B5EF4-FFF2-40B4-BE49-F238E27FC236}">
                  <a16:creationId xmlns:a16="http://schemas.microsoft.com/office/drawing/2014/main" id="{2FEF71F4-5AB6-40A8-9BA9-4CE6F9B60B92}"/>
                </a:ext>
              </a:extLst>
            </p:cNvPr>
            <p:cNvSpPr>
              <a:spLocks noChangeShapeType="1"/>
            </p:cNvSpPr>
            <p:nvPr/>
          </p:nvSpPr>
          <p:spPr bwMode="auto">
            <a:xfrm>
              <a:off x="3936" y="2112"/>
              <a:ext cx="480" cy="52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6" name="Gerade Verbindung 16552">
              <a:extLst>
                <a:ext uri="{FF2B5EF4-FFF2-40B4-BE49-F238E27FC236}">
                  <a16:creationId xmlns:a16="http://schemas.microsoft.com/office/drawing/2014/main" id="{D8625524-1BF2-4653-85EB-24BCEDC2760B}"/>
                </a:ext>
              </a:extLst>
            </p:cNvPr>
            <p:cNvSpPr>
              <a:spLocks noChangeShapeType="1"/>
            </p:cNvSpPr>
            <p:nvPr/>
          </p:nvSpPr>
          <p:spPr bwMode="auto">
            <a:xfrm flipH="1" flipV="1">
              <a:off x="3216" y="2304"/>
              <a:ext cx="1104" cy="9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7" name="Gerade Verbindung 16553">
              <a:extLst>
                <a:ext uri="{FF2B5EF4-FFF2-40B4-BE49-F238E27FC236}">
                  <a16:creationId xmlns:a16="http://schemas.microsoft.com/office/drawing/2014/main" id="{BD31DA8D-6754-4705-AEE6-0C7C2EB02DF4}"/>
                </a:ext>
              </a:extLst>
            </p:cNvPr>
            <p:cNvSpPr>
              <a:spLocks noChangeShapeType="1"/>
            </p:cNvSpPr>
            <p:nvPr/>
          </p:nvSpPr>
          <p:spPr bwMode="auto">
            <a:xfrm flipV="1">
              <a:off x="3744" y="1824"/>
              <a:ext cx="48" cy="100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88" name="Gerade Verbindung 16554">
              <a:extLst>
                <a:ext uri="{FF2B5EF4-FFF2-40B4-BE49-F238E27FC236}">
                  <a16:creationId xmlns:a16="http://schemas.microsoft.com/office/drawing/2014/main" id="{85581E4F-6723-4636-B202-81FFF10F4A21}"/>
                </a:ext>
              </a:extLst>
            </p:cNvPr>
            <p:cNvSpPr>
              <a:spLocks noChangeShapeType="1"/>
            </p:cNvSpPr>
            <p:nvPr/>
          </p:nvSpPr>
          <p:spPr bwMode="auto">
            <a:xfrm flipH="1" flipV="1">
              <a:off x="3168" y="2160"/>
              <a:ext cx="1200" cy="384"/>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16557" name="Rechteck 16556">
            <a:extLst>
              <a:ext uri="{FF2B5EF4-FFF2-40B4-BE49-F238E27FC236}">
                <a16:creationId xmlns:a16="http://schemas.microsoft.com/office/drawing/2014/main" id="{331211AB-A3CB-48C8-B0F3-E43535A15C85}"/>
              </a:ext>
            </a:extLst>
          </p:cNvPr>
          <p:cNvSpPr>
            <a:spLocks noChangeArrowheads="1"/>
          </p:cNvSpPr>
          <p:nvPr/>
        </p:nvSpPr>
        <p:spPr bwMode="auto">
          <a:xfrm>
            <a:off x="6248400" y="28194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rhomboedrisch</a:t>
            </a:r>
          </a:p>
        </p:txBody>
      </p:sp>
      <p:grpSp>
        <p:nvGrpSpPr>
          <p:cNvPr id="27380" name="Group 188">
            <a:extLst>
              <a:ext uri="{FF2B5EF4-FFF2-40B4-BE49-F238E27FC236}">
                <a16:creationId xmlns:a16="http://schemas.microsoft.com/office/drawing/2014/main" id="{DAED27F9-04D6-4875-BEAC-DD339F054B8E}"/>
              </a:ext>
            </a:extLst>
          </p:cNvPr>
          <p:cNvGrpSpPr>
            <a:grpSpLocks/>
          </p:cNvGrpSpPr>
          <p:nvPr/>
        </p:nvGrpSpPr>
        <p:grpSpPr bwMode="auto">
          <a:xfrm>
            <a:off x="7848600" y="2819400"/>
            <a:ext cx="838200" cy="1371600"/>
            <a:chOff x="4944" y="1776"/>
            <a:chExt cx="528" cy="864"/>
          </a:xfrm>
        </p:grpSpPr>
        <p:sp>
          <p:nvSpPr>
            <p:cNvPr id="17460" name="Gerade Verbindung 16557">
              <a:extLst>
                <a:ext uri="{FF2B5EF4-FFF2-40B4-BE49-F238E27FC236}">
                  <a16:creationId xmlns:a16="http://schemas.microsoft.com/office/drawing/2014/main" id="{884A47EE-ED71-476F-9F60-7E00881ACEB3}"/>
                </a:ext>
              </a:extLst>
            </p:cNvPr>
            <p:cNvSpPr>
              <a:spLocks noChangeShapeType="1"/>
            </p:cNvSpPr>
            <p:nvPr/>
          </p:nvSpPr>
          <p:spPr bwMode="auto">
            <a:xfrm flipV="1">
              <a:off x="4944" y="1776"/>
              <a:ext cx="288"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1" name="Gerade Verbindung 16558">
              <a:extLst>
                <a:ext uri="{FF2B5EF4-FFF2-40B4-BE49-F238E27FC236}">
                  <a16:creationId xmlns:a16="http://schemas.microsoft.com/office/drawing/2014/main" id="{7AC9483C-47F3-4F70-8306-412A68483EBE}"/>
                </a:ext>
              </a:extLst>
            </p:cNvPr>
            <p:cNvSpPr>
              <a:spLocks noChangeShapeType="1"/>
            </p:cNvSpPr>
            <p:nvPr/>
          </p:nvSpPr>
          <p:spPr bwMode="auto">
            <a:xfrm flipH="1">
              <a:off x="5136" y="1776"/>
              <a:ext cx="96" cy="48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2" name="Gerade Verbindung 16559">
              <a:extLst>
                <a:ext uri="{FF2B5EF4-FFF2-40B4-BE49-F238E27FC236}">
                  <a16:creationId xmlns:a16="http://schemas.microsoft.com/office/drawing/2014/main" id="{3160B010-F28E-44B3-B612-92CBE6BD2DB7}"/>
                </a:ext>
              </a:extLst>
            </p:cNvPr>
            <p:cNvSpPr>
              <a:spLocks noChangeShapeType="1"/>
            </p:cNvSpPr>
            <p:nvPr/>
          </p:nvSpPr>
          <p:spPr bwMode="auto">
            <a:xfrm>
              <a:off x="5232" y="1776"/>
              <a:ext cx="240"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3" name="Gerade Verbindung 16560">
              <a:extLst>
                <a:ext uri="{FF2B5EF4-FFF2-40B4-BE49-F238E27FC236}">
                  <a16:creationId xmlns:a16="http://schemas.microsoft.com/office/drawing/2014/main" id="{CD7AF919-9814-4621-A89C-20D3EA3CFA5B}"/>
                </a:ext>
              </a:extLst>
            </p:cNvPr>
            <p:cNvSpPr>
              <a:spLocks noChangeShapeType="1"/>
            </p:cNvSpPr>
            <p:nvPr/>
          </p:nvSpPr>
          <p:spPr bwMode="auto">
            <a:xfrm>
              <a:off x="4944" y="2160"/>
              <a:ext cx="192"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4" name="Gerade Verbindung 16561">
              <a:extLst>
                <a:ext uri="{FF2B5EF4-FFF2-40B4-BE49-F238E27FC236}">
                  <a16:creationId xmlns:a16="http://schemas.microsoft.com/office/drawing/2014/main" id="{0149BB26-E226-4714-8DEA-DB009DDDD8AC}"/>
                </a:ext>
              </a:extLst>
            </p:cNvPr>
            <p:cNvSpPr>
              <a:spLocks noChangeShapeType="1"/>
            </p:cNvSpPr>
            <p:nvPr/>
          </p:nvSpPr>
          <p:spPr bwMode="auto">
            <a:xfrm flipV="1">
              <a:off x="5136" y="2160"/>
              <a:ext cx="336"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5" name="Gerade Verbindung 16562">
              <a:extLst>
                <a:ext uri="{FF2B5EF4-FFF2-40B4-BE49-F238E27FC236}">
                  <a16:creationId xmlns:a16="http://schemas.microsoft.com/office/drawing/2014/main" id="{A41E9AB3-B9AA-4121-BB80-4A9B5657E633}"/>
                </a:ext>
              </a:extLst>
            </p:cNvPr>
            <p:cNvSpPr>
              <a:spLocks noChangeShapeType="1"/>
            </p:cNvSpPr>
            <p:nvPr/>
          </p:nvSpPr>
          <p:spPr bwMode="auto">
            <a:xfrm>
              <a:off x="5136" y="2256"/>
              <a:ext cx="144"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6" name="Gerade Verbindung 16563">
              <a:extLst>
                <a:ext uri="{FF2B5EF4-FFF2-40B4-BE49-F238E27FC236}">
                  <a16:creationId xmlns:a16="http://schemas.microsoft.com/office/drawing/2014/main" id="{457D9227-627E-4A9F-9432-01E40E08B803}"/>
                </a:ext>
              </a:extLst>
            </p:cNvPr>
            <p:cNvSpPr>
              <a:spLocks noChangeShapeType="1"/>
            </p:cNvSpPr>
            <p:nvPr/>
          </p:nvSpPr>
          <p:spPr bwMode="auto">
            <a:xfrm flipV="1">
              <a:off x="5280" y="2160"/>
              <a:ext cx="192" cy="48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7" name="Gerade Verbindung 16564">
              <a:extLst>
                <a:ext uri="{FF2B5EF4-FFF2-40B4-BE49-F238E27FC236}">
                  <a16:creationId xmlns:a16="http://schemas.microsoft.com/office/drawing/2014/main" id="{D2C704A5-9CC3-4E53-9658-9F98D37130C3}"/>
                </a:ext>
              </a:extLst>
            </p:cNvPr>
            <p:cNvSpPr>
              <a:spLocks noChangeShapeType="1"/>
            </p:cNvSpPr>
            <p:nvPr/>
          </p:nvSpPr>
          <p:spPr bwMode="auto">
            <a:xfrm flipH="1" flipV="1">
              <a:off x="4944" y="2160"/>
              <a:ext cx="336" cy="48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8" name="Gerade Verbindung 16565">
              <a:extLst>
                <a:ext uri="{FF2B5EF4-FFF2-40B4-BE49-F238E27FC236}">
                  <a16:creationId xmlns:a16="http://schemas.microsoft.com/office/drawing/2014/main" id="{7548798A-1446-4A7C-A31F-8BF6E6279D21}"/>
                </a:ext>
              </a:extLst>
            </p:cNvPr>
            <p:cNvSpPr>
              <a:spLocks noChangeShapeType="1"/>
            </p:cNvSpPr>
            <p:nvPr/>
          </p:nvSpPr>
          <p:spPr bwMode="auto">
            <a:xfrm flipH="1" flipV="1">
              <a:off x="5280" y="2064"/>
              <a:ext cx="192" cy="9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69" name="Gerade Verbindung 16566">
              <a:extLst>
                <a:ext uri="{FF2B5EF4-FFF2-40B4-BE49-F238E27FC236}">
                  <a16:creationId xmlns:a16="http://schemas.microsoft.com/office/drawing/2014/main" id="{28AB9144-3722-41CB-A016-73ED61641133}"/>
                </a:ext>
              </a:extLst>
            </p:cNvPr>
            <p:cNvSpPr>
              <a:spLocks noChangeShapeType="1"/>
            </p:cNvSpPr>
            <p:nvPr/>
          </p:nvSpPr>
          <p:spPr bwMode="auto">
            <a:xfrm flipV="1">
              <a:off x="4944" y="2064"/>
              <a:ext cx="336" cy="9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0" name="Gerade Verbindung 16567">
              <a:extLst>
                <a:ext uri="{FF2B5EF4-FFF2-40B4-BE49-F238E27FC236}">
                  <a16:creationId xmlns:a16="http://schemas.microsoft.com/office/drawing/2014/main" id="{20038C9C-C78F-4666-8E73-A2DF586DB1EA}"/>
                </a:ext>
              </a:extLst>
            </p:cNvPr>
            <p:cNvSpPr>
              <a:spLocks noChangeShapeType="1"/>
            </p:cNvSpPr>
            <p:nvPr/>
          </p:nvSpPr>
          <p:spPr bwMode="auto">
            <a:xfrm flipH="1" flipV="1">
              <a:off x="5232" y="1776"/>
              <a:ext cx="48" cy="28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1" name="Gerade Verbindung 16568">
              <a:extLst>
                <a:ext uri="{FF2B5EF4-FFF2-40B4-BE49-F238E27FC236}">
                  <a16:creationId xmlns:a16="http://schemas.microsoft.com/office/drawing/2014/main" id="{16D32D01-F1AD-44C6-95C0-0529E8A7AA27}"/>
                </a:ext>
              </a:extLst>
            </p:cNvPr>
            <p:cNvSpPr>
              <a:spLocks noChangeShapeType="1"/>
            </p:cNvSpPr>
            <p:nvPr/>
          </p:nvSpPr>
          <p:spPr bwMode="auto">
            <a:xfrm>
              <a:off x="5280" y="2064"/>
              <a:ext cx="0" cy="57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2" name="Gerade Verbindung 16569">
              <a:extLst>
                <a:ext uri="{FF2B5EF4-FFF2-40B4-BE49-F238E27FC236}">
                  <a16:creationId xmlns:a16="http://schemas.microsoft.com/office/drawing/2014/main" id="{3491703D-B987-44F7-B039-C5DCE6373F48}"/>
                </a:ext>
              </a:extLst>
            </p:cNvPr>
            <p:cNvSpPr>
              <a:spLocks noChangeShapeType="1"/>
            </p:cNvSpPr>
            <p:nvPr/>
          </p:nvSpPr>
          <p:spPr bwMode="auto">
            <a:xfrm>
              <a:off x="5232" y="1776"/>
              <a:ext cx="48" cy="864"/>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73" name="Gerade Verbindung 16570">
              <a:extLst>
                <a:ext uri="{FF2B5EF4-FFF2-40B4-BE49-F238E27FC236}">
                  <a16:creationId xmlns:a16="http://schemas.microsoft.com/office/drawing/2014/main" id="{C3F62199-9E1D-4641-8695-839A1E06631C}"/>
                </a:ext>
              </a:extLst>
            </p:cNvPr>
            <p:cNvSpPr>
              <a:spLocks noChangeShapeType="1"/>
            </p:cNvSpPr>
            <p:nvPr/>
          </p:nvSpPr>
          <p:spPr bwMode="auto">
            <a:xfrm>
              <a:off x="4992" y="2160"/>
              <a:ext cx="480" cy="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16573" name="Rechteck 16572">
            <a:extLst>
              <a:ext uri="{FF2B5EF4-FFF2-40B4-BE49-F238E27FC236}">
                <a16:creationId xmlns:a16="http://schemas.microsoft.com/office/drawing/2014/main" id="{FD5A7D57-D5A5-4ABC-9E1C-53FE36160424}"/>
              </a:ext>
            </a:extLst>
          </p:cNvPr>
          <p:cNvSpPr>
            <a:spLocks noChangeArrowheads="1"/>
          </p:cNvSpPr>
          <p:nvPr/>
        </p:nvSpPr>
        <p:spPr bwMode="auto">
          <a:xfrm>
            <a:off x="7620000" y="25146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tetragonal</a:t>
            </a:r>
          </a:p>
        </p:txBody>
      </p:sp>
      <p:grpSp>
        <p:nvGrpSpPr>
          <p:cNvPr id="15724" name="Group 202">
            <a:extLst>
              <a:ext uri="{FF2B5EF4-FFF2-40B4-BE49-F238E27FC236}">
                <a16:creationId xmlns:a16="http://schemas.microsoft.com/office/drawing/2014/main" id="{FA013F07-24FC-407E-B03B-CB2025951BA9}"/>
              </a:ext>
            </a:extLst>
          </p:cNvPr>
          <p:cNvGrpSpPr>
            <a:grpSpLocks/>
          </p:cNvGrpSpPr>
          <p:nvPr/>
        </p:nvGrpSpPr>
        <p:grpSpPr bwMode="auto">
          <a:xfrm>
            <a:off x="1587500" y="5311775"/>
            <a:ext cx="1778000" cy="806450"/>
            <a:chOff x="1000" y="3346"/>
            <a:chExt cx="1120" cy="508"/>
          </a:xfrm>
        </p:grpSpPr>
        <p:sp>
          <p:nvSpPr>
            <p:cNvPr id="17448" name="Gerade Verbindung 16573">
              <a:extLst>
                <a:ext uri="{FF2B5EF4-FFF2-40B4-BE49-F238E27FC236}">
                  <a16:creationId xmlns:a16="http://schemas.microsoft.com/office/drawing/2014/main" id="{C42BE147-AE9D-4B62-9D98-692ADDB07079}"/>
                </a:ext>
              </a:extLst>
            </p:cNvPr>
            <p:cNvSpPr>
              <a:spLocks noChangeShapeType="1"/>
            </p:cNvSpPr>
            <p:nvPr/>
          </p:nvSpPr>
          <p:spPr bwMode="auto">
            <a:xfrm flipV="1">
              <a:off x="1149" y="3484"/>
              <a:ext cx="959" cy="3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49" name="Gerade Verbindung 16574">
              <a:extLst>
                <a:ext uri="{FF2B5EF4-FFF2-40B4-BE49-F238E27FC236}">
                  <a16:creationId xmlns:a16="http://schemas.microsoft.com/office/drawing/2014/main" id="{F88FD963-21AD-4BA3-B01F-7F80246B8C2C}"/>
                </a:ext>
              </a:extLst>
            </p:cNvPr>
            <p:cNvSpPr>
              <a:spLocks noChangeShapeType="1"/>
            </p:cNvSpPr>
            <p:nvPr/>
          </p:nvSpPr>
          <p:spPr bwMode="auto">
            <a:xfrm flipH="1" flipV="1">
              <a:off x="1000" y="3380"/>
              <a:ext cx="149" cy="13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0" name="Gerade Verbindung 16575">
              <a:extLst>
                <a:ext uri="{FF2B5EF4-FFF2-40B4-BE49-F238E27FC236}">
                  <a16:creationId xmlns:a16="http://schemas.microsoft.com/office/drawing/2014/main" id="{045FB3FD-1124-48E2-ABA9-AE42B641CC3A}"/>
                </a:ext>
              </a:extLst>
            </p:cNvPr>
            <p:cNvSpPr>
              <a:spLocks noChangeShapeType="1"/>
            </p:cNvSpPr>
            <p:nvPr/>
          </p:nvSpPr>
          <p:spPr bwMode="auto">
            <a:xfrm flipV="1">
              <a:off x="1000" y="3346"/>
              <a:ext cx="959" cy="3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1" name="Gerade Verbindung 16576">
              <a:extLst>
                <a:ext uri="{FF2B5EF4-FFF2-40B4-BE49-F238E27FC236}">
                  <a16:creationId xmlns:a16="http://schemas.microsoft.com/office/drawing/2014/main" id="{EF5F053E-6BBF-4404-AD30-5D5E650E500E}"/>
                </a:ext>
              </a:extLst>
            </p:cNvPr>
            <p:cNvSpPr>
              <a:spLocks noChangeShapeType="1"/>
            </p:cNvSpPr>
            <p:nvPr/>
          </p:nvSpPr>
          <p:spPr bwMode="auto">
            <a:xfrm>
              <a:off x="1959" y="3346"/>
              <a:ext cx="149" cy="13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2" name="Gerade Verbindung 16577">
              <a:extLst>
                <a:ext uri="{FF2B5EF4-FFF2-40B4-BE49-F238E27FC236}">
                  <a16:creationId xmlns:a16="http://schemas.microsoft.com/office/drawing/2014/main" id="{F66778DC-DBD0-4FE0-91EC-192CEE1C31E5}"/>
                </a:ext>
              </a:extLst>
            </p:cNvPr>
            <p:cNvSpPr>
              <a:spLocks noChangeShapeType="1"/>
            </p:cNvSpPr>
            <p:nvPr/>
          </p:nvSpPr>
          <p:spPr bwMode="auto">
            <a:xfrm>
              <a:off x="1149" y="3518"/>
              <a:ext cx="12"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3" name="Gerade Verbindung 16578">
              <a:extLst>
                <a:ext uri="{FF2B5EF4-FFF2-40B4-BE49-F238E27FC236}">
                  <a16:creationId xmlns:a16="http://schemas.microsoft.com/office/drawing/2014/main" id="{05026CB3-1E00-4F5C-8706-2F1126A9C34E}"/>
                </a:ext>
              </a:extLst>
            </p:cNvPr>
            <p:cNvSpPr>
              <a:spLocks noChangeShapeType="1"/>
            </p:cNvSpPr>
            <p:nvPr/>
          </p:nvSpPr>
          <p:spPr bwMode="auto">
            <a:xfrm flipH="1" flipV="1">
              <a:off x="1012" y="3716"/>
              <a:ext cx="149" cy="13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4" name="Gerade Verbindung 16579">
              <a:extLst>
                <a:ext uri="{FF2B5EF4-FFF2-40B4-BE49-F238E27FC236}">
                  <a16:creationId xmlns:a16="http://schemas.microsoft.com/office/drawing/2014/main" id="{EABD702E-29E9-4350-984E-8AEC675F81B0}"/>
                </a:ext>
              </a:extLst>
            </p:cNvPr>
            <p:cNvSpPr>
              <a:spLocks noChangeShapeType="1"/>
            </p:cNvSpPr>
            <p:nvPr/>
          </p:nvSpPr>
          <p:spPr bwMode="auto">
            <a:xfrm flipH="1" flipV="1">
              <a:off x="1000" y="3380"/>
              <a:ext cx="12"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5" name="Gerade Verbindung 16580">
              <a:extLst>
                <a:ext uri="{FF2B5EF4-FFF2-40B4-BE49-F238E27FC236}">
                  <a16:creationId xmlns:a16="http://schemas.microsoft.com/office/drawing/2014/main" id="{90BD0D60-B19F-480A-B7B8-A04A9670DA68}"/>
                </a:ext>
              </a:extLst>
            </p:cNvPr>
            <p:cNvSpPr>
              <a:spLocks noChangeShapeType="1"/>
            </p:cNvSpPr>
            <p:nvPr/>
          </p:nvSpPr>
          <p:spPr bwMode="auto">
            <a:xfrm flipV="1">
              <a:off x="1161" y="3820"/>
              <a:ext cx="959" cy="3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6" name="Gerade Verbindung 16581">
              <a:extLst>
                <a:ext uri="{FF2B5EF4-FFF2-40B4-BE49-F238E27FC236}">
                  <a16:creationId xmlns:a16="http://schemas.microsoft.com/office/drawing/2014/main" id="{F5269243-1EC4-4C3B-AE20-ACB18DE684A6}"/>
                </a:ext>
              </a:extLst>
            </p:cNvPr>
            <p:cNvSpPr>
              <a:spLocks noChangeShapeType="1"/>
            </p:cNvSpPr>
            <p:nvPr/>
          </p:nvSpPr>
          <p:spPr bwMode="auto">
            <a:xfrm flipH="1" flipV="1">
              <a:off x="2108" y="3484"/>
              <a:ext cx="12"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7" name="Gerade Verbindung 16582">
              <a:extLst>
                <a:ext uri="{FF2B5EF4-FFF2-40B4-BE49-F238E27FC236}">
                  <a16:creationId xmlns:a16="http://schemas.microsoft.com/office/drawing/2014/main" id="{DD7A0F07-7978-4645-A5EF-E8889DDECEC7}"/>
                </a:ext>
              </a:extLst>
            </p:cNvPr>
            <p:cNvSpPr>
              <a:spLocks noChangeShapeType="1"/>
            </p:cNvSpPr>
            <p:nvPr/>
          </p:nvSpPr>
          <p:spPr bwMode="auto">
            <a:xfrm flipV="1">
              <a:off x="1012" y="3682"/>
              <a:ext cx="959" cy="34"/>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8" name="Gerade Verbindung 16583">
              <a:extLst>
                <a:ext uri="{FF2B5EF4-FFF2-40B4-BE49-F238E27FC236}">
                  <a16:creationId xmlns:a16="http://schemas.microsoft.com/office/drawing/2014/main" id="{D010C370-C7C4-42E3-8E38-45C0647C5BDF}"/>
                </a:ext>
              </a:extLst>
            </p:cNvPr>
            <p:cNvSpPr>
              <a:spLocks noChangeShapeType="1"/>
            </p:cNvSpPr>
            <p:nvPr/>
          </p:nvSpPr>
          <p:spPr bwMode="auto">
            <a:xfrm>
              <a:off x="1971" y="3682"/>
              <a:ext cx="149" cy="13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7459" name="Gerade Verbindung 16584">
              <a:extLst>
                <a:ext uri="{FF2B5EF4-FFF2-40B4-BE49-F238E27FC236}">
                  <a16:creationId xmlns:a16="http://schemas.microsoft.com/office/drawing/2014/main" id="{00E33FBB-2AFF-4015-80F0-D3A3124FF065}"/>
                </a:ext>
              </a:extLst>
            </p:cNvPr>
            <p:cNvSpPr>
              <a:spLocks noChangeShapeType="1"/>
            </p:cNvSpPr>
            <p:nvPr/>
          </p:nvSpPr>
          <p:spPr bwMode="auto">
            <a:xfrm flipH="1" flipV="1">
              <a:off x="1959" y="3346"/>
              <a:ext cx="12" cy="33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16587" name="Rechteck 16586">
            <a:extLst>
              <a:ext uri="{FF2B5EF4-FFF2-40B4-BE49-F238E27FC236}">
                <a16:creationId xmlns:a16="http://schemas.microsoft.com/office/drawing/2014/main" id="{9B645A5D-3890-4DF5-B46A-9802412FC419}"/>
              </a:ext>
            </a:extLst>
          </p:cNvPr>
          <p:cNvSpPr>
            <a:spLocks noChangeArrowheads="1"/>
          </p:cNvSpPr>
          <p:nvPr/>
        </p:nvSpPr>
        <p:spPr bwMode="auto">
          <a:xfrm>
            <a:off x="4038600" y="53340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Dieser Körper kann , je nach dem , wie man ihn dreht orthorhombisch, monoklin  oder triklin sein.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100000"/>
                                  </p:iterate>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blinds(horizontal)">
                                      <p:cBhvr>
                                        <p:cTn id="7" dur="75"/>
                                        <p:tgtEl>
                                          <p:spTgt spid="1638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additive="base">
                                        <p:cTn id="12" dur="500" fill="hold"/>
                                        <p:tgtEl>
                                          <p:spTgt spid="16386"/>
                                        </p:tgtEl>
                                        <p:attrNameLst>
                                          <p:attrName>ppt_x</p:attrName>
                                        </p:attrNameLst>
                                      </p:cBhvr>
                                      <p:tavLst>
                                        <p:tav tm="0">
                                          <p:val>
                                            <p:strVal val="0-#ppt_w/2"/>
                                          </p:val>
                                        </p:tav>
                                        <p:tav tm="100000">
                                          <p:val>
                                            <p:strVal val="#ppt_x"/>
                                          </p:val>
                                        </p:tav>
                                      </p:tavLst>
                                    </p:anim>
                                    <p:anim calcmode="lin" valueType="num">
                                      <p:cBhvr additive="base">
                                        <p:cTn id="13" dur="500" fill="hold"/>
                                        <p:tgtEl>
                                          <p:spTgt spid="163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gong_b.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 calcmode="lin" valueType="num">
                                      <p:cBhvr additive="base">
                                        <p:cTn id="18" dur="500" fill="hold"/>
                                        <p:tgtEl>
                                          <p:spTgt spid="16387"/>
                                        </p:tgtEl>
                                        <p:attrNameLst>
                                          <p:attrName>ppt_x</p:attrName>
                                        </p:attrNameLst>
                                      </p:cBhvr>
                                      <p:tavLst>
                                        <p:tav tm="0">
                                          <p:val>
                                            <p:strVal val="0-#ppt_w/2"/>
                                          </p:val>
                                        </p:tav>
                                        <p:tav tm="100000">
                                          <p:val>
                                            <p:strVal val="#ppt_x"/>
                                          </p:val>
                                        </p:tav>
                                      </p:tavLst>
                                    </p:anim>
                                    <p:anim calcmode="lin" valueType="num">
                                      <p:cBhvr additive="base">
                                        <p:cTn id="19" dur="500" fill="hold"/>
                                        <p:tgtEl>
                                          <p:spTgt spid="163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gong_b.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9" fill="hold" nodeType="clickEffect">
                                  <p:stCondLst>
                                    <p:cond delay="0"/>
                                  </p:stCondLst>
                                  <p:childTnLst>
                                    <p:set>
                                      <p:cBhvr>
                                        <p:cTn id="23" dur="1" fill="hold">
                                          <p:stCondLst>
                                            <p:cond delay="0"/>
                                          </p:stCondLst>
                                        </p:cTn>
                                        <p:tgtEl>
                                          <p:spTgt spid="2187"/>
                                        </p:tgtEl>
                                        <p:attrNameLst>
                                          <p:attrName>style.visibility</p:attrName>
                                        </p:attrNameLst>
                                      </p:cBhvr>
                                      <p:to>
                                        <p:strVal val="visible"/>
                                      </p:to>
                                    </p:set>
                                    <p:anim calcmode="lin" valueType="num">
                                      <p:cBhvr additive="base">
                                        <p:cTn id="24" dur="500" fill="hold"/>
                                        <p:tgtEl>
                                          <p:spTgt spid="2187"/>
                                        </p:tgtEl>
                                        <p:attrNameLst>
                                          <p:attrName>ppt_x</p:attrName>
                                        </p:attrNameLst>
                                      </p:cBhvr>
                                      <p:tavLst>
                                        <p:tav tm="0">
                                          <p:val>
                                            <p:strVal val="0-#ppt_w/2"/>
                                          </p:val>
                                        </p:tav>
                                        <p:tav tm="100000">
                                          <p:val>
                                            <p:strVal val="#ppt_x"/>
                                          </p:val>
                                        </p:tav>
                                      </p:tavLst>
                                    </p:anim>
                                    <p:anim calcmode="lin" valueType="num">
                                      <p:cBhvr additive="base">
                                        <p:cTn id="25" dur="500" fill="hold"/>
                                        <p:tgtEl>
                                          <p:spTgt spid="21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gong_b.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16396"/>
                                        </p:tgtEl>
                                        <p:attrNameLst>
                                          <p:attrName>style.visibility</p:attrName>
                                        </p:attrNameLst>
                                      </p:cBhvr>
                                      <p:to>
                                        <p:strVal val="visible"/>
                                      </p:to>
                                    </p:set>
                                    <p:anim calcmode="lin" valueType="num">
                                      <p:cBhvr additive="base">
                                        <p:cTn id="30" dur="500" fill="hold"/>
                                        <p:tgtEl>
                                          <p:spTgt spid="16396"/>
                                        </p:tgtEl>
                                        <p:attrNameLst>
                                          <p:attrName>ppt_x</p:attrName>
                                        </p:attrNameLst>
                                      </p:cBhvr>
                                      <p:tavLst>
                                        <p:tav tm="0">
                                          <p:val>
                                            <p:strVal val="0-#ppt_w/2"/>
                                          </p:val>
                                        </p:tav>
                                        <p:tav tm="100000">
                                          <p:val>
                                            <p:strVal val="#ppt_x"/>
                                          </p:val>
                                        </p:tav>
                                      </p:tavLst>
                                    </p:anim>
                                    <p:anim calcmode="lin" valueType="num">
                                      <p:cBhvr additive="base">
                                        <p:cTn id="31" dur="500" fill="hold"/>
                                        <p:tgtEl>
                                          <p:spTgt spid="163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gong_b.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397">
                                            <p:txEl>
                                              <p:pRg st="0" end="0"/>
                                            </p:txEl>
                                          </p:spTgt>
                                        </p:tgtEl>
                                        <p:attrNameLst>
                                          <p:attrName>style.visibility</p:attrName>
                                        </p:attrNameLst>
                                      </p:cBhvr>
                                      <p:to>
                                        <p:strVal val="visible"/>
                                      </p:to>
                                    </p:set>
                                    <p:animEffect transition="in" filter="blinds(horizontal)">
                                      <p:cBhvr>
                                        <p:cTn id="36" dur="500"/>
                                        <p:tgtEl>
                                          <p:spTgt spid="16397">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3" name="gong_b.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16398"/>
                                        </p:tgtEl>
                                        <p:attrNameLst>
                                          <p:attrName>style.visibility</p:attrName>
                                        </p:attrNameLst>
                                      </p:cBhvr>
                                      <p:to>
                                        <p:strVal val="visible"/>
                                      </p:to>
                                    </p:set>
                                    <p:anim calcmode="lin" valueType="num">
                                      <p:cBhvr additive="base">
                                        <p:cTn id="41" dur="500" fill="hold"/>
                                        <p:tgtEl>
                                          <p:spTgt spid="16398"/>
                                        </p:tgtEl>
                                        <p:attrNameLst>
                                          <p:attrName>ppt_x</p:attrName>
                                        </p:attrNameLst>
                                      </p:cBhvr>
                                      <p:tavLst>
                                        <p:tav tm="0">
                                          <p:val>
                                            <p:strVal val="1+#ppt_w/2"/>
                                          </p:val>
                                        </p:tav>
                                        <p:tav tm="100000">
                                          <p:val>
                                            <p:strVal val="#ppt_x"/>
                                          </p:val>
                                        </p:tav>
                                      </p:tavLst>
                                    </p:anim>
                                    <p:anim calcmode="lin" valueType="num">
                                      <p:cBhvr additive="base">
                                        <p:cTn id="42" dur="500" fill="hold"/>
                                        <p:tgtEl>
                                          <p:spTgt spid="163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KLIRR1.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16399"/>
                                        </p:tgtEl>
                                        <p:attrNameLst>
                                          <p:attrName>style.visibility</p:attrName>
                                        </p:attrNameLst>
                                      </p:cBhvr>
                                      <p:to>
                                        <p:strVal val="visible"/>
                                      </p:to>
                                    </p:set>
                                    <p:anim calcmode="lin" valueType="num">
                                      <p:cBhvr additive="base">
                                        <p:cTn id="47" dur="500" fill="hold"/>
                                        <p:tgtEl>
                                          <p:spTgt spid="16399"/>
                                        </p:tgtEl>
                                        <p:attrNameLst>
                                          <p:attrName>ppt_x</p:attrName>
                                        </p:attrNameLst>
                                      </p:cBhvr>
                                      <p:tavLst>
                                        <p:tav tm="0">
                                          <p:val>
                                            <p:strVal val="1+#ppt_w/2"/>
                                          </p:val>
                                        </p:tav>
                                        <p:tav tm="100000">
                                          <p:val>
                                            <p:strVal val="#ppt_x"/>
                                          </p:val>
                                        </p:tav>
                                      </p:tavLst>
                                    </p:anim>
                                    <p:anim calcmode="lin" valueType="num">
                                      <p:cBhvr additive="base">
                                        <p:cTn id="48" dur="500" fill="hold"/>
                                        <p:tgtEl>
                                          <p:spTgt spid="1639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KLIRR1.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16400"/>
                                        </p:tgtEl>
                                        <p:attrNameLst>
                                          <p:attrName>style.visibility</p:attrName>
                                        </p:attrNameLst>
                                      </p:cBhvr>
                                      <p:to>
                                        <p:strVal val="visible"/>
                                      </p:to>
                                    </p:set>
                                    <p:anim calcmode="lin" valueType="num">
                                      <p:cBhvr additive="base">
                                        <p:cTn id="53" dur="500" fill="hold"/>
                                        <p:tgtEl>
                                          <p:spTgt spid="16400"/>
                                        </p:tgtEl>
                                        <p:attrNameLst>
                                          <p:attrName>ppt_x</p:attrName>
                                        </p:attrNameLst>
                                      </p:cBhvr>
                                      <p:tavLst>
                                        <p:tav tm="0">
                                          <p:val>
                                            <p:strVal val="1+#ppt_w/2"/>
                                          </p:val>
                                        </p:tav>
                                        <p:tav tm="100000">
                                          <p:val>
                                            <p:strVal val="#ppt_x"/>
                                          </p:val>
                                        </p:tav>
                                      </p:tavLst>
                                    </p:anim>
                                    <p:anim calcmode="lin" valueType="num">
                                      <p:cBhvr additive="base">
                                        <p:cTn id="54" dur="500" fill="hold"/>
                                        <p:tgtEl>
                                          <p:spTgt spid="164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KLIRR1.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16401"/>
                                        </p:tgtEl>
                                        <p:attrNameLst>
                                          <p:attrName>style.visibility</p:attrName>
                                        </p:attrNameLst>
                                      </p:cBhvr>
                                      <p:to>
                                        <p:strVal val="visible"/>
                                      </p:to>
                                    </p:set>
                                    <p:anim calcmode="lin" valueType="num">
                                      <p:cBhvr additive="base">
                                        <p:cTn id="59" dur="500" fill="hold"/>
                                        <p:tgtEl>
                                          <p:spTgt spid="16401"/>
                                        </p:tgtEl>
                                        <p:attrNameLst>
                                          <p:attrName>ppt_x</p:attrName>
                                        </p:attrNameLst>
                                      </p:cBhvr>
                                      <p:tavLst>
                                        <p:tav tm="0">
                                          <p:val>
                                            <p:strVal val="1+#ppt_w/2"/>
                                          </p:val>
                                        </p:tav>
                                        <p:tav tm="100000">
                                          <p:val>
                                            <p:strVal val="#ppt_x"/>
                                          </p:val>
                                        </p:tav>
                                      </p:tavLst>
                                    </p:anim>
                                    <p:anim calcmode="lin" valueType="num">
                                      <p:cBhvr additive="base">
                                        <p:cTn id="60" dur="500" fill="hold"/>
                                        <p:tgtEl>
                                          <p:spTgt spid="1640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KLIRR1.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16402"/>
                                        </p:tgtEl>
                                        <p:attrNameLst>
                                          <p:attrName>style.visibility</p:attrName>
                                        </p:attrNameLst>
                                      </p:cBhvr>
                                      <p:to>
                                        <p:strVal val="visible"/>
                                      </p:to>
                                    </p:set>
                                    <p:anim calcmode="lin" valueType="num">
                                      <p:cBhvr additive="base">
                                        <p:cTn id="65" dur="500" fill="hold"/>
                                        <p:tgtEl>
                                          <p:spTgt spid="16402"/>
                                        </p:tgtEl>
                                        <p:attrNameLst>
                                          <p:attrName>ppt_x</p:attrName>
                                        </p:attrNameLst>
                                      </p:cBhvr>
                                      <p:tavLst>
                                        <p:tav tm="0">
                                          <p:val>
                                            <p:strVal val="1+#ppt_w/2"/>
                                          </p:val>
                                        </p:tav>
                                        <p:tav tm="100000">
                                          <p:val>
                                            <p:strVal val="#ppt_x"/>
                                          </p:val>
                                        </p:tav>
                                      </p:tavLst>
                                    </p:anim>
                                    <p:anim calcmode="lin" valueType="num">
                                      <p:cBhvr additive="base">
                                        <p:cTn id="66" dur="500" fill="hold"/>
                                        <p:tgtEl>
                                          <p:spTgt spid="164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KLIRR1.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3" fill="hold" grpId="0" nodeType="clickEffect">
                                  <p:stCondLst>
                                    <p:cond delay="0"/>
                                  </p:stCondLst>
                                  <p:childTnLst>
                                    <p:set>
                                      <p:cBhvr>
                                        <p:cTn id="70" dur="1" fill="hold">
                                          <p:stCondLst>
                                            <p:cond delay="0"/>
                                          </p:stCondLst>
                                        </p:cTn>
                                        <p:tgtEl>
                                          <p:spTgt spid="16403"/>
                                        </p:tgtEl>
                                        <p:attrNameLst>
                                          <p:attrName>style.visibility</p:attrName>
                                        </p:attrNameLst>
                                      </p:cBhvr>
                                      <p:to>
                                        <p:strVal val="visible"/>
                                      </p:to>
                                    </p:set>
                                    <p:anim calcmode="lin" valueType="num">
                                      <p:cBhvr additive="base">
                                        <p:cTn id="71" dur="500" fill="hold"/>
                                        <p:tgtEl>
                                          <p:spTgt spid="16403"/>
                                        </p:tgtEl>
                                        <p:attrNameLst>
                                          <p:attrName>ppt_x</p:attrName>
                                        </p:attrNameLst>
                                      </p:cBhvr>
                                      <p:tavLst>
                                        <p:tav tm="0">
                                          <p:val>
                                            <p:strVal val="1+#ppt_w/2"/>
                                          </p:val>
                                        </p:tav>
                                        <p:tav tm="100000">
                                          <p:val>
                                            <p:strVal val="#ppt_x"/>
                                          </p:val>
                                        </p:tav>
                                      </p:tavLst>
                                    </p:anim>
                                    <p:anim calcmode="lin" valueType="num">
                                      <p:cBhvr additive="base">
                                        <p:cTn id="72" dur="500" fill="hold"/>
                                        <p:tgtEl>
                                          <p:spTgt spid="164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KLIRR1.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3" fill="hold" grpId="0" nodeType="clickEffect">
                                  <p:stCondLst>
                                    <p:cond delay="0"/>
                                  </p:stCondLst>
                                  <p:childTnLst>
                                    <p:set>
                                      <p:cBhvr>
                                        <p:cTn id="76" dur="1" fill="hold">
                                          <p:stCondLst>
                                            <p:cond delay="0"/>
                                          </p:stCondLst>
                                        </p:cTn>
                                        <p:tgtEl>
                                          <p:spTgt spid="16404"/>
                                        </p:tgtEl>
                                        <p:attrNameLst>
                                          <p:attrName>style.visibility</p:attrName>
                                        </p:attrNameLst>
                                      </p:cBhvr>
                                      <p:to>
                                        <p:strVal val="visible"/>
                                      </p:to>
                                    </p:set>
                                    <p:anim calcmode="lin" valueType="num">
                                      <p:cBhvr additive="base">
                                        <p:cTn id="77" dur="500" fill="hold"/>
                                        <p:tgtEl>
                                          <p:spTgt spid="16404"/>
                                        </p:tgtEl>
                                        <p:attrNameLst>
                                          <p:attrName>ppt_x</p:attrName>
                                        </p:attrNameLst>
                                      </p:cBhvr>
                                      <p:tavLst>
                                        <p:tav tm="0">
                                          <p:val>
                                            <p:strVal val="1+#ppt_w/2"/>
                                          </p:val>
                                        </p:tav>
                                        <p:tav tm="100000">
                                          <p:val>
                                            <p:strVal val="#ppt_x"/>
                                          </p:val>
                                        </p:tav>
                                      </p:tavLst>
                                    </p:anim>
                                    <p:anim calcmode="lin" valueType="num">
                                      <p:cBhvr additive="base">
                                        <p:cTn id="78" dur="500" fill="hold"/>
                                        <p:tgtEl>
                                          <p:spTgt spid="164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KLIRR1.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3" fill="hold" nodeType="clickEffect">
                                  <p:stCondLst>
                                    <p:cond delay="0"/>
                                  </p:stCondLst>
                                  <p:childTnLst>
                                    <p:set>
                                      <p:cBhvr>
                                        <p:cTn id="82" dur="1" fill="hold">
                                          <p:stCondLst>
                                            <p:cond delay="0"/>
                                          </p:stCondLst>
                                        </p:cTn>
                                        <p:tgtEl>
                                          <p:spTgt spid="16405"/>
                                        </p:tgtEl>
                                        <p:attrNameLst>
                                          <p:attrName>style.visibility</p:attrName>
                                        </p:attrNameLst>
                                      </p:cBhvr>
                                      <p:to>
                                        <p:strVal val="visible"/>
                                      </p:to>
                                    </p:set>
                                    <p:anim calcmode="lin" valueType="num">
                                      <p:cBhvr additive="base">
                                        <p:cTn id="83" dur="500" fill="hold"/>
                                        <p:tgtEl>
                                          <p:spTgt spid="16405"/>
                                        </p:tgtEl>
                                        <p:attrNameLst>
                                          <p:attrName>ppt_x</p:attrName>
                                        </p:attrNameLst>
                                      </p:cBhvr>
                                      <p:tavLst>
                                        <p:tav tm="0">
                                          <p:val>
                                            <p:strVal val="1+#ppt_w/2"/>
                                          </p:val>
                                        </p:tav>
                                        <p:tav tm="100000">
                                          <p:val>
                                            <p:strVal val="#ppt_x"/>
                                          </p:val>
                                        </p:tav>
                                      </p:tavLst>
                                    </p:anim>
                                    <p:anim calcmode="lin" valueType="num">
                                      <p:cBhvr additive="base">
                                        <p:cTn id="84" dur="500" fill="hold"/>
                                        <p:tgtEl>
                                          <p:spTgt spid="164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KLIRR1.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3" fill="hold" nodeType="clickEffect">
                                  <p:stCondLst>
                                    <p:cond delay="0"/>
                                  </p:stCondLst>
                                  <p:childTnLst>
                                    <p:set>
                                      <p:cBhvr>
                                        <p:cTn id="88" dur="1" fill="hold">
                                          <p:stCondLst>
                                            <p:cond delay="0"/>
                                          </p:stCondLst>
                                        </p:cTn>
                                        <p:tgtEl>
                                          <p:spTgt spid="16406"/>
                                        </p:tgtEl>
                                        <p:attrNameLst>
                                          <p:attrName>style.visibility</p:attrName>
                                        </p:attrNameLst>
                                      </p:cBhvr>
                                      <p:to>
                                        <p:strVal val="visible"/>
                                      </p:to>
                                    </p:set>
                                    <p:anim calcmode="lin" valueType="num">
                                      <p:cBhvr additive="base">
                                        <p:cTn id="89" dur="500" fill="hold"/>
                                        <p:tgtEl>
                                          <p:spTgt spid="16406"/>
                                        </p:tgtEl>
                                        <p:attrNameLst>
                                          <p:attrName>ppt_x</p:attrName>
                                        </p:attrNameLst>
                                      </p:cBhvr>
                                      <p:tavLst>
                                        <p:tav tm="0">
                                          <p:val>
                                            <p:strVal val="1+#ppt_w/2"/>
                                          </p:val>
                                        </p:tav>
                                        <p:tav tm="100000">
                                          <p:val>
                                            <p:strVal val="#ppt_x"/>
                                          </p:val>
                                        </p:tav>
                                      </p:tavLst>
                                    </p:anim>
                                    <p:anim calcmode="lin" valueType="num">
                                      <p:cBhvr additive="base">
                                        <p:cTn id="90" dur="500" fill="hold"/>
                                        <p:tgtEl>
                                          <p:spTgt spid="164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KLIRR1.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3" fill="hold" nodeType="clickEffect">
                                  <p:stCondLst>
                                    <p:cond delay="0"/>
                                  </p:stCondLst>
                                  <p:childTnLst>
                                    <p:set>
                                      <p:cBhvr>
                                        <p:cTn id="94" dur="1" fill="hold">
                                          <p:stCondLst>
                                            <p:cond delay="0"/>
                                          </p:stCondLst>
                                        </p:cTn>
                                        <p:tgtEl>
                                          <p:spTgt spid="16407"/>
                                        </p:tgtEl>
                                        <p:attrNameLst>
                                          <p:attrName>style.visibility</p:attrName>
                                        </p:attrNameLst>
                                      </p:cBhvr>
                                      <p:to>
                                        <p:strVal val="visible"/>
                                      </p:to>
                                    </p:set>
                                    <p:anim calcmode="lin" valueType="num">
                                      <p:cBhvr additive="base">
                                        <p:cTn id="95" dur="500" fill="hold"/>
                                        <p:tgtEl>
                                          <p:spTgt spid="16407"/>
                                        </p:tgtEl>
                                        <p:attrNameLst>
                                          <p:attrName>ppt_x</p:attrName>
                                        </p:attrNameLst>
                                      </p:cBhvr>
                                      <p:tavLst>
                                        <p:tav tm="0">
                                          <p:val>
                                            <p:strVal val="1+#ppt_w/2"/>
                                          </p:val>
                                        </p:tav>
                                        <p:tav tm="100000">
                                          <p:val>
                                            <p:strVal val="#ppt_x"/>
                                          </p:val>
                                        </p:tav>
                                      </p:tavLst>
                                    </p:anim>
                                    <p:anim calcmode="lin" valueType="num">
                                      <p:cBhvr additive="base">
                                        <p:cTn id="96" dur="500" fill="hold"/>
                                        <p:tgtEl>
                                          <p:spTgt spid="1640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KLIRR1.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3" fill="hold" nodeType="clickEffect">
                                  <p:stCondLst>
                                    <p:cond delay="0"/>
                                  </p:stCondLst>
                                  <p:childTnLst>
                                    <p:set>
                                      <p:cBhvr>
                                        <p:cTn id="100" dur="1" fill="hold">
                                          <p:stCondLst>
                                            <p:cond delay="0"/>
                                          </p:stCondLst>
                                        </p:cTn>
                                        <p:tgtEl>
                                          <p:spTgt spid="16408"/>
                                        </p:tgtEl>
                                        <p:attrNameLst>
                                          <p:attrName>style.visibility</p:attrName>
                                        </p:attrNameLst>
                                      </p:cBhvr>
                                      <p:to>
                                        <p:strVal val="visible"/>
                                      </p:to>
                                    </p:set>
                                    <p:anim calcmode="lin" valueType="num">
                                      <p:cBhvr additive="base">
                                        <p:cTn id="101" dur="500" fill="hold"/>
                                        <p:tgtEl>
                                          <p:spTgt spid="16408"/>
                                        </p:tgtEl>
                                        <p:attrNameLst>
                                          <p:attrName>ppt_x</p:attrName>
                                        </p:attrNameLst>
                                      </p:cBhvr>
                                      <p:tavLst>
                                        <p:tav tm="0">
                                          <p:val>
                                            <p:strVal val="1+#ppt_w/2"/>
                                          </p:val>
                                        </p:tav>
                                        <p:tav tm="100000">
                                          <p:val>
                                            <p:strVal val="#ppt_x"/>
                                          </p:val>
                                        </p:tav>
                                      </p:tavLst>
                                    </p:anim>
                                    <p:anim calcmode="lin" valueType="num">
                                      <p:cBhvr additive="base">
                                        <p:cTn id="102" dur="500" fill="hold"/>
                                        <p:tgtEl>
                                          <p:spTgt spid="164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KLIRR1.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3" fill="hold" nodeType="clickEffect">
                                  <p:stCondLst>
                                    <p:cond delay="0"/>
                                  </p:stCondLst>
                                  <p:childTnLst>
                                    <p:set>
                                      <p:cBhvr>
                                        <p:cTn id="106" dur="1" fill="hold">
                                          <p:stCondLst>
                                            <p:cond delay="0"/>
                                          </p:stCondLst>
                                        </p:cTn>
                                        <p:tgtEl>
                                          <p:spTgt spid="16409"/>
                                        </p:tgtEl>
                                        <p:attrNameLst>
                                          <p:attrName>style.visibility</p:attrName>
                                        </p:attrNameLst>
                                      </p:cBhvr>
                                      <p:to>
                                        <p:strVal val="visible"/>
                                      </p:to>
                                    </p:set>
                                    <p:anim calcmode="lin" valueType="num">
                                      <p:cBhvr additive="base">
                                        <p:cTn id="107" dur="500" fill="hold"/>
                                        <p:tgtEl>
                                          <p:spTgt spid="16409"/>
                                        </p:tgtEl>
                                        <p:attrNameLst>
                                          <p:attrName>ppt_x</p:attrName>
                                        </p:attrNameLst>
                                      </p:cBhvr>
                                      <p:tavLst>
                                        <p:tav tm="0">
                                          <p:val>
                                            <p:strVal val="1+#ppt_w/2"/>
                                          </p:val>
                                        </p:tav>
                                        <p:tav tm="100000">
                                          <p:val>
                                            <p:strVal val="#ppt_x"/>
                                          </p:val>
                                        </p:tav>
                                      </p:tavLst>
                                    </p:anim>
                                    <p:anim calcmode="lin" valueType="num">
                                      <p:cBhvr additive="base">
                                        <p:cTn id="108" dur="500" fill="hold"/>
                                        <p:tgtEl>
                                          <p:spTgt spid="164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KLIRR1.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3" fill="hold" nodeType="clickEffect">
                                  <p:stCondLst>
                                    <p:cond delay="0"/>
                                  </p:stCondLst>
                                  <p:childTnLst>
                                    <p:set>
                                      <p:cBhvr>
                                        <p:cTn id="112" dur="1" fill="hold">
                                          <p:stCondLst>
                                            <p:cond delay="0"/>
                                          </p:stCondLst>
                                        </p:cTn>
                                        <p:tgtEl>
                                          <p:spTgt spid="16410"/>
                                        </p:tgtEl>
                                        <p:attrNameLst>
                                          <p:attrName>style.visibility</p:attrName>
                                        </p:attrNameLst>
                                      </p:cBhvr>
                                      <p:to>
                                        <p:strVal val="visible"/>
                                      </p:to>
                                    </p:set>
                                    <p:anim calcmode="lin" valueType="num">
                                      <p:cBhvr additive="base">
                                        <p:cTn id="113" dur="500" fill="hold"/>
                                        <p:tgtEl>
                                          <p:spTgt spid="16410"/>
                                        </p:tgtEl>
                                        <p:attrNameLst>
                                          <p:attrName>ppt_x</p:attrName>
                                        </p:attrNameLst>
                                      </p:cBhvr>
                                      <p:tavLst>
                                        <p:tav tm="0">
                                          <p:val>
                                            <p:strVal val="1+#ppt_w/2"/>
                                          </p:val>
                                        </p:tav>
                                        <p:tav tm="100000">
                                          <p:val>
                                            <p:strVal val="#ppt_x"/>
                                          </p:val>
                                        </p:tav>
                                      </p:tavLst>
                                    </p:anim>
                                    <p:anim calcmode="lin" valueType="num">
                                      <p:cBhvr additive="base">
                                        <p:cTn id="114" dur="500" fill="hold"/>
                                        <p:tgtEl>
                                          <p:spTgt spid="164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KLIRR1.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3" fill="hold" nodeType="clickEffect">
                                  <p:stCondLst>
                                    <p:cond delay="0"/>
                                  </p:stCondLst>
                                  <p:childTnLst>
                                    <p:set>
                                      <p:cBhvr>
                                        <p:cTn id="118" dur="1" fill="hold">
                                          <p:stCondLst>
                                            <p:cond delay="0"/>
                                          </p:stCondLst>
                                        </p:cTn>
                                        <p:tgtEl>
                                          <p:spTgt spid="16411"/>
                                        </p:tgtEl>
                                        <p:attrNameLst>
                                          <p:attrName>style.visibility</p:attrName>
                                        </p:attrNameLst>
                                      </p:cBhvr>
                                      <p:to>
                                        <p:strVal val="visible"/>
                                      </p:to>
                                    </p:set>
                                    <p:anim calcmode="lin" valueType="num">
                                      <p:cBhvr additive="base">
                                        <p:cTn id="119" dur="500" fill="hold"/>
                                        <p:tgtEl>
                                          <p:spTgt spid="16411"/>
                                        </p:tgtEl>
                                        <p:attrNameLst>
                                          <p:attrName>ppt_x</p:attrName>
                                        </p:attrNameLst>
                                      </p:cBhvr>
                                      <p:tavLst>
                                        <p:tav tm="0">
                                          <p:val>
                                            <p:strVal val="1+#ppt_w/2"/>
                                          </p:val>
                                        </p:tav>
                                        <p:tav tm="100000">
                                          <p:val>
                                            <p:strVal val="#ppt_x"/>
                                          </p:val>
                                        </p:tav>
                                      </p:tavLst>
                                    </p:anim>
                                    <p:anim calcmode="lin" valueType="num">
                                      <p:cBhvr additive="base">
                                        <p:cTn id="120" dur="500" fill="hold"/>
                                        <p:tgtEl>
                                          <p:spTgt spid="164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KLIRR1.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3" fill="hold" nodeType="clickEffect">
                                  <p:stCondLst>
                                    <p:cond delay="0"/>
                                  </p:stCondLst>
                                  <p:childTnLst>
                                    <p:set>
                                      <p:cBhvr>
                                        <p:cTn id="124" dur="1" fill="hold">
                                          <p:stCondLst>
                                            <p:cond delay="0"/>
                                          </p:stCondLst>
                                        </p:cTn>
                                        <p:tgtEl>
                                          <p:spTgt spid="16412"/>
                                        </p:tgtEl>
                                        <p:attrNameLst>
                                          <p:attrName>style.visibility</p:attrName>
                                        </p:attrNameLst>
                                      </p:cBhvr>
                                      <p:to>
                                        <p:strVal val="visible"/>
                                      </p:to>
                                    </p:set>
                                    <p:anim calcmode="lin" valueType="num">
                                      <p:cBhvr additive="base">
                                        <p:cTn id="125" dur="500" fill="hold"/>
                                        <p:tgtEl>
                                          <p:spTgt spid="16412"/>
                                        </p:tgtEl>
                                        <p:attrNameLst>
                                          <p:attrName>ppt_x</p:attrName>
                                        </p:attrNameLst>
                                      </p:cBhvr>
                                      <p:tavLst>
                                        <p:tav tm="0">
                                          <p:val>
                                            <p:strVal val="1+#ppt_w/2"/>
                                          </p:val>
                                        </p:tav>
                                        <p:tav tm="100000">
                                          <p:val>
                                            <p:strVal val="#ppt_x"/>
                                          </p:val>
                                        </p:tav>
                                      </p:tavLst>
                                    </p:anim>
                                    <p:anim calcmode="lin" valueType="num">
                                      <p:cBhvr additive="base">
                                        <p:cTn id="126" dur="500" fill="hold"/>
                                        <p:tgtEl>
                                          <p:spTgt spid="164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KLIRR1.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3" fill="hold" nodeType="clickEffect">
                                  <p:stCondLst>
                                    <p:cond delay="0"/>
                                  </p:stCondLst>
                                  <p:childTnLst>
                                    <p:set>
                                      <p:cBhvr>
                                        <p:cTn id="130" dur="1" fill="hold">
                                          <p:stCondLst>
                                            <p:cond delay="0"/>
                                          </p:stCondLst>
                                        </p:cTn>
                                        <p:tgtEl>
                                          <p:spTgt spid="16413"/>
                                        </p:tgtEl>
                                        <p:attrNameLst>
                                          <p:attrName>style.visibility</p:attrName>
                                        </p:attrNameLst>
                                      </p:cBhvr>
                                      <p:to>
                                        <p:strVal val="visible"/>
                                      </p:to>
                                    </p:set>
                                    <p:anim calcmode="lin" valueType="num">
                                      <p:cBhvr additive="base">
                                        <p:cTn id="131" dur="500" fill="hold"/>
                                        <p:tgtEl>
                                          <p:spTgt spid="16413"/>
                                        </p:tgtEl>
                                        <p:attrNameLst>
                                          <p:attrName>ppt_x</p:attrName>
                                        </p:attrNameLst>
                                      </p:cBhvr>
                                      <p:tavLst>
                                        <p:tav tm="0">
                                          <p:val>
                                            <p:strVal val="1+#ppt_w/2"/>
                                          </p:val>
                                        </p:tav>
                                        <p:tav tm="100000">
                                          <p:val>
                                            <p:strVal val="#ppt_x"/>
                                          </p:val>
                                        </p:tav>
                                      </p:tavLst>
                                    </p:anim>
                                    <p:anim calcmode="lin" valueType="num">
                                      <p:cBhvr additive="base">
                                        <p:cTn id="132" dur="500" fill="hold"/>
                                        <p:tgtEl>
                                          <p:spTgt spid="164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KLIRR1.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3" fill="hold" nodeType="clickEffect">
                                  <p:stCondLst>
                                    <p:cond delay="0"/>
                                  </p:stCondLst>
                                  <p:childTnLst>
                                    <p:set>
                                      <p:cBhvr>
                                        <p:cTn id="136" dur="1" fill="hold">
                                          <p:stCondLst>
                                            <p:cond delay="0"/>
                                          </p:stCondLst>
                                        </p:cTn>
                                        <p:tgtEl>
                                          <p:spTgt spid="16414"/>
                                        </p:tgtEl>
                                        <p:attrNameLst>
                                          <p:attrName>style.visibility</p:attrName>
                                        </p:attrNameLst>
                                      </p:cBhvr>
                                      <p:to>
                                        <p:strVal val="visible"/>
                                      </p:to>
                                    </p:set>
                                    <p:anim calcmode="lin" valueType="num">
                                      <p:cBhvr additive="base">
                                        <p:cTn id="137" dur="500" fill="hold"/>
                                        <p:tgtEl>
                                          <p:spTgt spid="16414"/>
                                        </p:tgtEl>
                                        <p:attrNameLst>
                                          <p:attrName>ppt_x</p:attrName>
                                        </p:attrNameLst>
                                      </p:cBhvr>
                                      <p:tavLst>
                                        <p:tav tm="0">
                                          <p:val>
                                            <p:strVal val="1+#ppt_w/2"/>
                                          </p:val>
                                        </p:tav>
                                        <p:tav tm="100000">
                                          <p:val>
                                            <p:strVal val="#ppt_x"/>
                                          </p:val>
                                        </p:tav>
                                      </p:tavLst>
                                    </p:anim>
                                    <p:anim calcmode="lin" valueType="num">
                                      <p:cBhvr additive="base">
                                        <p:cTn id="138" dur="500" fill="hold"/>
                                        <p:tgtEl>
                                          <p:spTgt spid="164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4" name="KLIRR1.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3" fill="hold" nodeType="clickEffect">
                                  <p:stCondLst>
                                    <p:cond delay="0"/>
                                  </p:stCondLst>
                                  <p:childTnLst>
                                    <p:set>
                                      <p:cBhvr>
                                        <p:cTn id="142" dur="1" fill="hold">
                                          <p:stCondLst>
                                            <p:cond delay="0"/>
                                          </p:stCondLst>
                                        </p:cTn>
                                        <p:tgtEl>
                                          <p:spTgt spid="16415"/>
                                        </p:tgtEl>
                                        <p:attrNameLst>
                                          <p:attrName>style.visibility</p:attrName>
                                        </p:attrNameLst>
                                      </p:cBhvr>
                                      <p:to>
                                        <p:strVal val="visible"/>
                                      </p:to>
                                    </p:set>
                                    <p:anim calcmode="lin" valueType="num">
                                      <p:cBhvr additive="base">
                                        <p:cTn id="143" dur="500" fill="hold"/>
                                        <p:tgtEl>
                                          <p:spTgt spid="16415"/>
                                        </p:tgtEl>
                                        <p:attrNameLst>
                                          <p:attrName>ppt_x</p:attrName>
                                        </p:attrNameLst>
                                      </p:cBhvr>
                                      <p:tavLst>
                                        <p:tav tm="0">
                                          <p:val>
                                            <p:strVal val="1+#ppt_w/2"/>
                                          </p:val>
                                        </p:tav>
                                        <p:tav tm="100000">
                                          <p:val>
                                            <p:strVal val="#ppt_x"/>
                                          </p:val>
                                        </p:tav>
                                      </p:tavLst>
                                    </p:anim>
                                    <p:anim calcmode="lin" valueType="num">
                                      <p:cBhvr additive="base">
                                        <p:cTn id="144" dur="500" fill="hold"/>
                                        <p:tgtEl>
                                          <p:spTgt spid="164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KLIRR1.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3" fill="hold" nodeType="clickEffect">
                                  <p:stCondLst>
                                    <p:cond delay="0"/>
                                  </p:stCondLst>
                                  <p:childTnLst>
                                    <p:set>
                                      <p:cBhvr>
                                        <p:cTn id="148" dur="1" fill="hold">
                                          <p:stCondLst>
                                            <p:cond delay="0"/>
                                          </p:stCondLst>
                                        </p:cTn>
                                        <p:tgtEl>
                                          <p:spTgt spid="16416"/>
                                        </p:tgtEl>
                                        <p:attrNameLst>
                                          <p:attrName>style.visibility</p:attrName>
                                        </p:attrNameLst>
                                      </p:cBhvr>
                                      <p:to>
                                        <p:strVal val="visible"/>
                                      </p:to>
                                    </p:set>
                                    <p:anim calcmode="lin" valueType="num">
                                      <p:cBhvr additive="base">
                                        <p:cTn id="149" dur="500" fill="hold"/>
                                        <p:tgtEl>
                                          <p:spTgt spid="16416"/>
                                        </p:tgtEl>
                                        <p:attrNameLst>
                                          <p:attrName>ppt_x</p:attrName>
                                        </p:attrNameLst>
                                      </p:cBhvr>
                                      <p:tavLst>
                                        <p:tav tm="0">
                                          <p:val>
                                            <p:strVal val="1+#ppt_w/2"/>
                                          </p:val>
                                        </p:tav>
                                        <p:tav tm="100000">
                                          <p:val>
                                            <p:strVal val="#ppt_x"/>
                                          </p:val>
                                        </p:tav>
                                      </p:tavLst>
                                    </p:anim>
                                    <p:anim calcmode="lin" valueType="num">
                                      <p:cBhvr additive="base">
                                        <p:cTn id="150" dur="500" fill="hold"/>
                                        <p:tgtEl>
                                          <p:spTgt spid="164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4" name="KLIRR1.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499"/>
                                          </p:stCondLst>
                                        </p:cTn>
                                        <p:tgtEl>
                                          <p:spTgt spid="16417">
                                            <p:txEl>
                                              <p:pRg st="0" end="0"/>
                                            </p:txEl>
                                          </p:spTgt>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5" name="jazz.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2" fill="hold" nodeType="clickEffect">
                                  <p:stCondLst>
                                    <p:cond delay="0"/>
                                  </p:stCondLst>
                                  <p:childTnLst>
                                    <p:set>
                                      <p:cBhvr>
                                        <p:cTn id="158" dur="1" fill="hold">
                                          <p:stCondLst>
                                            <p:cond delay="0"/>
                                          </p:stCondLst>
                                        </p:cTn>
                                        <p:tgtEl>
                                          <p:spTgt spid="19134"/>
                                        </p:tgtEl>
                                        <p:attrNameLst>
                                          <p:attrName>style.visibility</p:attrName>
                                        </p:attrNameLst>
                                      </p:cBhvr>
                                      <p:to>
                                        <p:strVal val="visible"/>
                                      </p:to>
                                    </p:set>
                                    <p:anim calcmode="lin" valueType="num">
                                      <p:cBhvr additive="base">
                                        <p:cTn id="159" dur="500" fill="hold"/>
                                        <p:tgtEl>
                                          <p:spTgt spid="19134"/>
                                        </p:tgtEl>
                                        <p:attrNameLst>
                                          <p:attrName>ppt_x</p:attrName>
                                        </p:attrNameLst>
                                      </p:cBhvr>
                                      <p:tavLst>
                                        <p:tav tm="0">
                                          <p:val>
                                            <p:strVal val="1+#ppt_w/2"/>
                                          </p:val>
                                        </p:tav>
                                        <p:tav tm="100000">
                                          <p:val>
                                            <p:strVal val="#ppt_x"/>
                                          </p:val>
                                        </p:tav>
                                      </p:tavLst>
                                    </p:anim>
                                    <p:anim calcmode="lin" valueType="num">
                                      <p:cBhvr additive="base">
                                        <p:cTn id="160" dur="500" fill="hold"/>
                                        <p:tgtEl>
                                          <p:spTgt spid="191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6" name="SPACE.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9" fill="hold" grpId="0" nodeType="clickEffect">
                                  <p:stCondLst>
                                    <p:cond delay="0"/>
                                  </p:stCondLst>
                                  <p:childTnLst>
                                    <p:set>
                                      <p:cBhvr>
                                        <p:cTn id="164" dur="1" fill="hold">
                                          <p:stCondLst>
                                            <p:cond delay="0"/>
                                          </p:stCondLst>
                                        </p:cTn>
                                        <p:tgtEl>
                                          <p:spTgt spid="16479">
                                            <p:txEl>
                                              <p:pRg st="0" end="0"/>
                                            </p:txEl>
                                          </p:spTgt>
                                        </p:tgtEl>
                                        <p:attrNameLst>
                                          <p:attrName>style.visibility</p:attrName>
                                        </p:attrNameLst>
                                      </p:cBhvr>
                                      <p:to>
                                        <p:strVal val="visible"/>
                                      </p:to>
                                    </p:set>
                                    <p:anim calcmode="lin" valueType="num">
                                      <p:cBhvr additive="base">
                                        <p:cTn id="165" dur="500" fill="hold"/>
                                        <p:tgtEl>
                                          <p:spTgt spid="16479">
                                            <p:txEl>
                                              <p:pRg st="0" end="0"/>
                                            </p:txEl>
                                          </p:spTgt>
                                        </p:tgtEl>
                                        <p:attrNameLst>
                                          <p:attrName>ppt_x</p:attrName>
                                        </p:attrNameLst>
                                      </p:cBhvr>
                                      <p:tavLst>
                                        <p:tav tm="0">
                                          <p:val>
                                            <p:strVal val="0-#ppt_w/2"/>
                                          </p:val>
                                        </p:tav>
                                        <p:tav tm="100000">
                                          <p:val>
                                            <p:strVal val="#ppt_x"/>
                                          </p:val>
                                        </p:tav>
                                      </p:tavLst>
                                    </p:anim>
                                    <p:anim calcmode="lin" valueType="num">
                                      <p:cBhvr additive="base">
                                        <p:cTn id="166" dur="500" fill="hold"/>
                                        <p:tgtEl>
                                          <p:spTgt spid="1647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7" name="BACH.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grpId="0" nodeType="clickEffect">
                                  <p:stCondLst>
                                    <p:cond delay="0"/>
                                  </p:stCondLst>
                                  <p:iterate type="wd">
                                    <p:tmPct val="100000"/>
                                  </p:iterate>
                                  <p:childTnLst>
                                    <p:set>
                                      <p:cBhvr>
                                        <p:cTn id="170" dur="1" fill="hold">
                                          <p:stCondLst>
                                            <p:cond delay="0"/>
                                          </p:stCondLst>
                                        </p:cTn>
                                        <p:tgtEl>
                                          <p:spTgt spid="16480">
                                            <p:txEl>
                                              <p:pRg st="0" end="0"/>
                                            </p:txEl>
                                          </p:spTgt>
                                        </p:tgtEl>
                                        <p:attrNameLst>
                                          <p:attrName>style.visibility</p:attrName>
                                        </p:attrNameLst>
                                      </p:cBhvr>
                                      <p:to>
                                        <p:strVal val="visible"/>
                                      </p:to>
                                    </p:set>
                                    <p:animEffect transition="in" filter="blinds(horizontal)">
                                      <p:cBhvr>
                                        <p:cTn id="171" dur="300"/>
                                        <p:tgtEl>
                                          <p:spTgt spid="16480">
                                            <p:txEl>
                                              <p:pRg st="0" end="0"/>
                                            </p:txEl>
                                          </p:spTgt>
                                        </p:tgtEl>
                                      </p:cBhvr>
                                    </p:animEffect>
                                  </p:childTnLst>
                                  <p:subTnLst>
                                    <p:audio>
                                      <p:cMediaNode>
                                        <p:cTn display="0" masterRel="sameClick">
                                          <p:stCondLst>
                                            <p:cond evt="begin" delay="0">
                                              <p:tn val="169"/>
                                            </p:cond>
                                          </p:stCondLst>
                                          <p:endCondLst>
                                            <p:cond evt="onStopAudio" delay="0">
                                              <p:tgtEl>
                                                <p:sldTgt/>
                                              </p:tgtEl>
                                            </p:cond>
                                          </p:endCondLst>
                                        </p:cTn>
                                        <p:tgtEl>
                                          <p:sndTgt r:embed="rId8" name="LACHEN.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ntr" presetSubtype="10" fill="hold" grpId="0" nodeType="clickEffect">
                                  <p:stCondLst>
                                    <p:cond delay="0"/>
                                  </p:stCondLst>
                                  <p:iterate type="wd">
                                    <p:tmPct val="100000"/>
                                  </p:iterate>
                                  <p:childTnLst>
                                    <p:set>
                                      <p:cBhvr>
                                        <p:cTn id="175" dur="1" fill="hold">
                                          <p:stCondLst>
                                            <p:cond delay="0"/>
                                          </p:stCondLst>
                                        </p:cTn>
                                        <p:tgtEl>
                                          <p:spTgt spid="16480">
                                            <p:txEl>
                                              <p:pRg st="1" end="1"/>
                                            </p:txEl>
                                          </p:spTgt>
                                        </p:tgtEl>
                                        <p:attrNameLst>
                                          <p:attrName>style.visibility</p:attrName>
                                        </p:attrNameLst>
                                      </p:cBhvr>
                                      <p:to>
                                        <p:strVal val="visible"/>
                                      </p:to>
                                    </p:set>
                                    <p:animEffect transition="in" filter="blinds(horizontal)">
                                      <p:cBhvr>
                                        <p:cTn id="176" dur="300"/>
                                        <p:tgtEl>
                                          <p:spTgt spid="16480">
                                            <p:txEl>
                                              <p:pRg st="1" end="1"/>
                                            </p:txEl>
                                          </p:spTgt>
                                        </p:tgtEl>
                                      </p:cBhvr>
                                    </p:animEffect>
                                  </p:childTnLst>
                                  <p:subTnLst>
                                    <p:audio>
                                      <p:cMediaNode>
                                        <p:cTn display="0" masterRel="sameClick">
                                          <p:stCondLst>
                                            <p:cond evt="begin" delay="0">
                                              <p:tn val="174"/>
                                            </p:cond>
                                          </p:stCondLst>
                                          <p:endCondLst>
                                            <p:cond evt="onStopAudio" delay="0">
                                              <p:tgtEl>
                                                <p:sldTgt/>
                                              </p:tgtEl>
                                            </p:cond>
                                          </p:endCondLst>
                                        </p:cTn>
                                        <p:tgtEl>
                                          <p:sndTgt r:embed="rId8" name="LACHEN.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ntr" presetSubtype="10" fill="hold" grpId="0" nodeType="clickEffect">
                                  <p:stCondLst>
                                    <p:cond delay="0"/>
                                  </p:stCondLst>
                                  <p:iterate type="wd">
                                    <p:tmPct val="100000"/>
                                  </p:iterate>
                                  <p:childTnLst>
                                    <p:set>
                                      <p:cBhvr>
                                        <p:cTn id="180" dur="1" fill="hold">
                                          <p:stCondLst>
                                            <p:cond delay="0"/>
                                          </p:stCondLst>
                                        </p:cTn>
                                        <p:tgtEl>
                                          <p:spTgt spid="16480">
                                            <p:txEl>
                                              <p:pRg st="2" end="2"/>
                                            </p:txEl>
                                          </p:spTgt>
                                        </p:tgtEl>
                                        <p:attrNameLst>
                                          <p:attrName>style.visibility</p:attrName>
                                        </p:attrNameLst>
                                      </p:cBhvr>
                                      <p:to>
                                        <p:strVal val="visible"/>
                                      </p:to>
                                    </p:set>
                                    <p:animEffect transition="in" filter="blinds(horizontal)">
                                      <p:cBhvr>
                                        <p:cTn id="181" dur="300"/>
                                        <p:tgtEl>
                                          <p:spTgt spid="16480">
                                            <p:txEl>
                                              <p:pRg st="2" end="2"/>
                                            </p:txEl>
                                          </p:spTgt>
                                        </p:tgtEl>
                                      </p:cBhvr>
                                    </p:animEffect>
                                  </p:childTnLst>
                                  <p:subTnLst>
                                    <p:audio>
                                      <p:cMediaNode>
                                        <p:cTn display="0" masterRel="sameClick">
                                          <p:stCondLst>
                                            <p:cond evt="begin" delay="0">
                                              <p:tn val="179"/>
                                            </p:cond>
                                          </p:stCondLst>
                                          <p:endCondLst>
                                            <p:cond evt="onStopAudio" delay="0">
                                              <p:tgtEl>
                                                <p:sldTgt/>
                                              </p:tgtEl>
                                            </p:cond>
                                          </p:endCondLst>
                                        </p:cTn>
                                        <p:tgtEl>
                                          <p:sndTgt r:embed="rId8" name="LACHEN.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1" fill="hold" nodeType="clickEffect">
                                  <p:stCondLst>
                                    <p:cond delay="0"/>
                                  </p:stCondLst>
                                  <p:childTnLst>
                                    <p:set>
                                      <p:cBhvr>
                                        <p:cTn id="185" dur="1" fill="hold">
                                          <p:stCondLst>
                                            <p:cond delay="0"/>
                                          </p:stCondLst>
                                        </p:cTn>
                                        <p:tgtEl>
                                          <p:spTgt spid="10662"/>
                                        </p:tgtEl>
                                        <p:attrNameLst>
                                          <p:attrName>style.visibility</p:attrName>
                                        </p:attrNameLst>
                                      </p:cBhvr>
                                      <p:to>
                                        <p:strVal val="visible"/>
                                      </p:to>
                                    </p:set>
                                    <p:anim calcmode="lin" valueType="num">
                                      <p:cBhvr additive="base">
                                        <p:cTn id="186" dur="500" fill="hold"/>
                                        <p:tgtEl>
                                          <p:spTgt spid="10662"/>
                                        </p:tgtEl>
                                        <p:attrNameLst>
                                          <p:attrName>ppt_x</p:attrName>
                                        </p:attrNameLst>
                                      </p:cBhvr>
                                      <p:tavLst>
                                        <p:tav tm="0">
                                          <p:val>
                                            <p:strVal val="#ppt_x"/>
                                          </p:val>
                                        </p:tav>
                                        <p:tav tm="100000">
                                          <p:val>
                                            <p:strVal val="#ppt_x"/>
                                          </p:val>
                                        </p:tav>
                                      </p:tavLst>
                                    </p:anim>
                                    <p:anim calcmode="lin" valueType="num">
                                      <p:cBhvr additive="base">
                                        <p:cTn id="187" dur="500" fill="hold"/>
                                        <p:tgtEl>
                                          <p:spTgt spid="106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4"/>
                                            </p:cond>
                                          </p:stCondLst>
                                          <p:endCondLst>
                                            <p:cond evt="onStopAudio" delay="0">
                                              <p:tgtEl>
                                                <p:sldTgt/>
                                              </p:tgtEl>
                                            </p:cond>
                                          </p:endCondLst>
                                        </p:cTn>
                                        <p:tgtEl>
                                          <p:sndTgt r:embed="rId9" name="regen.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9" fill="hold" grpId="0" nodeType="clickEffect">
                                  <p:stCondLst>
                                    <p:cond delay="0"/>
                                  </p:stCondLst>
                                  <p:iterate type="wd">
                                    <p:tmPct val="100000"/>
                                  </p:iterate>
                                  <p:childTnLst>
                                    <p:set>
                                      <p:cBhvr>
                                        <p:cTn id="191" dur="1" fill="hold">
                                          <p:stCondLst>
                                            <p:cond delay="0"/>
                                          </p:stCondLst>
                                        </p:cTn>
                                        <p:tgtEl>
                                          <p:spTgt spid="16507">
                                            <p:txEl>
                                              <p:pRg st="0" end="0"/>
                                            </p:txEl>
                                          </p:spTgt>
                                        </p:tgtEl>
                                        <p:attrNameLst>
                                          <p:attrName>style.visibility</p:attrName>
                                        </p:attrNameLst>
                                      </p:cBhvr>
                                      <p:to>
                                        <p:strVal val="visible"/>
                                      </p:to>
                                    </p:set>
                                    <p:anim calcmode="lin" valueType="num">
                                      <p:cBhvr additive="base">
                                        <p:cTn id="192" dur="300" fill="hold"/>
                                        <p:tgtEl>
                                          <p:spTgt spid="16507">
                                            <p:txEl>
                                              <p:pRg st="0" end="0"/>
                                            </p:txEl>
                                          </p:spTgt>
                                        </p:tgtEl>
                                        <p:attrNameLst>
                                          <p:attrName>ppt_x</p:attrName>
                                        </p:attrNameLst>
                                      </p:cBhvr>
                                      <p:tavLst>
                                        <p:tav tm="0">
                                          <p:val>
                                            <p:strVal val="0-#ppt_w/2"/>
                                          </p:val>
                                        </p:tav>
                                        <p:tav tm="100000">
                                          <p:val>
                                            <p:strVal val="#ppt_x"/>
                                          </p:val>
                                        </p:tav>
                                      </p:tavLst>
                                    </p:anim>
                                    <p:anim calcmode="lin" valueType="num">
                                      <p:cBhvr additive="base">
                                        <p:cTn id="193" dur="300" fill="hold"/>
                                        <p:tgtEl>
                                          <p:spTgt spid="1650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3" name="gong_b.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9" fill="hold" nodeType="clickEffect">
                                  <p:stCondLst>
                                    <p:cond delay="0"/>
                                  </p:stCondLst>
                                  <p:childTnLst>
                                    <p:set>
                                      <p:cBhvr>
                                        <p:cTn id="197" dur="1" fill="hold">
                                          <p:stCondLst>
                                            <p:cond delay="0"/>
                                          </p:stCondLst>
                                        </p:cTn>
                                        <p:tgtEl>
                                          <p:spTgt spid="18250"/>
                                        </p:tgtEl>
                                        <p:attrNameLst>
                                          <p:attrName>style.visibility</p:attrName>
                                        </p:attrNameLst>
                                      </p:cBhvr>
                                      <p:to>
                                        <p:strVal val="visible"/>
                                      </p:to>
                                    </p:set>
                                    <p:anim calcmode="lin" valueType="num">
                                      <p:cBhvr additive="base">
                                        <p:cTn id="198" dur="500" fill="hold"/>
                                        <p:tgtEl>
                                          <p:spTgt spid="18250"/>
                                        </p:tgtEl>
                                        <p:attrNameLst>
                                          <p:attrName>ppt_x</p:attrName>
                                        </p:attrNameLst>
                                      </p:cBhvr>
                                      <p:tavLst>
                                        <p:tav tm="0">
                                          <p:val>
                                            <p:strVal val="0-#ppt_w/2"/>
                                          </p:val>
                                        </p:tav>
                                        <p:tav tm="100000">
                                          <p:val>
                                            <p:strVal val="#ppt_x"/>
                                          </p:val>
                                        </p:tav>
                                      </p:tavLst>
                                    </p:anim>
                                    <p:anim calcmode="lin" valueType="num">
                                      <p:cBhvr additive="base">
                                        <p:cTn id="199" dur="500" fill="hold"/>
                                        <p:tgtEl>
                                          <p:spTgt spid="1825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5" name="jazz.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8" fill="hold" grpId="0" nodeType="clickEffect">
                                  <p:stCondLst>
                                    <p:cond delay="0"/>
                                  </p:stCondLst>
                                  <p:childTnLst>
                                    <p:set>
                                      <p:cBhvr>
                                        <p:cTn id="203" dur="1" fill="hold">
                                          <p:stCondLst>
                                            <p:cond delay="0"/>
                                          </p:stCondLst>
                                        </p:cTn>
                                        <p:tgtEl>
                                          <p:spTgt spid="16540"/>
                                        </p:tgtEl>
                                        <p:attrNameLst>
                                          <p:attrName>style.visibility</p:attrName>
                                        </p:attrNameLst>
                                      </p:cBhvr>
                                      <p:to>
                                        <p:strVal val="visible"/>
                                      </p:to>
                                    </p:set>
                                    <p:anim calcmode="lin" valueType="num">
                                      <p:cBhvr additive="base">
                                        <p:cTn id="204" dur="500" fill="hold"/>
                                        <p:tgtEl>
                                          <p:spTgt spid="16540"/>
                                        </p:tgtEl>
                                        <p:attrNameLst>
                                          <p:attrName>ppt_x</p:attrName>
                                        </p:attrNameLst>
                                      </p:cBhvr>
                                      <p:tavLst>
                                        <p:tav tm="0">
                                          <p:val>
                                            <p:strVal val="0-#ppt_w/2"/>
                                          </p:val>
                                        </p:tav>
                                        <p:tav tm="100000">
                                          <p:val>
                                            <p:strVal val="#ppt_x"/>
                                          </p:val>
                                        </p:tav>
                                      </p:tavLst>
                                    </p:anim>
                                    <p:anim calcmode="lin" valueType="num">
                                      <p:cBhvr additive="base">
                                        <p:cTn id="205" dur="500" fill="hold"/>
                                        <p:tgtEl>
                                          <p:spTgt spid="165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3" name="gong_b.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nodeType="clickEffect">
                                  <p:stCondLst>
                                    <p:cond delay="0"/>
                                  </p:stCondLst>
                                  <p:childTnLst>
                                    <p:set>
                                      <p:cBhvr>
                                        <p:cTn id="209" dur="1" fill="hold">
                                          <p:stCondLst>
                                            <p:cond delay="0"/>
                                          </p:stCondLst>
                                        </p:cTn>
                                        <p:tgtEl>
                                          <p:spTgt spid="9107"/>
                                        </p:tgtEl>
                                        <p:attrNameLst>
                                          <p:attrName>style.visibility</p:attrName>
                                        </p:attrNameLst>
                                      </p:cBhvr>
                                      <p:to>
                                        <p:strVal val="visible"/>
                                      </p:to>
                                    </p:set>
                                    <p:anim calcmode="lin" valueType="num">
                                      <p:cBhvr additive="base">
                                        <p:cTn id="210" dur="500" fill="hold"/>
                                        <p:tgtEl>
                                          <p:spTgt spid="9107"/>
                                        </p:tgtEl>
                                        <p:attrNameLst>
                                          <p:attrName>ppt_x</p:attrName>
                                        </p:attrNameLst>
                                      </p:cBhvr>
                                      <p:tavLst>
                                        <p:tav tm="0">
                                          <p:val>
                                            <p:strVal val="#ppt_x"/>
                                          </p:val>
                                        </p:tav>
                                        <p:tav tm="100000">
                                          <p:val>
                                            <p:strVal val="#ppt_x"/>
                                          </p:val>
                                        </p:tav>
                                      </p:tavLst>
                                    </p:anim>
                                    <p:anim calcmode="lin" valueType="num">
                                      <p:cBhvr additive="base">
                                        <p:cTn id="211" dur="500" fill="hold"/>
                                        <p:tgtEl>
                                          <p:spTgt spid="91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10" name="trompete.wav"/>
                                        </p:tgtEl>
                                      </p:cMediaNode>
                                    </p:audio>
                                  </p:subTnLst>
                                </p:cTn>
                              </p:par>
                            </p:childTnLst>
                          </p:cTn>
                        </p:par>
                      </p:childTnLst>
                    </p:cTn>
                  </p:par>
                  <p:par>
                    <p:cTn id="212" fill="hold" nodeType="clickPar">
                      <p:stCondLst>
                        <p:cond delay="indefinite"/>
                      </p:stCondLst>
                      <p:childTnLst>
                        <p:par>
                          <p:cTn id="213" fill="hold" nodeType="withGroup">
                            <p:stCondLst>
                              <p:cond delay="0"/>
                            </p:stCondLst>
                            <p:childTnLst>
                              <p:par>
                                <p:cTn id="214" presetID="2" presetClass="entr" presetSubtype="2" fill="hold" grpId="0" nodeType="clickEffect">
                                  <p:stCondLst>
                                    <p:cond delay="0"/>
                                  </p:stCondLst>
                                  <p:childTnLst>
                                    <p:set>
                                      <p:cBhvr>
                                        <p:cTn id="215" dur="1" fill="hold">
                                          <p:stCondLst>
                                            <p:cond delay="0"/>
                                          </p:stCondLst>
                                        </p:cTn>
                                        <p:tgtEl>
                                          <p:spTgt spid="16557">
                                            <p:txEl>
                                              <p:pRg st="0" end="0"/>
                                            </p:txEl>
                                          </p:spTgt>
                                        </p:tgtEl>
                                        <p:attrNameLst>
                                          <p:attrName>style.visibility</p:attrName>
                                        </p:attrNameLst>
                                      </p:cBhvr>
                                      <p:to>
                                        <p:strVal val="visible"/>
                                      </p:to>
                                    </p:set>
                                    <p:anim calcmode="lin" valueType="num">
                                      <p:cBhvr additive="base">
                                        <p:cTn id="216" dur="500" fill="hold"/>
                                        <p:tgtEl>
                                          <p:spTgt spid="16557">
                                            <p:txEl>
                                              <p:pRg st="0" end="0"/>
                                            </p:txEl>
                                          </p:spTgt>
                                        </p:tgtEl>
                                        <p:attrNameLst>
                                          <p:attrName>ppt_x</p:attrName>
                                        </p:attrNameLst>
                                      </p:cBhvr>
                                      <p:tavLst>
                                        <p:tav tm="0">
                                          <p:val>
                                            <p:strVal val="1+#ppt_w/2"/>
                                          </p:val>
                                        </p:tav>
                                        <p:tav tm="100000">
                                          <p:val>
                                            <p:strVal val="#ppt_x"/>
                                          </p:val>
                                        </p:tav>
                                      </p:tavLst>
                                    </p:anim>
                                    <p:anim calcmode="lin" valueType="num">
                                      <p:cBhvr additive="base">
                                        <p:cTn id="217" dur="500" fill="hold"/>
                                        <p:tgtEl>
                                          <p:spTgt spid="165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9" name="regen.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ntr" presetSubtype="9" fill="hold" nodeType="clickEffect">
                                  <p:stCondLst>
                                    <p:cond delay="0"/>
                                  </p:stCondLst>
                                  <p:childTnLst>
                                    <p:set>
                                      <p:cBhvr>
                                        <p:cTn id="221" dur="1" fill="hold">
                                          <p:stCondLst>
                                            <p:cond delay="0"/>
                                          </p:stCondLst>
                                        </p:cTn>
                                        <p:tgtEl>
                                          <p:spTgt spid="27380"/>
                                        </p:tgtEl>
                                        <p:attrNameLst>
                                          <p:attrName>style.visibility</p:attrName>
                                        </p:attrNameLst>
                                      </p:cBhvr>
                                      <p:to>
                                        <p:strVal val="visible"/>
                                      </p:to>
                                    </p:set>
                                    <p:anim calcmode="lin" valueType="num">
                                      <p:cBhvr additive="base">
                                        <p:cTn id="222" dur="500" fill="hold"/>
                                        <p:tgtEl>
                                          <p:spTgt spid="27380"/>
                                        </p:tgtEl>
                                        <p:attrNameLst>
                                          <p:attrName>ppt_x</p:attrName>
                                        </p:attrNameLst>
                                      </p:cBhvr>
                                      <p:tavLst>
                                        <p:tav tm="0">
                                          <p:val>
                                            <p:strVal val="0-#ppt_w/2"/>
                                          </p:val>
                                        </p:tav>
                                        <p:tav tm="100000">
                                          <p:val>
                                            <p:strVal val="#ppt_x"/>
                                          </p:val>
                                        </p:tav>
                                      </p:tavLst>
                                    </p:anim>
                                    <p:anim calcmode="lin" valueType="num">
                                      <p:cBhvr additive="base">
                                        <p:cTn id="223" dur="500" fill="hold"/>
                                        <p:tgtEl>
                                          <p:spTgt spid="273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11" name="jubel.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2" presetClass="entr" presetSubtype="1" fill="hold" grpId="0" nodeType="clickEffect">
                                  <p:stCondLst>
                                    <p:cond delay="0"/>
                                  </p:stCondLst>
                                  <p:childTnLst>
                                    <p:set>
                                      <p:cBhvr>
                                        <p:cTn id="227" dur="1" fill="hold">
                                          <p:stCondLst>
                                            <p:cond delay="0"/>
                                          </p:stCondLst>
                                        </p:cTn>
                                        <p:tgtEl>
                                          <p:spTgt spid="16573">
                                            <p:txEl>
                                              <p:pRg st="0" end="0"/>
                                            </p:txEl>
                                          </p:spTgt>
                                        </p:tgtEl>
                                        <p:attrNameLst>
                                          <p:attrName>style.visibility</p:attrName>
                                        </p:attrNameLst>
                                      </p:cBhvr>
                                      <p:to>
                                        <p:strVal val="visible"/>
                                      </p:to>
                                    </p:set>
                                    <p:anim calcmode="lin" valueType="num">
                                      <p:cBhvr additive="base">
                                        <p:cTn id="228" dur="500" fill="hold"/>
                                        <p:tgtEl>
                                          <p:spTgt spid="16573">
                                            <p:txEl>
                                              <p:pRg st="0" end="0"/>
                                            </p:txEl>
                                          </p:spTgt>
                                        </p:tgtEl>
                                        <p:attrNameLst>
                                          <p:attrName>ppt_x</p:attrName>
                                        </p:attrNameLst>
                                      </p:cBhvr>
                                      <p:tavLst>
                                        <p:tav tm="0">
                                          <p:val>
                                            <p:strVal val="#ppt_x"/>
                                          </p:val>
                                        </p:tav>
                                        <p:tav tm="100000">
                                          <p:val>
                                            <p:strVal val="#ppt_x"/>
                                          </p:val>
                                        </p:tav>
                                      </p:tavLst>
                                    </p:anim>
                                    <p:anim calcmode="lin" valueType="num">
                                      <p:cBhvr additive="base">
                                        <p:cTn id="229" dur="500" fill="hold"/>
                                        <p:tgtEl>
                                          <p:spTgt spid="1657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6"/>
                                            </p:cond>
                                          </p:stCondLst>
                                          <p:endCondLst>
                                            <p:cond evt="onStopAudio" delay="0">
                                              <p:tgtEl>
                                                <p:sldTgt/>
                                              </p:tgtEl>
                                            </p:cond>
                                          </p:endCondLst>
                                        </p:cTn>
                                        <p:tgtEl>
                                          <p:sndTgt r:embed="rId9" name="regen.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2" presetClass="entr" presetSubtype="1" fill="hold" nodeType="clickEffect">
                                  <p:stCondLst>
                                    <p:cond delay="0"/>
                                  </p:stCondLst>
                                  <p:childTnLst>
                                    <p:set>
                                      <p:cBhvr>
                                        <p:cTn id="233" dur="1" fill="hold">
                                          <p:stCondLst>
                                            <p:cond delay="0"/>
                                          </p:stCondLst>
                                        </p:cTn>
                                        <p:tgtEl>
                                          <p:spTgt spid="15724"/>
                                        </p:tgtEl>
                                        <p:attrNameLst>
                                          <p:attrName>style.visibility</p:attrName>
                                        </p:attrNameLst>
                                      </p:cBhvr>
                                      <p:to>
                                        <p:strVal val="visible"/>
                                      </p:to>
                                    </p:set>
                                    <p:anim calcmode="lin" valueType="num">
                                      <p:cBhvr additive="base">
                                        <p:cTn id="234" dur="500" fill="hold"/>
                                        <p:tgtEl>
                                          <p:spTgt spid="15724"/>
                                        </p:tgtEl>
                                        <p:attrNameLst>
                                          <p:attrName>ppt_x</p:attrName>
                                        </p:attrNameLst>
                                      </p:cBhvr>
                                      <p:tavLst>
                                        <p:tav tm="0">
                                          <p:val>
                                            <p:strVal val="#ppt_x"/>
                                          </p:val>
                                        </p:tav>
                                        <p:tav tm="100000">
                                          <p:val>
                                            <p:strVal val="#ppt_x"/>
                                          </p:val>
                                        </p:tav>
                                      </p:tavLst>
                                    </p:anim>
                                    <p:anim calcmode="lin" valueType="num">
                                      <p:cBhvr additive="base">
                                        <p:cTn id="235" dur="500" fill="hold"/>
                                        <p:tgtEl>
                                          <p:spTgt spid="157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2"/>
                                            </p:cond>
                                          </p:stCondLst>
                                          <p:endCondLst>
                                            <p:cond evt="onStopAudio" delay="0">
                                              <p:tgtEl>
                                                <p:sldTgt/>
                                              </p:tgtEl>
                                            </p:cond>
                                          </p:endCondLst>
                                        </p:cTn>
                                        <p:tgtEl>
                                          <p:sndTgt r:embed="rId12" name="EXPLODE.WAV"/>
                                        </p:tgtEl>
                                      </p:cMediaNode>
                                    </p:audio>
                                  </p:subTnLst>
                                </p:cTn>
                              </p:par>
                            </p:childTnLst>
                          </p:cTn>
                        </p:par>
                      </p:childTnLst>
                    </p:cTn>
                  </p:par>
                  <p:par>
                    <p:cTn id="236" fill="hold" nodeType="clickPar">
                      <p:stCondLst>
                        <p:cond delay="indefinite"/>
                      </p:stCondLst>
                      <p:childTnLst>
                        <p:par>
                          <p:cTn id="237" fill="hold" nodeType="withGroup">
                            <p:stCondLst>
                              <p:cond delay="0"/>
                            </p:stCondLst>
                            <p:childTnLst>
                              <p:par>
                                <p:cTn id="238" presetID="3" presetClass="entr" presetSubtype="5" fill="hold" grpId="0" nodeType="clickEffect">
                                  <p:stCondLst>
                                    <p:cond delay="0"/>
                                  </p:stCondLst>
                                  <p:iterate type="lt">
                                    <p:tmPct val="100000"/>
                                  </p:iterate>
                                  <p:childTnLst>
                                    <p:set>
                                      <p:cBhvr>
                                        <p:cTn id="239" dur="1" fill="hold">
                                          <p:stCondLst>
                                            <p:cond delay="0"/>
                                          </p:stCondLst>
                                        </p:cTn>
                                        <p:tgtEl>
                                          <p:spTgt spid="16587">
                                            <p:txEl>
                                              <p:pRg st="0" end="0"/>
                                            </p:txEl>
                                          </p:spTgt>
                                        </p:tgtEl>
                                        <p:attrNameLst>
                                          <p:attrName>style.visibility</p:attrName>
                                        </p:attrNameLst>
                                      </p:cBhvr>
                                      <p:to>
                                        <p:strVal val="visible"/>
                                      </p:to>
                                    </p:set>
                                    <p:animEffect transition="in" filter="blinds(vertical)">
                                      <p:cBhvr>
                                        <p:cTn id="240" dur="75"/>
                                        <p:tgtEl>
                                          <p:spTgt spid="16587">
                                            <p:txEl>
                                              <p:pRg st="0" end="0"/>
                                            </p:txEl>
                                          </p:spTgt>
                                        </p:tgtEl>
                                      </p:cBhvr>
                                    </p:animEffect>
                                  </p:childTnLst>
                                  <p:subTnLst>
                                    <p:audio>
                                      <p:cMediaNode>
                                        <p:cTn display="0" masterRel="sameClick">
                                          <p:stCondLst>
                                            <p:cond evt="begin" delay="0">
                                              <p:tn val="238"/>
                                            </p:cond>
                                          </p:stCondLst>
                                          <p:endCondLst>
                                            <p:cond evt="onStopAudio" delay="0">
                                              <p:tgtEl>
                                                <p:sldTgt/>
                                              </p:tgtEl>
                                            </p:cond>
                                          </p:endCondLst>
                                        </p:cTn>
                                        <p:tgtEl>
                                          <p:sndTgt r:embed="rId2"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autoUpdateAnimBg="0"/>
      <p:bldP spid="16386" grpId="0" animBg="1"/>
      <p:bldP spid="16387" grpId="0" animBg="1"/>
      <p:bldP spid="16396" grpId="0" animBg="1"/>
      <p:bldP spid="16397" grpId="0" build="p" autoUpdateAnimBg="0"/>
      <p:bldP spid="16398" grpId="0" animBg="1"/>
      <p:bldP spid="16399" grpId="0" animBg="1"/>
      <p:bldP spid="16400" grpId="0" animBg="1"/>
      <p:bldP spid="16401" grpId="0" animBg="1"/>
      <p:bldP spid="16402" grpId="0" animBg="1"/>
      <p:bldP spid="16403" grpId="0" animBg="1"/>
      <p:bldP spid="16404" grpId="0" animBg="1"/>
      <p:bldP spid="16417" grpId="0" build="p" autoUpdateAnimBg="0"/>
      <p:bldP spid="16479" grpId="0" build="p" autoUpdateAnimBg="0"/>
      <p:bldP spid="16480" grpId="0" build="p" autoUpdateAnimBg="0"/>
      <p:bldP spid="16507" grpId="0" build="p" autoUpdateAnimBg="0"/>
      <p:bldP spid="16540" grpId="0" autoUpdateAnimBg="0"/>
      <p:bldP spid="16557" grpId="0" build="p" autoUpdateAnimBg="0"/>
      <p:bldP spid="16573" grpId="0" build="p" autoUpdateAnimBg="0"/>
      <p:bldP spid="165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hteck 17408">
            <a:extLst>
              <a:ext uri="{FF2B5EF4-FFF2-40B4-BE49-F238E27FC236}">
                <a16:creationId xmlns:a16="http://schemas.microsoft.com/office/drawing/2014/main" id="{F66916B2-B558-4C8B-A5F2-D4630F310FAC}"/>
              </a:ext>
            </a:extLst>
          </p:cNvPr>
          <p:cNvSpPr>
            <a:spLocks noChangeArrowheads="1"/>
          </p:cNvSpPr>
          <p:nvPr/>
        </p:nvSpPr>
        <p:spPr bwMode="auto">
          <a:xfrm>
            <a:off x="1295400" y="457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	Gesteine und Minerale</a:t>
            </a:r>
          </a:p>
        </p:txBody>
      </p:sp>
      <p:sp>
        <p:nvSpPr>
          <p:cNvPr id="17410" name="Form 17409">
            <a:extLst>
              <a:ext uri="{FF2B5EF4-FFF2-40B4-BE49-F238E27FC236}">
                <a16:creationId xmlns:a16="http://schemas.microsoft.com/office/drawing/2014/main" id="{53CF59E7-6B84-4BE2-A055-638AB3FFE196}"/>
              </a:ext>
            </a:extLst>
          </p:cNvPr>
          <p:cNvSpPr>
            <a:spLocks/>
          </p:cNvSpPr>
          <p:nvPr/>
        </p:nvSpPr>
        <p:spPr bwMode="auto">
          <a:xfrm>
            <a:off x="1131888" y="1371600"/>
            <a:ext cx="2176462" cy="1198563"/>
          </a:xfrm>
          <a:custGeom>
            <a:avLst/>
            <a:gdLst>
              <a:gd name="T0" fmla="*/ 240 w 1371"/>
              <a:gd name="T1" fmla="*/ 3 h 755"/>
              <a:gd name="T2" fmla="*/ 294 w 1371"/>
              <a:gd name="T3" fmla="*/ 34 h 755"/>
              <a:gd name="T4" fmla="*/ 333 w 1371"/>
              <a:gd name="T5" fmla="*/ 49 h 755"/>
              <a:gd name="T6" fmla="*/ 425 w 1371"/>
              <a:gd name="T7" fmla="*/ 49 h 755"/>
              <a:gd name="T8" fmla="*/ 596 w 1371"/>
              <a:gd name="T9" fmla="*/ 80 h 755"/>
              <a:gd name="T10" fmla="*/ 642 w 1371"/>
              <a:gd name="T11" fmla="*/ 73 h 755"/>
              <a:gd name="T12" fmla="*/ 836 w 1371"/>
              <a:gd name="T13" fmla="*/ 88 h 755"/>
              <a:gd name="T14" fmla="*/ 882 w 1371"/>
              <a:gd name="T15" fmla="*/ 227 h 755"/>
              <a:gd name="T16" fmla="*/ 905 w 1371"/>
              <a:gd name="T17" fmla="*/ 196 h 755"/>
              <a:gd name="T18" fmla="*/ 921 w 1371"/>
              <a:gd name="T19" fmla="*/ 173 h 755"/>
              <a:gd name="T20" fmla="*/ 1207 w 1371"/>
              <a:gd name="T21" fmla="*/ 282 h 755"/>
              <a:gd name="T22" fmla="*/ 1316 w 1371"/>
              <a:gd name="T23" fmla="*/ 266 h 755"/>
              <a:gd name="T24" fmla="*/ 1370 w 1371"/>
              <a:gd name="T25" fmla="*/ 344 h 755"/>
              <a:gd name="T26" fmla="*/ 1354 w 1371"/>
              <a:gd name="T27" fmla="*/ 382 h 755"/>
              <a:gd name="T28" fmla="*/ 1300 w 1371"/>
              <a:gd name="T29" fmla="*/ 413 h 755"/>
              <a:gd name="T30" fmla="*/ 1277 w 1371"/>
              <a:gd name="T31" fmla="*/ 483 h 755"/>
              <a:gd name="T32" fmla="*/ 1254 w 1371"/>
              <a:gd name="T33" fmla="*/ 576 h 755"/>
              <a:gd name="T34" fmla="*/ 1238 w 1371"/>
              <a:gd name="T35" fmla="*/ 746 h 755"/>
              <a:gd name="T36" fmla="*/ 1238 w 1371"/>
              <a:gd name="T37" fmla="*/ 653 h 755"/>
              <a:gd name="T38" fmla="*/ 1199 w 1371"/>
              <a:gd name="T39" fmla="*/ 754 h 755"/>
              <a:gd name="T40" fmla="*/ 1107 w 1371"/>
              <a:gd name="T41" fmla="*/ 646 h 755"/>
              <a:gd name="T42" fmla="*/ 1060 w 1371"/>
              <a:gd name="T43" fmla="*/ 669 h 755"/>
              <a:gd name="T44" fmla="*/ 1052 w 1371"/>
              <a:gd name="T45" fmla="*/ 669 h 755"/>
              <a:gd name="T46" fmla="*/ 1045 w 1371"/>
              <a:gd name="T47" fmla="*/ 591 h 755"/>
              <a:gd name="T48" fmla="*/ 1021 w 1371"/>
              <a:gd name="T49" fmla="*/ 646 h 755"/>
              <a:gd name="T50" fmla="*/ 1006 w 1371"/>
              <a:gd name="T51" fmla="*/ 708 h 755"/>
              <a:gd name="T52" fmla="*/ 967 w 1371"/>
              <a:gd name="T53" fmla="*/ 708 h 755"/>
              <a:gd name="T54" fmla="*/ 936 w 1371"/>
              <a:gd name="T55" fmla="*/ 607 h 755"/>
              <a:gd name="T56" fmla="*/ 898 w 1371"/>
              <a:gd name="T57" fmla="*/ 700 h 755"/>
              <a:gd name="T58" fmla="*/ 836 w 1371"/>
              <a:gd name="T59" fmla="*/ 669 h 755"/>
              <a:gd name="T60" fmla="*/ 805 w 1371"/>
              <a:gd name="T61" fmla="*/ 638 h 755"/>
              <a:gd name="T62" fmla="*/ 774 w 1371"/>
              <a:gd name="T63" fmla="*/ 584 h 755"/>
              <a:gd name="T64" fmla="*/ 735 w 1371"/>
              <a:gd name="T65" fmla="*/ 591 h 755"/>
              <a:gd name="T66" fmla="*/ 696 w 1371"/>
              <a:gd name="T67" fmla="*/ 560 h 755"/>
              <a:gd name="T68" fmla="*/ 642 w 1371"/>
              <a:gd name="T69" fmla="*/ 560 h 755"/>
              <a:gd name="T70" fmla="*/ 603 w 1371"/>
              <a:gd name="T71" fmla="*/ 553 h 755"/>
              <a:gd name="T72" fmla="*/ 549 w 1371"/>
              <a:gd name="T73" fmla="*/ 537 h 755"/>
              <a:gd name="T74" fmla="*/ 495 w 1371"/>
              <a:gd name="T75" fmla="*/ 529 h 755"/>
              <a:gd name="T76" fmla="*/ 402 w 1371"/>
              <a:gd name="T77" fmla="*/ 553 h 755"/>
              <a:gd name="T78" fmla="*/ 371 w 1371"/>
              <a:gd name="T79" fmla="*/ 529 h 755"/>
              <a:gd name="T80" fmla="*/ 209 w 1371"/>
              <a:gd name="T81" fmla="*/ 498 h 755"/>
              <a:gd name="T82" fmla="*/ 7 w 1371"/>
              <a:gd name="T83" fmla="*/ 437 h 755"/>
              <a:gd name="T84" fmla="*/ 7 w 1371"/>
              <a:gd name="T85" fmla="*/ 359 h 755"/>
              <a:gd name="T86" fmla="*/ 15 w 1371"/>
              <a:gd name="T87" fmla="*/ 320 h 755"/>
              <a:gd name="T88" fmla="*/ 23 w 1371"/>
              <a:gd name="T89" fmla="*/ 258 h 755"/>
              <a:gd name="T90" fmla="*/ 46 w 1371"/>
              <a:gd name="T91" fmla="*/ 212 h 755"/>
              <a:gd name="T92" fmla="*/ 77 w 1371"/>
              <a:gd name="T93" fmla="*/ 181 h 755"/>
              <a:gd name="T94" fmla="*/ 108 w 1371"/>
              <a:gd name="T95" fmla="*/ 150 h 755"/>
              <a:gd name="T96" fmla="*/ 131 w 1371"/>
              <a:gd name="T97" fmla="*/ 119 h 755"/>
              <a:gd name="T98" fmla="*/ 170 w 1371"/>
              <a:gd name="T99" fmla="*/ 88 h 755"/>
              <a:gd name="T100" fmla="*/ 209 w 1371"/>
              <a:gd name="T101" fmla="*/ 73 h 755"/>
              <a:gd name="T102" fmla="*/ 255 w 1371"/>
              <a:gd name="T103" fmla="*/ 57 h 755"/>
              <a:gd name="T104" fmla="*/ 302 w 1371"/>
              <a:gd name="T105" fmla="*/ 49 h 7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1"/>
              <a:gd name="T160" fmla="*/ 0 h 755"/>
              <a:gd name="T161" fmla="*/ 0 w 1371"/>
              <a:gd name="T162" fmla="*/ 0 h 7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1" h="755">
                <a:moveTo>
                  <a:pt x="199" y="0"/>
                </a:moveTo>
                <a:lnTo>
                  <a:pt x="240" y="3"/>
                </a:lnTo>
                <a:lnTo>
                  <a:pt x="240" y="26"/>
                </a:lnTo>
                <a:lnTo>
                  <a:pt x="294" y="34"/>
                </a:lnTo>
                <a:lnTo>
                  <a:pt x="317" y="49"/>
                </a:lnTo>
                <a:lnTo>
                  <a:pt x="333" y="49"/>
                </a:lnTo>
                <a:lnTo>
                  <a:pt x="364" y="49"/>
                </a:lnTo>
                <a:lnTo>
                  <a:pt x="425" y="49"/>
                </a:lnTo>
                <a:lnTo>
                  <a:pt x="518" y="65"/>
                </a:lnTo>
                <a:lnTo>
                  <a:pt x="596" y="80"/>
                </a:lnTo>
                <a:lnTo>
                  <a:pt x="619" y="73"/>
                </a:lnTo>
                <a:lnTo>
                  <a:pt x="642" y="73"/>
                </a:lnTo>
                <a:lnTo>
                  <a:pt x="758" y="73"/>
                </a:lnTo>
                <a:lnTo>
                  <a:pt x="836" y="88"/>
                </a:lnTo>
                <a:lnTo>
                  <a:pt x="867" y="166"/>
                </a:lnTo>
                <a:lnTo>
                  <a:pt x="882" y="227"/>
                </a:lnTo>
                <a:lnTo>
                  <a:pt x="905" y="212"/>
                </a:lnTo>
                <a:lnTo>
                  <a:pt x="905" y="196"/>
                </a:lnTo>
                <a:lnTo>
                  <a:pt x="921" y="189"/>
                </a:lnTo>
                <a:lnTo>
                  <a:pt x="921" y="173"/>
                </a:lnTo>
                <a:lnTo>
                  <a:pt x="1052" y="220"/>
                </a:lnTo>
                <a:lnTo>
                  <a:pt x="1207" y="282"/>
                </a:lnTo>
                <a:lnTo>
                  <a:pt x="1300" y="297"/>
                </a:lnTo>
                <a:lnTo>
                  <a:pt x="1316" y="266"/>
                </a:lnTo>
                <a:lnTo>
                  <a:pt x="1323" y="282"/>
                </a:lnTo>
                <a:lnTo>
                  <a:pt x="1370" y="344"/>
                </a:lnTo>
                <a:lnTo>
                  <a:pt x="1370" y="367"/>
                </a:lnTo>
                <a:lnTo>
                  <a:pt x="1354" y="382"/>
                </a:lnTo>
                <a:lnTo>
                  <a:pt x="1347" y="398"/>
                </a:lnTo>
                <a:lnTo>
                  <a:pt x="1300" y="413"/>
                </a:lnTo>
                <a:lnTo>
                  <a:pt x="1292" y="460"/>
                </a:lnTo>
                <a:lnTo>
                  <a:pt x="1277" y="483"/>
                </a:lnTo>
                <a:lnTo>
                  <a:pt x="1269" y="545"/>
                </a:lnTo>
                <a:lnTo>
                  <a:pt x="1254" y="576"/>
                </a:lnTo>
                <a:lnTo>
                  <a:pt x="1246" y="669"/>
                </a:lnTo>
                <a:lnTo>
                  <a:pt x="1238" y="746"/>
                </a:lnTo>
                <a:lnTo>
                  <a:pt x="1238" y="700"/>
                </a:lnTo>
                <a:lnTo>
                  <a:pt x="1238" y="653"/>
                </a:lnTo>
                <a:lnTo>
                  <a:pt x="1215" y="692"/>
                </a:lnTo>
                <a:lnTo>
                  <a:pt x="1199" y="754"/>
                </a:lnTo>
                <a:lnTo>
                  <a:pt x="1169" y="692"/>
                </a:lnTo>
                <a:lnTo>
                  <a:pt x="1107" y="646"/>
                </a:lnTo>
                <a:lnTo>
                  <a:pt x="1091" y="638"/>
                </a:lnTo>
                <a:lnTo>
                  <a:pt x="1060" y="669"/>
                </a:lnTo>
                <a:lnTo>
                  <a:pt x="1052" y="723"/>
                </a:lnTo>
                <a:lnTo>
                  <a:pt x="1052" y="669"/>
                </a:lnTo>
                <a:lnTo>
                  <a:pt x="1045" y="607"/>
                </a:lnTo>
                <a:lnTo>
                  <a:pt x="1045" y="591"/>
                </a:lnTo>
                <a:lnTo>
                  <a:pt x="1029" y="599"/>
                </a:lnTo>
                <a:lnTo>
                  <a:pt x="1021" y="646"/>
                </a:lnTo>
                <a:lnTo>
                  <a:pt x="1014" y="692"/>
                </a:lnTo>
                <a:lnTo>
                  <a:pt x="1006" y="708"/>
                </a:lnTo>
                <a:lnTo>
                  <a:pt x="998" y="692"/>
                </a:lnTo>
                <a:lnTo>
                  <a:pt x="967" y="708"/>
                </a:lnTo>
                <a:lnTo>
                  <a:pt x="952" y="653"/>
                </a:lnTo>
                <a:lnTo>
                  <a:pt x="936" y="607"/>
                </a:lnTo>
                <a:lnTo>
                  <a:pt x="905" y="653"/>
                </a:lnTo>
                <a:lnTo>
                  <a:pt x="898" y="700"/>
                </a:lnTo>
                <a:lnTo>
                  <a:pt x="890" y="677"/>
                </a:lnTo>
                <a:lnTo>
                  <a:pt x="836" y="669"/>
                </a:lnTo>
                <a:lnTo>
                  <a:pt x="820" y="692"/>
                </a:lnTo>
                <a:lnTo>
                  <a:pt x="805" y="638"/>
                </a:lnTo>
                <a:lnTo>
                  <a:pt x="797" y="576"/>
                </a:lnTo>
                <a:lnTo>
                  <a:pt x="774" y="584"/>
                </a:lnTo>
                <a:lnTo>
                  <a:pt x="758" y="599"/>
                </a:lnTo>
                <a:lnTo>
                  <a:pt x="735" y="591"/>
                </a:lnTo>
                <a:lnTo>
                  <a:pt x="712" y="584"/>
                </a:lnTo>
                <a:lnTo>
                  <a:pt x="696" y="560"/>
                </a:lnTo>
                <a:lnTo>
                  <a:pt x="673" y="560"/>
                </a:lnTo>
                <a:lnTo>
                  <a:pt x="642" y="560"/>
                </a:lnTo>
                <a:lnTo>
                  <a:pt x="619" y="560"/>
                </a:lnTo>
                <a:lnTo>
                  <a:pt x="603" y="553"/>
                </a:lnTo>
                <a:lnTo>
                  <a:pt x="580" y="545"/>
                </a:lnTo>
                <a:lnTo>
                  <a:pt x="549" y="537"/>
                </a:lnTo>
                <a:lnTo>
                  <a:pt x="518" y="529"/>
                </a:lnTo>
                <a:lnTo>
                  <a:pt x="495" y="529"/>
                </a:lnTo>
                <a:lnTo>
                  <a:pt x="433" y="537"/>
                </a:lnTo>
                <a:lnTo>
                  <a:pt x="402" y="553"/>
                </a:lnTo>
                <a:lnTo>
                  <a:pt x="387" y="537"/>
                </a:lnTo>
                <a:lnTo>
                  <a:pt x="371" y="529"/>
                </a:lnTo>
                <a:lnTo>
                  <a:pt x="348" y="514"/>
                </a:lnTo>
                <a:lnTo>
                  <a:pt x="209" y="498"/>
                </a:lnTo>
                <a:lnTo>
                  <a:pt x="85" y="452"/>
                </a:lnTo>
                <a:lnTo>
                  <a:pt x="7" y="437"/>
                </a:lnTo>
                <a:lnTo>
                  <a:pt x="0" y="421"/>
                </a:lnTo>
                <a:lnTo>
                  <a:pt x="7" y="359"/>
                </a:lnTo>
                <a:lnTo>
                  <a:pt x="15" y="336"/>
                </a:lnTo>
                <a:lnTo>
                  <a:pt x="15" y="320"/>
                </a:lnTo>
                <a:lnTo>
                  <a:pt x="23" y="274"/>
                </a:lnTo>
                <a:lnTo>
                  <a:pt x="23" y="258"/>
                </a:lnTo>
                <a:lnTo>
                  <a:pt x="31" y="235"/>
                </a:lnTo>
                <a:lnTo>
                  <a:pt x="46" y="212"/>
                </a:lnTo>
                <a:lnTo>
                  <a:pt x="54" y="196"/>
                </a:lnTo>
                <a:lnTo>
                  <a:pt x="77" y="181"/>
                </a:lnTo>
                <a:lnTo>
                  <a:pt x="93" y="166"/>
                </a:lnTo>
                <a:lnTo>
                  <a:pt x="108" y="150"/>
                </a:lnTo>
                <a:lnTo>
                  <a:pt x="124" y="135"/>
                </a:lnTo>
                <a:lnTo>
                  <a:pt x="131" y="119"/>
                </a:lnTo>
                <a:lnTo>
                  <a:pt x="147" y="111"/>
                </a:lnTo>
                <a:lnTo>
                  <a:pt x="170" y="88"/>
                </a:lnTo>
                <a:lnTo>
                  <a:pt x="186" y="88"/>
                </a:lnTo>
                <a:lnTo>
                  <a:pt x="209" y="73"/>
                </a:lnTo>
                <a:lnTo>
                  <a:pt x="232" y="57"/>
                </a:lnTo>
                <a:lnTo>
                  <a:pt x="255" y="57"/>
                </a:lnTo>
                <a:lnTo>
                  <a:pt x="278" y="49"/>
                </a:lnTo>
                <a:lnTo>
                  <a:pt x="302" y="49"/>
                </a:lnTo>
              </a:path>
            </a:pathLst>
          </a:custGeom>
          <a:pattFill prst="pct20">
            <a:fgClr>
              <a:schemeClr val="accent1"/>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11" name="Gerade Verbindung 17410">
            <a:extLst>
              <a:ext uri="{FF2B5EF4-FFF2-40B4-BE49-F238E27FC236}">
                <a16:creationId xmlns:a16="http://schemas.microsoft.com/office/drawing/2014/main" id="{8558E5DA-FA9D-4294-8A9B-A872F9CA4B6E}"/>
              </a:ext>
            </a:extLst>
          </p:cNvPr>
          <p:cNvSpPr>
            <a:spLocks noChangeShapeType="1"/>
          </p:cNvSpPr>
          <p:nvPr/>
        </p:nvSpPr>
        <p:spPr bwMode="auto">
          <a:xfrm flipV="1">
            <a:off x="2514600" y="1219200"/>
            <a:ext cx="304800" cy="304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12" name="Rechteck 17411">
            <a:extLst>
              <a:ext uri="{FF2B5EF4-FFF2-40B4-BE49-F238E27FC236}">
                <a16:creationId xmlns:a16="http://schemas.microsoft.com/office/drawing/2014/main" id="{1DF98DA7-AE92-4C7B-AEB5-D61C0C56D54F}"/>
              </a:ext>
            </a:extLst>
          </p:cNvPr>
          <p:cNvSpPr>
            <a:spLocks noChangeArrowheads="1"/>
          </p:cNvSpPr>
          <p:nvPr/>
        </p:nvSpPr>
        <p:spPr bwMode="auto">
          <a:xfrm>
            <a:off x="2971800" y="11430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Lebensraum, Lebensbedingungen</a:t>
            </a:r>
          </a:p>
        </p:txBody>
      </p:sp>
      <p:sp>
        <p:nvSpPr>
          <p:cNvPr id="17413" name="Gerade Verbindung 17412">
            <a:extLst>
              <a:ext uri="{FF2B5EF4-FFF2-40B4-BE49-F238E27FC236}">
                <a16:creationId xmlns:a16="http://schemas.microsoft.com/office/drawing/2014/main" id="{0F5D93E7-E174-43FF-8893-1F275BCD2D64}"/>
              </a:ext>
            </a:extLst>
          </p:cNvPr>
          <p:cNvSpPr>
            <a:spLocks noChangeShapeType="1"/>
          </p:cNvSpPr>
          <p:nvPr/>
        </p:nvSpPr>
        <p:spPr bwMode="auto">
          <a:xfrm>
            <a:off x="3200400" y="2133600"/>
            <a:ext cx="9144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14" name="Rechteck 17413">
            <a:extLst>
              <a:ext uri="{FF2B5EF4-FFF2-40B4-BE49-F238E27FC236}">
                <a16:creationId xmlns:a16="http://schemas.microsoft.com/office/drawing/2014/main" id="{B9FCF2DF-BCBC-4915-A3CD-D6DFE519476A}"/>
              </a:ext>
            </a:extLst>
          </p:cNvPr>
          <p:cNvSpPr>
            <a:spLocks noChangeArrowheads="1"/>
          </p:cNvSpPr>
          <p:nvPr/>
        </p:nvSpPr>
        <p:spPr bwMode="auto">
          <a:xfrm>
            <a:off x="4114800" y="19812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Paläoökologie</a:t>
            </a:r>
          </a:p>
        </p:txBody>
      </p:sp>
      <p:sp>
        <p:nvSpPr>
          <p:cNvPr id="17415" name="Gerade Verbindung 17414">
            <a:extLst>
              <a:ext uri="{FF2B5EF4-FFF2-40B4-BE49-F238E27FC236}">
                <a16:creationId xmlns:a16="http://schemas.microsoft.com/office/drawing/2014/main" id="{FACF166B-F439-462A-8A06-CE5A2C6B2654}"/>
              </a:ext>
            </a:extLst>
          </p:cNvPr>
          <p:cNvSpPr>
            <a:spLocks noChangeShapeType="1"/>
          </p:cNvSpPr>
          <p:nvPr/>
        </p:nvSpPr>
        <p:spPr bwMode="auto">
          <a:xfrm>
            <a:off x="2286000" y="2286000"/>
            <a:ext cx="0" cy="457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16" name="Rechteck 17415">
            <a:extLst>
              <a:ext uri="{FF2B5EF4-FFF2-40B4-BE49-F238E27FC236}">
                <a16:creationId xmlns:a16="http://schemas.microsoft.com/office/drawing/2014/main" id="{01650C3F-F516-44EE-8460-9815DFAC9684}"/>
              </a:ext>
            </a:extLst>
          </p:cNvPr>
          <p:cNvSpPr>
            <a:spLocks noChangeArrowheads="1"/>
          </p:cNvSpPr>
          <p:nvPr/>
        </p:nvSpPr>
        <p:spPr bwMode="auto">
          <a:xfrm>
            <a:off x="1143000" y="28194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Ablagerungsbedingungen (terrestrisch, marin)</a:t>
            </a:r>
          </a:p>
        </p:txBody>
      </p:sp>
      <p:sp>
        <p:nvSpPr>
          <p:cNvPr id="17417" name="Rechteck 17416">
            <a:extLst>
              <a:ext uri="{FF2B5EF4-FFF2-40B4-BE49-F238E27FC236}">
                <a16:creationId xmlns:a16="http://schemas.microsoft.com/office/drawing/2014/main" id="{A198B3E9-83E8-40D4-8B29-CDB78B5EFA19}"/>
              </a:ext>
            </a:extLst>
          </p:cNvPr>
          <p:cNvSpPr>
            <a:spLocks noChangeArrowheads="1"/>
          </p:cNvSpPr>
          <p:nvPr/>
        </p:nvSpPr>
        <p:spPr bwMode="auto">
          <a:xfrm>
            <a:off x="762000" y="3429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 Bausteine der Erdkruste</a:t>
            </a:r>
          </a:p>
        </p:txBody>
      </p:sp>
      <p:sp>
        <p:nvSpPr>
          <p:cNvPr id="17418" name="Rechteck 17417">
            <a:extLst>
              <a:ext uri="{FF2B5EF4-FFF2-40B4-BE49-F238E27FC236}">
                <a16:creationId xmlns:a16="http://schemas.microsoft.com/office/drawing/2014/main" id="{B7BB1C83-C94D-4CAC-BCC2-2735FC21B6D5}"/>
              </a:ext>
            </a:extLst>
          </p:cNvPr>
          <p:cNvSpPr>
            <a:spLocks noChangeArrowheads="1"/>
          </p:cNvSpPr>
          <p:nvPr/>
        </p:nvSpPr>
        <p:spPr bwMode="auto">
          <a:xfrm>
            <a:off x="533400" y="3886200"/>
            <a:ext cx="563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wenn homogen (stofflich und physikalisch einheitlich) =&gt; Mineral</a:t>
            </a:r>
          </a:p>
        </p:txBody>
      </p:sp>
      <p:sp>
        <p:nvSpPr>
          <p:cNvPr id="17419" name="Rechteck 17418">
            <a:extLst>
              <a:ext uri="{FF2B5EF4-FFF2-40B4-BE49-F238E27FC236}">
                <a16:creationId xmlns:a16="http://schemas.microsoft.com/office/drawing/2014/main" id="{04F144F8-1533-4202-946D-B3CE0FD01883}"/>
              </a:ext>
            </a:extLst>
          </p:cNvPr>
          <p:cNvSpPr>
            <a:spLocks noChangeArrowheads="1"/>
          </p:cNvSpPr>
          <p:nvPr/>
        </p:nvSpPr>
        <p:spPr bwMode="auto">
          <a:xfrm>
            <a:off x="533400" y="441960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wenn heterogen (aus verschiedenen Mineralen aufgebaut) =&gt; Gestein</a:t>
            </a:r>
          </a:p>
        </p:txBody>
      </p:sp>
      <p:grpSp>
        <p:nvGrpSpPr>
          <p:cNvPr id="4338" name="Group 14">
            <a:extLst>
              <a:ext uri="{FF2B5EF4-FFF2-40B4-BE49-F238E27FC236}">
                <a16:creationId xmlns:a16="http://schemas.microsoft.com/office/drawing/2014/main" id="{4DB2F1B1-5656-4C9B-906D-4E0E9710B451}"/>
              </a:ext>
            </a:extLst>
          </p:cNvPr>
          <p:cNvGrpSpPr>
            <a:grpSpLocks/>
          </p:cNvGrpSpPr>
          <p:nvPr/>
        </p:nvGrpSpPr>
        <p:grpSpPr bwMode="auto">
          <a:xfrm>
            <a:off x="909638" y="4903788"/>
            <a:ext cx="862012" cy="273050"/>
            <a:chOff x="573" y="3089"/>
            <a:chExt cx="543" cy="172"/>
          </a:xfrm>
        </p:grpSpPr>
        <p:sp>
          <p:nvSpPr>
            <p:cNvPr id="18503" name="Form 17419">
              <a:extLst>
                <a:ext uri="{FF2B5EF4-FFF2-40B4-BE49-F238E27FC236}">
                  <a16:creationId xmlns:a16="http://schemas.microsoft.com/office/drawing/2014/main" id="{E8798C08-E328-4435-8689-FC1C5C4E2606}"/>
                </a:ext>
              </a:extLst>
            </p:cNvPr>
            <p:cNvSpPr>
              <a:spLocks/>
            </p:cNvSpPr>
            <p:nvPr/>
          </p:nvSpPr>
          <p:spPr bwMode="auto">
            <a:xfrm>
              <a:off x="573" y="3089"/>
              <a:ext cx="543" cy="172"/>
            </a:xfrm>
            <a:custGeom>
              <a:avLst/>
              <a:gdLst>
                <a:gd name="T0" fmla="*/ 3 w 543"/>
                <a:gd name="T1" fmla="*/ 31 h 172"/>
                <a:gd name="T2" fmla="*/ 70 w 543"/>
                <a:gd name="T3" fmla="*/ 8 h 172"/>
                <a:gd name="T4" fmla="*/ 86 w 543"/>
                <a:gd name="T5" fmla="*/ 8 h 172"/>
                <a:gd name="T6" fmla="*/ 147 w 543"/>
                <a:gd name="T7" fmla="*/ 16 h 172"/>
                <a:gd name="T8" fmla="*/ 163 w 543"/>
                <a:gd name="T9" fmla="*/ 16 h 172"/>
                <a:gd name="T10" fmla="*/ 194 w 543"/>
                <a:gd name="T11" fmla="*/ 16 h 172"/>
                <a:gd name="T12" fmla="*/ 256 w 543"/>
                <a:gd name="T13" fmla="*/ 23 h 172"/>
                <a:gd name="T14" fmla="*/ 302 w 543"/>
                <a:gd name="T15" fmla="*/ 31 h 172"/>
                <a:gd name="T16" fmla="*/ 318 w 543"/>
                <a:gd name="T17" fmla="*/ 31 h 172"/>
                <a:gd name="T18" fmla="*/ 380 w 543"/>
                <a:gd name="T19" fmla="*/ 31 h 172"/>
                <a:gd name="T20" fmla="*/ 426 w 543"/>
                <a:gd name="T21" fmla="*/ 31 h 172"/>
                <a:gd name="T22" fmla="*/ 449 w 543"/>
                <a:gd name="T23" fmla="*/ 23 h 172"/>
                <a:gd name="T24" fmla="*/ 465 w 543"/>
                <a:gd name="T25" fmla="*/ 23 h 172"/>
                <a:gd name="T26" fmla="*/ 527 w 543"/>
                <a:gd name="T27" fmla="*/ 31 h 172"/>
                <a:gd name="T28" fmla="*/ 534 w 543"/>
                <a:gd name="T29" fmla="*/ 78 h 172"/>
                <a:gd name="T30" fmla="*/ 542 w 543"/>
                <a:gd name="T31" fmla="*/ 124 h 172"/>
                <a:gd name="T32" fmla="*/ 542 w 543"/>
                <a:gd name="T33" fmla="*/ 140 h 172"/>
                <a:gd name="T34" fmla="*/ 480 w 543"/>
                <a:gd name="T35" fmla="*/ 155 h 172"/>
                <a:gd name="T36" fmla="*/ 449 w 543"/>
                <a:gd name="T37" fmla="*/ 155 h 172"/>
                <a:gd name="T38" fmla="*/ 426 w 543"/>
                <a:gd name="T39" fmla="*/ 155 h 172"/>
                <a:gd name="T40" fmla="*/ 395 w 543"/>
                <a:gd name="T41" fmla="*/ 155 h 172"/>
                <a:gd name="T42" fmla="*/ 349 w 543"/>
                <a:gd name="T43" fmla="*/ 163 h 172"/>
                <a:gd name="T44" fmla="*/ 333 w 543"/>
                <a:gd name="T45" fmla="*/ 171 h 172"/>
                <a:gd name="T46" fmla="*/ 287 w 543"/>
                <a:gd name="T47" fmla="*/ 171 h 172"/>
                <a:gd name="T48" fmla="*/ 225 w 543"/>
                <a:gd name="T49" fmla="*/ 171 h 172"/>
                <a:gd name="T50" fmla="*/ 209 w 543"/>
                <a:gd name="T51" fmla="*/ 171 h 172"/>
                <a:gd name="T52" fmla="*/ 186 w 543"/>
                <a:gd name="T53" fmla="*/ 171 h 172"/>
                <a:gd name="T54" fmla="*/ 140 w 543"/>
                <a:gd name="T55" fmla="*/ 163 h 172"/>
                <a:gd name="T56" fmla="*/ 124 w 543"/>
                <a:gd name="T57" fmla="*/ 147 h 172"/>
                <a:gd name="T58" fmla="*/ 62 w 543"/>
                <a:gd name="T59" fmla="*/ 124 h 172"/>
                <a:gd name="T60" fmla="*/ 16 w 543"/>
                <a:gd name="T61" fmla="*/ 116 h 172"/>
                <a:gd name="T62" fmla="*/ 0 w 543"/>
                <a:gd name="T63" fmla="*/ 109 h 172"/>
                <a:gd name="T64" fmla="*/ 8 w 543"/>
                <a:gd name="T65" fmla="*/ 93 h 172"/>
                <a:gd name="T66" fmla="*/ 24 w 543"/>
                <a:gd name="T67" fmla="*/ 78 h 172"/>
                <a:gd name="T68" fmla="*/ 24 w 543"/>
                <a:gd name="T69" fmla="*/ 62 h 172"/>
                <a:gd name="T70" fmla="*/ 39 w 543"/>
                <a:gd name="T71" fmla="*/ 39 h 172"/>
                <a:gd name="T72" fmla="*/ 55 w 543"/>
                <a:gd name="T73" fmla="*/ 31 h 172"/>
                <a:gd name="T74" fmla="*/ 78 w 543"/>
                <a:gd name="T75" fmla="*/ 0 h 1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3"/>
                <a:gd name="T115" fmla="*/ 0 h 172"/>
                <a:gd name="T116" fmla="*/ 0 w 543"/>
                <a:gd name="T117" fmla="*/ 0 h 1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3" h="172">
                  <a:moveTo>
                    <a:pt x="3" y="31"/>
                  </a:moveTo>
                  <a:lnTo>
                    <a:pt x="70" y="8"/>
                  </a:lnTo>
                  <a:lnTo>
                    <a:pt x="86" y="8"/>
                  </a:lnTo>
                  <a:lnTo>
                    <a:pt x="147" y="16"/>
                  </a:lnTo>
                  <a:lnTo>
                    <a:pt x="163" y="16"/>
                  </a:lnTo>
                  <a:lnTo>
                    <a:pt x="194" y="16"/>
                  </a:lnTo>
                  <a:lnTo>
                    <a:pt x="256" y="23"/>
                  </a:lnTo>
                  <a:lnTo>
                    <a:pt x="302" y="31"/>
                  </a:lnTo>
                  <a:lnTo>
                    <a:pt x="318" y="31"/>
                  </a:lnTo>
                  <a:lnTo>
                    <a:pt x="380" y="31"/>
                  </a:lnTo>
                  <a:lnTo>
                    <a:pt x="426" y="31"/>
                  </a:lnTo>
                  <a:lnTo>
                    <a:pt x="449" y="23"/>
                  </a:lnTo>
                  <a:lnTo>
                    <a:pt x="465" y="23"/>
                  </a:lnTo>
                  <a:lnTo>
                    <a:pt x="527" y="31"/>
                  </a:lnTo>
                  <a:lnTo>
                    <a:pt x="534" y="78"/>
                  </a:lnTo>
                  <a:lnTo>
                    <a:pt x="542" y="124"/>
                  </a:lnTo>
                  <a:lnTo>
                    <a:pt x="542" y="140"/>
                  </a:lnTo>
                  <a:lnTo>
                    <a:pt x="480" y="155"/>
                  </a:lnTo>
                  <a:lnTo>
                    <a:pt x="449" y="155"/>
                  </a:lnTo>
                  <a:lnTo>
                    <a:pt x="426" y="155"/>
                  </a:lnTo>
                  <a:lnTo>
                    <a:pt x="395" y="155"/>
                  </a:lnTo>
                  <a:lnTo>
                    <a:pt x="349" y="163"/>
                  </a:lnTo>
                  <a:lnTo>
                    <a:pt x="333" y="171"/>
                  </a:lnTo>
                  <a:lnTo>
                    <a:pt x="287" y="171"/>
                  </a:lnTo>
                  <a:lnTo>
                    <a:pt x="225" y="171"/>
                  </a:lnTo>
                  <a:lnTo>
                    <a:pt x="209" y="171"/>
                  </a:lnTo>
                  <a:lnTo>
                    <a:pt x="186" y="171"/>
                  </a:lnTo>
                  <a:lnTo>
                    <a:pt x="140" y="163"/>
                  </a:lnTo>
                  <a:lnTo>
                    <a:pt x="124" y="147"/>
                  </a:lnTo>
                  <a:lnTo>
                    <a:pt x="62" y="124"/>
                  </a:lnTo>
                  <a:lnTo>
                    <a:pt x="16" y="116"/>
                  </a:lnTo>
                  <a:lnTo>
                    <a:pt x="0" y="109"/>
                  </a:lnTo>
                  <a:lnTo>
                    <a:pt x="8" y="93"/>
                  </a:lnTo>
                  <a:lnTo>
                    <a:pt x="24" y="78"/>
                  </a:lnTo>
                  <a:lnTo>
                    <a:pt x="24" y="62"/>
                  </a:lnTo>
                  <a:lnTo>
                    <a:pt x="39" y="39"/>
                  </a:lnTo>
                  <a:lnTo>
                    <a:pt x="55" y="31"/>
                  </a:lnTo>
                  <a:lnTo>
                    <a:pt x="78" y="0"/>
                  </a:lnTo>
                </a:path>
              </a:pathLst>
            </a:custGeom>
            <a:pattFill prst="pct20">
              <a:fgClr>
                <a:schemeClr val="accent1"/>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504" name="Form 17420">
              <a:extLst>
                <a:ext uri="{FF2B5EF4-FFF2-40B4-BE49-F238E27FC236}">
                  <a16:creationId xmlns:a16="http://schemas.microsoft.com/office/drawing/2014/main" id="{DB48ACB2-8315-4464-9A50-BD2A93B6E699}"/>
                </a:ext>
              </a:extLst>
            </p:cNvPr>
            <p:cNvSpPr>
              <a:spLocks/>
            </p:cNvSpPr>
            <p:nvPr/>
          </p:nvSpPr>
          <p:spPr bwMode="auto">
            <a:xfrm>
              <a:off x="991" y="3159"/>
              <a:ext cx="66" cy="71"/>
            </a:xfrm>
            <a:custGeom>
              <a:avLst/>
              <a:gdLst>
                <a:gd name="T0" fmla="*/ 65 w 66"/>
                <a:gd name="T1" fmla="*/ 9 h 71"/>
                <a:gd name="T2" fmla="*/ 31 w 66"/>
                <a:gd name="T3" fmla="*/ 0 h 71"/>
                <a:gd name="T4" fmla="*/ 8 w 66"/>
                <a:gd name="T5" fmla="*/ 15 h 71"/>
                <a:gd name="T6" fmla="*/ 0 w 66"/>
                <a:gd name="T7" fmla="*/ 31 h 71"/>
                <a:gd name="T8" fmla="*/ 0 w 66"/>
                <a:gd name="T9" fmla="*/ 54 h 71"/>
                <a:gd name="T10" fmla="*/ 8 w 66"/>
                <a:gd name="T11" fmla="*/ 70 h 71"/>
                <a:gd name="T12" fmla="*/ 24 w 66"/>
                <a:gd name="T13" fmla="*/ 70 h 71"/>
                <a:gd name="T14" fmla="*/ 47 w 66"/>
                <a:gd name="T15" fmla="*/ 70 h 71"/>
                <a:gd name="T16" fmla="*/ 62 w 66"/>
                <a:gd name="T17" fmla="*/ 54 h 71"/>
                <a:gd name="T18" fmla="*/ 65 w 66"/>
                <a:gd name="T19" fmla="*/ 9 h 71"/>
                <a:gd name="T20" fmla="*/ 65 w 66"/>
                <a:gd name="T21" fmla="*/ 9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71"/>
                <a:gd name="T35" fmla="*/ 0 w 66"/>
                <a:gd name="T36" fmla="*/ 0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71">
                  <a:moveTo>
                    <a:pt x="65" y="9"/>
                  </a:moveTo>
                  <a:lnTo>
                    <a:pt x="31" y="0"/>
                  </a:lnTo>
                  <a:lnTo>
                    <a:pt x="8" y="15"/>
                  </a:lnTo>
                  <a:lnTo>
                    <a:pt x="0" y="31"/>
                  </a:lnTo>
                  <a:lnTo>
                    <a:pt x="0" y="54"/>
                  </a:lnTo>
                  <a:lnTo>
                    <a:pt x="8" y="70"/>
                  </a:lnTo>
                  <a:lnTo>
                    <a:pt x="24" y="70"/>
                  </a:lnTo>
                  <a:lnTo>
                    <a:pt x="47" y="70"/>
                  </a:lnTo>
                  <a:lnTo>
                    <a:pt x="62" y="54"/>
                  </a:lnTo>
                  <a:lnTo>
                    <a:pt x="65" y="9"/>
                  </a:lnTo>
                </a:path>
              </a:pathLst>
            </a:custGeom>
            <a:pattFill prst="dotDmnd">
              <a:fgClr>
                <a:schemeClr val="accent1"/>
              </a:fgClr>
              <a:bgClr>
                <a:schemeClr val="bg1"/>
              </a:bgClr>
            </a:patt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2663" name="Group 24">
            <a:extLst>
              <a:ext uri="{FF2B5EF4-FFF2-40B4-BE49-F238E27FC236}">
                <a16:creationId xmlns:a16="http://schemas.microsoft.com/office/drawing/2014/main" id="{695EE174-4284-426B-8ADE-D39894C19EE4}"/>
              </a:ext>
            </a:extLst>
          </p:cNvPr>
          <p:cNvGrpSpPr>
            <a:grpSpLocks/>
          </p:cNvGrpSpPr>
          <p:nvPr/>
        </p:nvGrpSpPr>
        <p:grpSpPr bwMode="auto">
          <a:xfrm>
            <a:off x="1676400" y="4806950"/>
            <a:ext cx="984250" cy="520700"/>
            <a:chOff x="1056" y="3028"/>
            <a:chExt cx="620" cy="328"/>
          </a:xfrm>
        </p:grpSpPr>
        <p:sp>
          <p:nvSpPr>
            <p:cNvPr id="18494" name="Gerade Verbindung 17422">
              <a:extLst>
                <a:ext uri="{FF2B5EF4-FFF2-40B4-BE49-F238E27FC236}">
                  <a16:creationId xmlns:a16="http://schemas.microsoft.com/office/drawing/2014/main" id="{49ADD3D5-8535-46EC-B456-80CB1BBD749F}"/>
                </a:ext>
              </a:extLst>
            </p:cNvPr>
            <p:cNvSpPr>
              <a:spLocks noChangeShapeType="1"/>
            </p:cNvSpPr>
            <p:nvPr/>
          </p:nvSpPr>
          <p:spPr bwMode="auto">
            <a:xfrm flipV="1">
              <a:off x="1056" y="3120"/>
              <a:ext cx="288"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8495" name="Gerade Verbindung 17423">
              <a:extLst>
                <a:ext uri="{FF2B5EF4-FFF2-40B4-BE49-F238E27FC236}">
                  <a16:creationId xmlns:a16="http://schemas.microsoft.com/office/drawing/2014/main" id="{6C708C0E-5F7D-4B53-9D78-DB890CA70A3F}"/>
                </a:ext>
              </a:extLst>
            </p:cNvPr>
            <p:cNvSpPr>
              <a:spLocks noChangeShapeType="1"/>
            </p:cNvSpPr>
            <p:nvPr/>
          </p:nvSpPr>
          <p:spPr bwMode="auto">
            <a:xfrm>
              <a:off x="1056" y="3216"/>
              <a:ext cx="288" cy="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8496" name="Ellipse 17424">
              <a:extLst>
                <a:ext uri="{FF2B5EF4-FFF2-40B4-BE49-F238E27FC236}">
                  <a16:creationId xmlns:a16="http://schemas.microsoft.com/office/drawing/2014/main" id="{BBDF4B35-91EB-46DE-A988-FD8CCC6992CF}"/>
                </a:ext>
              </a:extLst>
            </p:cNvPr>
            <p:cNvSpPr>
              <a:spLocks noChangeArrowheads="1"/>
            </p:cNvSpPr>
            <p:nvPr/>
          </p:nvSpPr>
          <p:spPr bwMode="auto">
            <a:xfrm>
              <a:off x="1348" y="3028"/>
              <a:ext cx="328" cy="32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97" name="Rechteck 17425">
              <a:extLst>
                <a:ext uri="{FF2B5EF4-FFF2-40B4-BE49-F238E27FC236}">
                  <a16:creationId xmlns:a16="http://schemas.microsoft.com/office/drawing/2014/main" id="{71398DB8-0C92-454B-9FCA-9EDBE8CF7841}"/>
                </a:ext>
              </a:extLst>
            </p:cNvPr>
            <p:cNvSpPr>
              <a:spLocks noChangeArrowheads="1"/>
            </p:cNvSpPr>
            <p:nvPr/>
          </p:nvSpPr>
          <p:spPr bwMode="auto">
            <a:xfrm>
              <a:off x="1444" y="3124"/>
              <a:ext cx="88" cy="40"/>
            </a:xfrm>
            <a:prstGeom prst="rect">
              <a:avLst/>
            </a:prstGeom>
            <a:pattFill prst="pct2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98" name="Rechteck 17426">
              <a:extLst>
                <a:ext uri="{FF2B5EF4-FFF2-40B4-BE49-F238E27FC236}">
                  <a16:creationId xmlns:a16="http://schemas.microsoft.com/office/drawing/2014/main" id="{EB773472-1E07-4A6C-88EA-D46BA04A4FE6}"/>
                </a:ext>
              </a:extLst>
            </p:cNvPr>
            <p:cNvSpPr>
              <a:spLocks noChangeArrowheads="1"/>
            </p:cNvSpPr>
            <p:nvPr/>
          </p:nvSpPr>
          <p:spPr bwMode="auto">
            <a:xfrm>
              <a:off x="1444" y="3268"/>
              <a:ext cx="40" cy="40"/>
            </a:xfrm>
            <a:prstGeom prst="rect">
              <a:avLst/>
            </a:prstGeom>
            <a:pattFill prst="pct2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99" name="Rechteck 17427">
              <a:extLst>
                <a:ext uri="{FF2B5EF4-FFF2-40B4-BE49-F238E27FC236}">
                  <a16:creationId xmlns:a16="http://schemas.microsoft.com/office/drawing/2014/main" id="{721140D5-7645-4635-8D92-22E3BA027CA5}"/>
                </a:ext>
              </a:extLst>
            </p:cNvPr>
            <p:cNvSpPr>
              <a:spLocks noChangeArrowheads="1"/>
            </p:cNvSpPr>
            <p:nvPr/>
          </p:nvSpPr>
          <p:spPr bwMode="auto">
            <a:xfrm>
              <a:off x="1588" y="3220"/>
              <a:ext cx="40" cy="88"/>
            </a:xfrm>
            <a:prstGeom prst="rect">
              <a:avLst/>
            </a:prstGeom>
            <a:pattFill prst="pct2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500" name="Rechteck 17428">
              <a:extLst>
                <a:ext uri="{FF2B5EF4-FFF2-40B4-BE49-F238E27FC236}">
                  <a16:creationId xmlns:a16="http://schemas.microsoft.com/office/drawing/2014/main" id="{0A083519-4770-4D4C-9C90-6C14139D2E17}"/>
                </a:ext>
              </a:extLst>
            </p:cNvPr>
            <p:cNvSpPr>
              <a:spLocks noChangeArrowheads="1"/>
            </p:cNvSpPr>
            <p:nvPr/>
          </p:nvSpPr>
          <p:spPr bwMode="auto">
            <a:xfrm>
              <a:off x="1492" y="3172"/>
              <a:ext cx="88" cy="40"/>
            </a:xfrm>
            <a:prstGeom prst="rect">
              <a:avLst/>
            </a:prstGeom>
            <a:pattFill prst="pct2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501" name="Rechteck 17429">
              <a:extLst>
                <a:ext uri="{FF2B5EF4-FFF2-40B4-BE49-F238E27FC236}">
                  <a16:creationId xmlns:a16="http://schemas.microsoft.com/office/drawing/2014/main" id="{DF352101-5C92-45CC-AE1A-E40ED7435D1C}"/>
                </a:ext>
              </a:extLst>
            </p:cNvPr>
            <p:cNvSpPr>
              <a:spLocks noChangeArrowheads="1"/>
            </p:cNvSpPr>
            <p:nvPr/>
          </p:nvSpPr>
          <p:spPr bwMode="auto">
            <a:xfrm>
              <a:off x="1540" y="3220"/>
              <a:ext cx="40" cy="88"/>
            </a:xfrm>
            <a:prstGeom prst="rect">
              <a:avLst/>
            </a:prstGeom>
            <a:pattFill prst="pct2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502" name="Rechteck 17430">
              <a:extLst>
                <a:ext uri="{FF2B5EF4-FFF2-40B4-BE49-F238E27FC236}">
                  <a16:creationId xmlns:a16="http://schemas.microsoft.com/office/drawing/2014/main" id="{A89A582E-4444-4FA8-8850-EEF658D04837}"/>
                </a:ext>
              </a:extLst>
            </p:cNvPr>
            <p:cNvSpPr>
              <a:spLocks noChangeArrowheads="1"/>
            </p:cNvSpPr>
            <p:nvPr/>
          </p:nvSpPr>
          <p:spPr bwMode="auto">
            <a:xfrm>
              <a:off x="1588" y="3076"/>
              <a:ext cx="40" cy="136"/>
            </a:xfrm>
            <a:prstGeom prst="rect">
              <a:avLst/>
            </a:prstGeom>
            <a:pattFill prst="pct2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7433" name="Gerade Verbindung 17432">
            <a:extLst>
              <a:ext uri="{FF2B5EF4-FFF2-40B4-BE49-F238E27FC236}">
                <a16:creationId xmlns:a16="http://schemas.microsoft.com/office/drawing/2014/main" id="{84B00DB7-E378-4F66-9243-89A7561600E7}"/>
              </a:ext>
            </a:extLst>
          </p:cNvPr>
          <p:cNvSpPr>
            <a:spLocks noChangeShapeType="1"/>
          </p:cNvSpPr>
          <p:nvPr/>
        </p:nvSpPr>
        <p:spPr bwMode="auto">
          <a:xfrm>
            <a:off x="2819400" y="5029200"/>
            <a:ext cx="6858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34" name="Rechteck 17433">
            <a:extLst>
              <a:ext uri="{FF2B5EF4-FFF2-40B4-BE49-F238E27FC236}">
                <a16:creationId xmlns:a16="http://schemas.microsoft.com/office/drawing/2014/main" id="{ACDB6609-9E36-4938-BB7B-ABFA9F746FA1}"/>
              </a:ext>
            </a:extLst>
          </p:cNvPr>
          <p:cNvSpPr>
            <a:spLocks noChangeArrowheads="1"/>
          </p:cNvSpPr>
          <p:nvPr/>
        </p:nvSpPr>
        <p:spPr bwMode="auto">
          <a:xfrm>
            <a:off x="3505200" y="49530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Magmatische Gesteine</a:t>
            </a:r>
          </a:p>
        </p:txBody>
      </p:sp>
      <p:grpSp>
        <p:nvGrpSpPr>
          <p:cNvPr id="30818" name="Group 29">
            <a:extLst>
              <a:ext uri="{FF2B5EF4-FFF2-40B4-BE49-F238E27FC236}">
                <a16:creationId xmlns:a16="http://schemas.microsoft.com/office/drawing/2014/main" id="{5476BE9B-F9F6-47A4-A031-E613BFFF9528}"/>
              </a:ext>
            </a:extLst>
          </p:cNvPr>
          <p:cNvGrpSpPr>
            <a:grpSpLocks/>
          </p:cNvGrpSpPr>
          <p:nvPr/>
        </p:nvGrpSpPr>
        <p:grpSpPr bwMode="auto">
          <a:xfrm>
            <a:off x="823913" y="5457825"/>
            <a:ext cx="947737" cy="357188"/>
            <a:chOff x="519" y="3438"/>
            <a:chExt cx="597" cy="225"/>
          </a:xfrm>
        </p:grpSpPr>
        <p:sp>
          <p:nvSpPr>
            <p:cNvPr id="18492" name="Form 17434">
              <a:extLst>
                <a:ext uri="{FF2B5EF4-FFF2-40B4-BE49-F238E27FC236}">
                  <a16:creationId xmlns:a16="http://schemas.microsoft.com/office/drawing/2014/main" id="{6002403C-1CA4-40A7-89C6-9A51E8BF8FEE}"/>
                </a:ext>
              </a:extLst>
            </p:cNvPr>
            <p:cNvSpPr>
              <a:spLocks/>
            </p:cNvSpPr>
            <p:nvPr/>
          </p:nvSpPr>
          <p:spPr bwMode="auto">
            <a:xfrm>
              <a:off x="519" y="3438"/>
              <a:ext cx="597" cy="225"/>
            </a:xfrm>
            <a:custGeom>
              <a:avLst/>
              <a:gdLst>
                <a:gd name="T0" fmla="*/ 105 w 597"/>
                <a:gd name="T1" fmla="*/ 18 h 225"/>
                <a:gd name="T2" fmla="*/ 194 w 597"/>
                <a:gd name="T3" fmla="*/ 7 h 225"/>
                <a:gd name="T4" fmla="*/ 287 w 597"/>
                <a:gd name="T5" fmla="*/ 7 h 225"/>
                <a:gd name="T6" fmla="*/ 395 w 597"/>
                <a:gd name="T7" fmla="*/ 7 h 225"/>
                <a:gd name="T8" fmla="*/ 488 w 597"/>
                <a:gd name="T9" fmla="*/ 7 h 225"/>
                <a:gd name="T10" fmla="*/ 503 w 597"/>
                <a:gd name="T11" fmla="*/ 23 h 225"/>
                <a:gd name="T12" fmla="*/ 565 w 597"/>
                <a:gd name="T13" fmla="*/ 38 h 225"/>
                <a:gd name="T14" fmla="*/ 581 w 597"/>
                <a:gd name="T15" fmla="*/ 54 h 225"/>
                <a:gd name="T16" fmla="*/ 588 w 597"/>
                <a:gd name="T17" fmla="*/ 77 h 225"/>
                <a:gd name="T18" fmla="*/ 596 w 597"/>
                <a:gd name="T19" fmla="*/ 93 h 225"/>
                <a:gd name="T20" fmla="*/ 596 w 597"/>
                <a:gd name="T21" fmla="*/ 116 h 225"/>
                <a:gd name="T22" fmla="*/ 596 w 597"/>
                <a:gd name="T23" fmla="*/ 147 h 225"/>
                <a:gd name="T24" fmla="*/ 588 w 597"/>
                <a:gd name="T25" fmla="*/ 170 h 225"/>
                <a:gd name="T26" fmla="*/ 565 w 597"/>
                <a:gd name="T27" fmla="*/ 193 h 225"/>
                <a:gd name="T28" fmla="*/ 519 w 597"/>
                <a:gd name="T29" fmla="*/ 201 h 225"/>
                <a:gd name="T30" fmla="*/ 503 w 597"/>
                <a:gd name="T31" fmla="*/ 209 h 225"/>
                <a:gd name="T32" fmla="*/ 480 w 597"/>
                <a:gd name="T33" fmla="*/ 216 h 225"/>
                <a:gd name="T34" fmla="*/ 434 w 597"/>
                <a:gd name="T35" fmla="*/ 216 h 225"/>
                <a:gd name="T36" fmla="*/ 410 w 597"/>
                <a:gd name="T37" fmla="*/ 224 h 225"/>
                <a:gd name="T38" fmla="*/ 318 w 597"/>
                <a:gd name="T39" fmla="*/ 224 h 225"/>
                <a:gd name="T40" fmla="*/ 256 w 597"/>
                <a:gd name="T41" fmla="*/ 224 h 225"/>
                <a:gd name="T42" fmla="*/ 201 w 597"/>
                <a:gd name="T43" fmla="*/ 224 h 225"/>
                <a:gd name="T44" fmla="*/ 140 w 597"/>
                <a:gd name="T45" fmla="*/ 209 h 225"/>
                <a:gd name="T46" fmla="*/ 70 w 597"/>
                <a:gd name="T47" fmla="*/ 185 h 225"/>
                <a:gd name="T48" fmla="*/ 8 w 597"/>
                <a:gd name="T49" fmla="*/ 170 h 225"/>
                <a:gd name="T50" fmla="*/ 0 w 597"/>
                <a:gd name="T51" fmla="*/ 116 h 225"/>
                <a:gd name="T52" fmla="*/ 8 w 597"/>
                <a:gd name="T53" fmla="*/ 100 h 225"/>
                <a:gd name="T54" fmla="*/ 105 w 597"/>
                <a:gd name="T55" fmla="*/ 18 h 225"/>
                <a:gd name="T56" fmla="*/ 140 w 597"/>
                <a:gd name="T57" fmla="*/ 0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7"/>
                <a:gd name="T88" fmla="*/ 0 h 225"/>
                <a:gd name="T89" fmla="*/ 0 w 597"/>
                <a:gd name="T90" fmla="*/ 0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7" h="225">
                  <a:moveTo>
                    <a:pt x="105" y="18"/>
                  </a:moveTo>
                  <a:lnTo>
                    <a:pt x="194" y="7"/>
                  </a:lnTo>
                  <a:lnTo>
                    <a:pt x="287" y="7"/>
                  </a:lnTo>
                  <a:lnTo>
                    <a:pt x="395" y="7"/>
                  </a:lnTo>
                  <a:lnTo>
                    <a:pt x="488" y="7"/>
                  </a:lnTo>
                  <a:lnTo>
                    <a:pt x="503" y="23"/>
                  </a:lnTo>
                  <a:lnTo>
                    <a:pt x="565" y="38"/>
                  </a:lnTo>
                  <a:lnTo>
                    <a:pt x="581" y="54"/>
                  </a:lnTo>
                  <a:lnTo>
                    <a:pt x="588" y="77"/>
                  </a:lnTo>
                  <a:lnTo>
                    <a:pt x="596" y="93"/>
                  </a:lnTo>
                  <a:lnTo>
                    <a:pt x="596" y="116"/>
                  </a:lnTo>
                  <a:lnTo>
                    <a:pt x="596" y="147"/>
                  </a:lnTo>
                  <a:lnTo>
                    <a:pt x="588" y="170"/>
                  </a:lnTo>
                  <a:lnTo>
                    <a:pt x="565" y="193"/>
                  </a:lnTo>
                  <a:lnTo>
                    <a:pt x="519" y="201"/>
                  </a:lnTo>
                  <a:lnTo>
                    <a:pt x="503" y="209"/>
                  </a:lnTo>
                  <a:lnTo>
                    <a:pt x="480" y="216"/>
                  </a:lnTo>
                  <a:lnTo>
                    <a:pt x="434" y="216"/>
                  </a:lnTo>
                  <a:lnTo>
                    <a:pt x="410" y="224"/>
                  </a:lnTo>
                  <a:lnTo>
                    <a:pt x="318" y="224"/>
                  </a:lnTo>
                  <a:lnTo>
                    <a:pt x="256" y="224"/>
                  </a:lnTo>
                  <a:lnTo>
                    <a:pt x="201" y="224"/>
                  </a:lnTo>
                  <a:lnTo>
                    <a:pt x="140" y="209"/>
                  </a:lnTo>
                  <a:lnTo>
                    <a:pt x="70" y="185"/>
                  </a:lnTo>
                  <a:lnTo>
                    <a:pt x="8" y="170"/>
                  </a:lnTo>
                  <a:lnTo>
                    <a:pt x="0" y="116"/>
                  </a:lnTo>
                  <a:lnTo>
                    <a:pt x="8" y="100"/>
                  </a:lnTo>
                  <a:lnTo>
                    <a:pt x="105" y="18"/>
                  </a:lnTo>
                  <a:lnTo>
                    <a:pt x="140" y="0"/>
                  </a:lnTo>
                </a:path>
              </a:pathLst>
            </a:custGeom>
            <a:pattFill prst="pct10">
              <a:fgClr>
                <a:schemeClr val="accent1"/>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93" name="Form 17435">
              <a:extLst>
                <a:ext uri="{FF2B5EF4-FFF2-40B4-BE49-F238E27FC236}">
                  <a16:creationId xmlns:a16="http://schemas.microsoft.com/office/drawing/2014/main" id="{61FA331A-669D-4AA9-9627-3E84C0E53D9A}"/>
                </a:ext>
              </a:extLst>
            </p:cNvPr>
            <p:cNvSpPr>
              <a:spLocks/>
            </p:cNvSpPr>
            <p:nvPr/>
          </p:nvSpPr>
          <p:spPr bwMode="auto">
            <a:xfrm>
              <a:off x="953" y="3507"/>
              <a:ext cx="109" cy="110"/>
            </a:xfrm>
            <a:custGeom>
              <a:avLst/>
              <a:gdLst>
                <a:gd name="T0" fmla="*/ 103 w 109"/>
                <a:gd name="T1" fmla="*/ 45 h 110"/>
                <a:gd name="T2" fmla="*/ 93 w 109"/>
                <a:gd name="T3" fmla="*/ 8 h 110"/>
                <a:gd name="T4" fmla="*/ 77 w 109"/>
                <a:gd name="T5" fmla="*/ 8 h 110"/>
                <a:gd name="T6" fmla="*/ 46 w 109"/>
                <a:gd name="T7" fmla="*/ 8 h 110"/>
                <a:gd name="T8" fmla="*/ 23 w 109"/>
                <a:gd name="T9" fmla="*/ 16 h 110"/>
                <a:gd name="T10" fmla="*/ 7 w 109"/>
                <a:gd name="T11" fmla="*/ 31 h 110"/>
                <a:gd name="T12" fmla="*/ 0 w 109"/>
                <a:gd name="T13" fmla="*/ 54 h 110"/>
                <a:gd name="T14" fmla="*/ 0 w 109"/>
                <a:gd name="T15" fmla="*/ 78 h 110"/>
                <a:gd name="T16" fmla="*/ 15 w 109"/>
                <a:gd name="T17" fmla="*/ 101 h 110"/>
                <a:gd name="T18" fmla="*/ 62 w 109"/>
                <a:gd name="T19" fmla="*/ 109 h 110"/>
                <a:gd name="T20" fmla="*/ 85 w 109"/>
                <a:gd name="T21" fmla="*/ 109 h 110"/>
                <a:gd name="T22" fmla="*/ 103 w 109"/>
                <a:gd name="T23" fmla="*/ 45 h 110"/>
                <a:gd name="T24" fmla="*/ 108 w 109"/>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10"/>
                <a:gd name="T41" fmla="*/ 0 w 109"/>
                <a:gd name="T42" fmla="*/ 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10">
                  <a:moveTo>
                    <a:pt x="103" y="45"/>
                  </a:moveTo>
                  <a:lnTo>
                    <a:pt x="93" y="8"/>
                  </a:lnTo>
                  <a:lnTo>
                    <a:pt x="77" y="8"/>
                  </a:lnTo>
                  <a:lnTo>
                    <a:pt x="46" y="8"/>
                  </a:lnTo>
                  <a:lnTo>
                    <a:pt x="23" y="16"/>
                  </a:lnTo>
                  <a:lnTo>
                    <a:pt x="7" y="31"/>
                  </a:lnTo>
                  <a:lnTo>
                    <a:pt x="0" y="54"/>
                  </a:lnTo>
                  <a:lnTo>
                    <a:pt x="0" y="78"/>
                  </a:lnTo>
                  <a:lnTo>
                    <a:pt x="15" y="101"/>
                  </a:lnTo>
                  <a:lnTo>
                    <a:pt x="62" y="109"/>
                  </a:lnTo>
                  <a:lnTo>
                    <a:pt x="85" y="109"/>
                  </a:lnTo>
                  <a:lnTo>
                    <a:pt x="103" y="45"/>
                  </a:lnTo>
                  <a:lnTo>
                    <a:pt x="108"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4367" name="Group 40">
            <a:extLst>
              <a:ext uri="{FF2B5EF4-FFF2-40B4-BE49-F238E27FC236}">
                <a16:creationId xmlns:a16="http://schemas.microsoft.com/office/drawing/2014/main" id="{91569627-A791-47C4-A824-77DAE029B33E}"/>
              </a:ext>
            </a:extLst>
          </p:cNvPr>
          <p:cNvGrpSpPr>
            <a:grpSpLocks/>
          </p:cNvGrpSpPr>
          <p:nvPr/>
        </p:nvGrpSpPr>
        <p:grpSpPr bwMode="auto">
          <a:xfrm>
            <a:off x="1676400" y="5486400"/>
            <a:ext cx="1365250" cy="838200"/>
            <a:chOff x="1056" y="3456"/>
            <a:chExt cx="860" cy="528"/>
          </a:xfrm>
        </p:grpSpPr>
        <p:sp>
          <p:nvSpPr>
            <p:cNvPr id="18482" name="Gerade Verbindung 17437">
              <a:extLst>
                <a:ext uri="{FF2B5EF4-FFF2-40B4-BE49-F238E27FC236}">
                  <a16:creationId xmlns:a16="http://schemas.microsoft.com/office/drawing/2014/main" id="{3EB1D50D-FF25-4ED4-B254-6450C92DA70A}"/>
                </a:ext>
              </a:extLst>
            </p:cNvPr>
            <p:cNvSpPr>
              <a:spLocks noChangeShapeType="1"/>
            </p:cNvSpPr>
            <p:nvPr/>
          </p:nvSpPr>
          <p:spPr bwMode="auto">
            <a:xfrm flipV="1">
              <a:off x="1056" y="3456"/>
              <a:ext cx="672"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8483" name="Gerade Verbindung 17438">
              <a:extLst>
                <a:ext uri="{FF2B5EF4-FFF2-40B4-BE49-F238E27FC236}">
                  <a16:creationId xmlns:a16="http://schemas.microsoft.com/office/drawing/2014/main" id="{5EA59DE5-35BF-45E0-BC24-54991ACA2E6F}"/>
                </a:ext>
              </a:extLst>
            </p:cNvPr>
            <p:cNvSpPr>
              <a:spLocks noChangeShapeType="1"/>
            </p:cNvSpPr>
            <p:nvPr/>
          </p:nvSpPr>
          <p:spPr bwMode="auto">
            <a:xfrm>
              <a:off x="1056" y="3600"/>
              <a:ext cx="624"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8484" name="Ellipse 17439">
              <a:extLst>
                <a:ext uri="{FF2B5EF4-FFF2-40B4-BE49-F238E27FC236}">
                  <a16:creationId xmlns:a16="http://schemas.microsoft.com/office/drawing/2014/main" id="{92F6D800-3CFC-420A-94B7-7825157458F1}"/>
                </a:ext>
              </a:extLst>
            </p:cNvPr>
            <p:cNvSpPr>
              <a:spLocks noChangeArrowheads="1"/>
            </p:cNvSpPr>
            <p:nvPr/>
          </p:nvSpPr>
          <p:spPr bwMode="auto">
            <a:xfrm>
              <a:off x="1444" y="3460"/>
              <a:ext cx="472" cy="472"/>
            </a:xfrm>
            <a:prstGeom prst="ellipse">
              <a:avLst/>
            </a:prstGeom>
            <a:solidFill>
              <a:schemeClr val="hlink"/>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85" name="Ellipse 17440">
              <a:extLst>
                <a:ext uri="{FF2B5EF4-FFF2-40B4-BE49-F238E27FC236}">
                  <a16:creationId xmlns:a16="http://schemas.microsoft.com/office/drawing/2014/main" id="{FDFC96C2-6A73-43B3-948F-12CC3587DC77}"/>
                </a:ext>
              </a:extLst>
            </p:cNvPr>
            <p:cNvSpPr>
              <a:spLocks noChangeArrowheads="1"/>
            </p:cNvSpPr>
            <p:nvPr/>
          </p:nvSpPr>
          <p:spPr bwMode="auto">
            <a:xfrm>
              <a:off x="1636" y="3556"/>
              <a:ext cx="88" cy="88"/>
            </a:xfrm>
            <a:prstGeom prst="ellipse">
              <a:avLst/>
            </a:prstGeom>
            <a:solidFill>
              <a:srgbClr val="FFFF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86" name="Ellipse 17441">
              <a:extLst>
                <a:ext uri="{FF2B5EF4-FFF2-40B4-BE49-F238E27FC236}">
                  <a16:creationId xmlns:a16="http://schemas.microsoft.com/office/drawing/2014/main" id="{11ADC405-370B-4691-BCE1-F01A44CFB228}"/>
                </a:ext>
              </a:extLst>
            </p:cNvPr>
            <p:cNvSpPr>
              <a:spLocks noChangeArrowheads="1"/>
            </p:cNvSpPr>
            <p:nvPr/>
          </p:nvSpPr>
          <p:spPr bwMode="auto">
            <a:xfrm>
              <a:off x="1540" y="3748"/>
              <a:ext cx="88" cy="40"/>
            </a:xfrm>
            <a:prstGeom prst="ellipse">
              <a:avLst/>
            </a:prstGeom>
            <a:solidFill>
              <a:srgbClr val="FFFF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87" name="Ellipse 17442">
              <a:extLst>
                <a:ext uri="{FF2B5EF4-FFF2-40B4-BE49-F238E27FC236}">
                  <a16:creationId xmlns:a16="http://schemas.microsoft.com/office/drawing/2014/main" id="{CD9F3369-7B36-4CFE-BF54-E7107B00EF34}"/>
                </a:ext>
              </a:extLst>
            </p:cNvPr>
            <p:cNvSpPr>
              <a:spLocks noChangeArrowheads="1"/>
            </p:cNvSpPr>
            <p:nvPr/>
          </p:nvSpPr>
          <p:spPr bwMode="auto">
            <a:xfrm>
              <a:off x="1780" y="3700"/>
              <a:ext cx="40" cy="88"/>
            </a:xfrm>
            <a:prstGeom prst="ellipse">
              <a:avLst/>
            </a:prstGeom>
            <a:solidFill>
              <a:srgbClr val="FFFF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88" name="Ellipse 17443">
              <a:extLst>
                <a:ext uri="{FF2B5EF4-FFF2-40B4-BE49-F238E27FC236}">
                  <a16:creationId xmlns:a16="http://schemas.microsoft.com/office/drawing/2014/main" id="{F6AAD9C6-B330-4822-A0D1-0AE02DFC776F}"/>
                </a:ext>
              </a:extLst>
            </p:cNvPr>
            <p:cNvSpPr>
              <a:spLocks noChangeArrowheads="1"/>
            </p:cNvSpPr>
            <p:nvPr/>
          </p:nvSpPr>
          <p:spPr bwMode="auto">
            <a:xfrm>
              <a:off x="1684" y="3796"/>
              <a:ext cx="88" cy="88"/>
            </a:xfrm>
            <a:prstGeom prst="ellipse">
              <a:avLst/>
            </a:prstGeom>
            <a:solidFill>
              <a:srgbClr val="FFFF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89" name="Ellipse 17444">
              <a:extLst>
                <a:ext uri="{FF2B5EF4-FFF2-40B4-BE49-F238E27FC236}">
                  <a16:creationId xmlns:a16="http://schemas.microsoft.com/office/drawing/2014/main" id="{6C4D1826-D787-4E08-AE8E-56867B983C8B}"/>
                </a:ext>
              </a:extLst>
            </p:cNvPr>
            <p:cNvSpPr>
              <a:spLocks noChangeArrowheads="1"/>
            </p:cNvSpPr>
            <p:nvPr/>
          </p:nvSpPr>
          <p:spPr bwMode="auto">
            <a:xfrm>
              <a:off x="1684" y="3700"/>
              <a:ext cx="40" cy="40"/>
            </a:xfrm>
            <a:prstGeom prst="ellipse">
              <a:avLst/>
            </a:prstGeom>
            <a:solidFill>
              <a:srgbClr val="FFFF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90" name="Ellipse 17445">
              <a:extLst>
                <a:ext uri="{FF2B5EF4-FFF2-40B4-BE49-F238E27FC236}">
                  <a16:creationId xmlns:a16="http://schemas.microsoft.com/office/drawing/2014/main" id="{6A5F5B84-DCE5-41DF-9734-AF18A33B03BB}"/>
                </a:ext>
              </a:extLst>
            </p:cNvPr>
            <p:cNvSpPr>
              <a:spLocks noChangeArrowheads="1"/>
            </p:cNvSpPr>
            <p:nvPr/>
          </p:nvSpPr>
          <p:spPr bwMode="auto">
            <a:xfrm>
              <a:off x="1780" y="3556"/>
              <a:ext cx="40" cy="40"/>
            </a:xfrm>
            <a:prstGeom prst="ellipse">
              <a:avLst/>
            </a:prstGeom>
            <a:solidFill>
              <a:srgbClr val="FFFF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91" name="Ellipse 17446">
              <a:extLst>
                <a:ext uri="{FF2B5EF4-FFF2-40B4-BE49-F238E27FC236}">
                  <a16:creationId xmlns:a16="http://schemas.microsoft.com/office/drawing/2014/main" id="{53F4E9F2-595D-4ADA-A8C4-27BB674242E0}"/>
                </a:ext>
              </a:extLst>
            </p:cNvPr>
            <p:cNvSpPr>
              <a:spLocks noChangeArrowheads="1"/>
            </p:cNvSpPr>
            <p:nvPr/>
          </p:nvSpPr>
          <p:spPr bwMode="auto">
            <a:xfrm>
              <a:off x="1540" y="3556"/>
              <a:ext cx="40" cy="40"/>
            </a:xfrm>
            <a:prstGeom prst="ellipse">
              <a:avLst/>
            </a:prstGeom>
            <a:solidFill>
              <a:srgbClr val="FFFF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7449" name="Gerade Verbindung 17448">
            <a:extLst>
              <a:ext uri="{FF2B5EF4-FFF2-40B4-BE49-F238E27FC236}">
                <a16:creationId xmlns:a16="http://schemas.microsoft.com/office/drawing/2014/main" id="{10C6F514-0CBC-4AF8-83ED-955B136812BE}"/>
              </a:ext>
            </a:extLst>
          </p:cNvPr>
          <p:cNvSpPr>
            <a:spLocks noChangeShapeType="1"/>
          </p:cNvSpPr>
          <p:nvPr/>
        </p:nvSpPr>
        <p:spPr bwMode="auto">
          <a:xfrm>
            <a:off x="2895600" y="5715000"/>
            <a:ext cx="4572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50" name="Gerade Verbindung 17449">
            <a:extLst>
              <a:ext uri="{FF2B5EF4-FFF2-40B4-BE49-F238E27FC236}">
                <a16:creationId xmlns:a16="http://schemas.microsoft.com/office/drawing/2014/main" id="{57B4E1BF-5BCE-499A-8BF6-8DE93732CB28}"/>
              </a:ext>
            </a:extLst>
          </p:cNvPr>
          <p:cNvSpPr>
            <a:spLocks noChangeShapeType="1"/>
          </p:cNvSpPr>
          <p:nvPr/>
        </p:nvSpPr>
        <p:spPr bwMode="auto">
          <a:xfrm>
            <a:off x="2895600" y="6096000"/>
            <a:ext cx="4572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51" name="Rechteck 17450">
            <a:extLst>
              <a:ext uri="{FF2B5EF4-FFF2-40B4-BE49-F238E27FC236}">
                <a16:creationId xmlns:a16="http://schemas.microsoft.com/office/drawing/2014/main" id="{5FF25308-3524-4427-B8AF-7633796CD5FA}"/>
              </a:ext>
            </a:extLst>
          </p:cNvPr>
          <p:cNvSpPr>
            <a:spLocks noChangeArrowheads="1"/>
          </p:cNvSpPr>
          <p:nvPr/>
        </p:nvSpPr>
        <p:spPr bwMode="auto">
          <a:xfrm>
            <a:off x="3429000" y="5486400"/>
            <a:ext cx="2209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einzelne Körner (häufige Minerale)</a:t>
            </a:r>
          </a:p>
        </p:txBody>
      </p:sp>
      <p:sp>
        <p:nvSpPr>
          <p:cNvPr id="17452" name="Rechteck 17451">
            <a:extLst>
              <a:ext uri="{FF2B5EF4-FFF2-40B4-BE49-F238E27FC236}">
                <a16:creationId xmlns:a16="http://schemas.microsoft.com/office/drawing/2014/main" id="{1B9C8A79-857C-404F-8206-1F8533DD6FCC}"/>
              </a:ext>
            </a:extLst>
          </p:cNvPr>
          <p:cNvSpPr>
            <a:spLocks noChangeArrowheads="1"/>
          </p:cNvSpPr>
          <p:nvPr/>
        </p:nvSpPr>
        <p:spPr bwMode="auto">
          <a:xfrm>
            <a:off x="3505200" y="60198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Bindemittel , Zement</a:t>
            </a:r>
          </a:p>
        </p:txBody>
      </p:sp>
      <p:sp>
        <p:nvSpPr>
          <p:cNvPr id="17453" name="Ellipse 17452">
            <a:extLst>
              <a:ext uri="{FF2B5EF4-FFF2-40B4-BE49-F238E27FC236}">
                <a16:creationId xmlns:a16="http://schemas.microsoft.com/office/drawing/2014/main" id="{E282E681-6502-456C-B03D-E47CCCD6544C}"/>
              </a:ext>
            </a:extLst>
          </p:cNvPr>
          <p:cNvSpPr>
            <a:spLocks noChangeArrowheads="1"/>
          </p:cNvSpPr>
          <p:nvPr/>
        </p:nvSpPr>
        <p:spPr bwMode="auto">
          <a:xfrm>
            <a:off x="6254750" y="844550"/>
            <a:ext cx="63500" cy="63500"/>
          </a:xfrm>
          <a:prstGeom prst="ellipse">
            <a:avLst/>
          </a:prstGeom>
          <a:solidFill>
            <a:schemeClr val="bg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54" name="Ellipse 17453">
            <a:extLst>
              <a:ext uri="{FF2B5EF4-FFF2-40B4-BE49-F238E27FC236}">
                <a16:creationId xmlns:a16="http://schemas.microsoft.com/office/drawing/2014/main" id="{59FF782F-E833-4327-8037-ED168D544E90}"/>
              </a:ext>
            </a:extLst>
          </p:cNvPr>
          <p:cNvSpPr>
            <a:spLocks noChangeArrowheads="1"/>
          </p:cNvSpPr>
          <p:nvPr/>
        </p:nvSpPr>
        <p:spPr bwMode="auto">
          <a:xfrm>
            <a:off x="6559550" y="768350"/>
            <a:ext cx="215900" cy="21590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955" name="Group 49">
            <a:extLst>
              <a:ext uri="{FF2B5EF4-FFF2-40B4-BE49-F238E27FC236}">
                <a16:creationId xmlns:a16="http://schemas.microsoft.com/office/drawing/2014/main" id="{72B913E8-044F-42B8-84CF-831D1482E36B}"/>
              </a:ext>
            </a:extLst>
          </p:cNvPr>
          <p:cNvGrpSpPr>
            <a:grpSpLocks/>
          </p:cNvGrpSpPr>
          <p:nvPr/>
        </p:nvGrpSpPr>
        <p:grpSpPr bwMode="auto">
          <a:xfrm>
            <a:off x="6096000" y="1143000"/>
            <a:ext cx="838200" cy="373063"/>
            <a:chOff x="3840" y="720"/>
            <a:chExt cx="528" cy="235"/>
          </a:xfrm>
        </p:grpSpPr>
        <p:sp>
          <p:nvSpPr>
            <p:cNvPr id="17455" name="Rechteck 17454">
              <a:extLst>
                <a:ext uri="{FF2B5EF4-FFF2-40B4-BE49-F238E27FC236}">
                  <a16:creationId xmlns:a16="http://schemas.microsoft.com/office/drawing/2014/main" id="{F2400084-FFBA-4452-903C-1ADA6711154C}"/>
                </a:ext>
              </a:extLst>
            </p:cNvPr>
            <p:cNvSpPr>
              <a:spLocks noChangeArrowheads="1"/>
            </p:cNvSpPr>
            <p:nvPr/>
          </p:nvSpPr>
          <p:spPr bwMode="auto">
            <a:xfrm>
              <a:off x="3840" y="720"/>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Si</a:t>
              </a:r>
            </a:p>
          </p:txBody>
        </p:sp>
        <p:sp>
          <p:nvSpPr>
            <p:cNvPr id="17456" name="Rechteck 17455">
              <a:extLst>
                <a:ext uri="{FF2B5EF4-FFF2-40B4-BE49-F238E27FC236}">
                  <a16:creationId xmlns:a16="http://schemas.microsoft.com/office/drawing/2014/main" id="{839AF79E-8469-48E4-BDCF-34CEA682604B}"/>
                </a:ext>
              </a:extLst>
            </p:cNvPr>
            <p:cNvSpPr>
              <a:spLocks noChangeArrowheads="1"/>
            </p:cNvSpPr>
            <p:nvPr/>
          </p:nvSpPr>
          <p:spPr bwMode="auto">
            <a:xfrm>
              <a:off x="4128" y="763"/>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O</a:t>
              </a:r>
              <a:r>
                <a:rPr lang="de-DE" altLang="de-DE" baseline="-25000">
                  <a:latin typeface="Times New Roman" panose="02020603050405020304" pitchFamily="18" charset="0"/>
                </a:rPr>
                <a:t>2</a:t>
              </a:r>
            </a:p>
          </p:txBody>
        </p:sp>
      </p:grpSp>
      <p:sp>
        <p:nvSpPr>
          <p:cNvPr id="17458" name="Ellipse 17457">
            <a:extLst>
              <a:ext uri="{FF2B5EF4-FFF2-40B4-BE49-F238E27FC236}">
                <a16:creationId xmlns:a16="http://schemas.microsoft.com/office/drawing/2014/main" id="{39CCF72F-409F-48AF-A43A-DF01EEB909E3}"/>
              </a:ext>
            </a:extLst>
          </p:cNvPr>
          <p:cNvSpPr>
            <a:spLocks noChangeArrowheads="1"/>
          </p:cNvSpPr>
          <p:nvPr/>
        </p:nvSpPr>
        <p:spPr bwMode="auto">
          <a:xfrm>
            <a:off x="6330950" y="1911350"/>
            <a:ext cx="63500" cy="63500"/>
          </a:xfrm>
          <a:prstGeom prst="ellipse">
            <a:avLst/>
          </a:prstGeom>
          <a:solidFill>
            <a:schemeClr val="bg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59" name="Ellipse 17458">
            <a:extLst>
              <a:ext uri="{FF2B5EF4-FFF2-40B4-BE49-F238E27FC236}">
                <a16:creationId xmlns:a16="http://schemas.microsoft.com/office/drawing/2014/main" id="{B6D0F12E-AEE9-4D84-ADB7-2FBBAA9910C4}"/>
              </a:ext>
            </a:extLst>
          </p:cNvPr>
          <p:cNvSpPr>
            <a:spLocks noChangeArrowheads="1"/>
          </p:cNvSpPr>
          <p:nvPr/>
        </p:nvSpPr>
        <p:spPr bwMode="auto">
          <a:xfrm>
            <a:off x="6254750" y="1530350"/>
            <a:ext cx="215900" cy="21590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60" name="Ellipse 17459">
            <a:extLst>
              <a:ext uri="{FF2B5EF4-FFF2-40B4-BE49-F238E27FC236}">
                <a16:creationId xmlns:a16="http://schemas.microsoft.com/office/drawing/2014/main" id="{5FE7BB58-A22B-4E5B-8EDF-B8980720824B}"/>
              </a:ext>
            </a:extLst>
          </p:cNvPr>
          <p:cNvSpPr>
            <a:spLocks noChangeArrowheads="1"/>
          </p:cNvSpPr>
          <p:nvPr/>
        </p:nvSpPr>
        <p:spPr bwMode="auto">
          <a:xfrm>
            <a:off x="6635750" y="1835150"/>
            <a:ext cx="215900" cy="21590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61" name="Ellipse 17460">
            <a:extLst>
              <a:ext uri="{FF2B5EF4-FFF2-40B4-BE49-F238E27FC236}">
                <a16:creationId xmlns:a16="http://schemas.microsoft.com/office/drawing/2014/main" id="{DF8A578C-F7F5-493A-83D1-EE5692C7F2AA}"/>
              </a:ext>
            </a:extLst>
          </p:cNvPr>
          <p:cNvSpPr>
            <a:spLocks noChangeArrowheads="1"/>
          </p:cNvSpPr>
          <p:nvPr/>
        </p:nvSpPr>
        <p:spPr bwMode="auto">
          <a:xfrm>
            <a:off x="6254750" y="2216150"/>
            <a:ext cx="215900" cy="21590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62" name="Ellipse 17461">
            <a:extLst>
              <a:ext uri="{FF2B5EF4-FFF2-40B4-BE49-F238E27FC236}">
                <a16:creationId xmlns:a16="http://schemas.microsoft.com/office/drawing/2014/main" id="{D2E51292-B1F3-4AD4-9FD2-1A4B7F235EB5}"/>
              </a:ext>
            </a:extLst>
          </p:cNvPr>
          <p:cNvSpPr>
            <a:spLocks noChangeArrowheads="1"/>
          </p:cNvSpPr>
          <p:nvPr/>
        </p:nvSpPr>
        <p:spPr bwMode="auto">
          <a:xfrm>
            <a:off x="5873750" y="1835150"/>
            <a:ext cx="215900" cy="215900"/>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63" name="Rechteck 17462">
            <a:extLst>
              <a:ext uri="{FF2B5EF4-FFF2-40B4-BE49-F238E27FC236}">
                <a16:creationId xmlns:a16="http://schemas.microsoft.com/office/drawing/2014/main" id="{4F236531-1839-40D9-912B-558C81752D18}"/>
              </a:ext>
            </a:extLst>
          </p:cNvPr>
          <p:cNvSpPr>
            <a:spLocks noChangeArrowheads="1"/>
          </p:cNvSpPr>
          <p:nvPr/>
        </p:nvSpPr>
        <p:spPr bwMode="auto">
          <a:xfrm rot="2340000">
            <a:off x="5949950" y="1682750"/>
            <a:ext cx="825500" cy="5969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64" name="Rechteck 17463">
            <a:extLst>
              <a:ext uri="{FF2B5EF4-FFF2-40B4-BE49-F238E27FC236}">
                <a16:creationId xmlns:a16="http://schemas.microsoft.com/office/drawing/2014/main" id="{732E7C74-02FB-4121-9DBF-9F37B11E367C}"/>
              </a:ext>
            </a:extLst>
          </p:cNvPr>
          <p:cNvSpPr>
            <a:spLocks noChangeArrowheads="1"/>
          </p:cNvSpPr>
          <p:nvPr/>
        </p:nvSpPr>
        <p:spPr bwMode="auto">
          <a:xfrm>
            <a:off x="7010400" y="16764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Kristallstruktur</a:t>
            </a:r>
          </a:p>
        </p:txBody>
      </p:sp>
      <p:sp>
        <p:nvSpPr>
          <p:cNvPr id="17465" name="Form 17464">
            <a:extLst>
              <a:ext uri="{FF2B5EF4-FFF2-40B4-BE49-F238E27FC236}">
                <a16:creationId xmlns:a16="http://schemas.microsoft.com/office/drawing/2014/main" id="{4E177009-0CAB-429D-B837-D7A4F747FA16}"/>
              </a:ext>
            </a:extLst>
          </p:cNvPr>
          <p:cNvSpPr>
            <a:spLocks/>
          </p:cNvSpPr>
          <p:nvPr/>
        </p:nvSpPr>
        <p:spPr bwMode="auto">
          <a:xfrm>
            <a:off x="5715000" y="2743200"/>
            <a:ext cx="687388" cy="611188"/>
          </a:xfrm>
          <a:custGeom>
            <a:avLst/>
            <a:gdLst>
              <a:gd name="T0" fmla="*/ 20 w 433"/>
              <a:gd name="T1" fmla="*/ 1 h 385"/>
              <a:gd name="T2" fmla="*/ 44 w 433"/>
              <a:gd name="T3" fmla="*/ 13 h 385"/>
              <a:gd name="T4" fmla="*/ 80 w 433"/>
              <a:gd name="T5" fmla="*/ 13 h 385"/>
              <a:gd name="T6" fmla="*/ 111 w 433"/>
              <a:gd name="T7" fmla="*/ 4 h 385"/>
              <a:gd name="T8" fmla="*/ 129 w 433"/>
              <a:gd name="T9" fmla="*/ 0 h 385"/>
              <a:gd name="T10" fmla="*/ 135 w 433"/>
              <a:gd name="T11" fmla="*/ 8 h 385"/>
              <a:gd name="T12" fmla="*/ 153 w 433"/>
              <a:gd name="T13" fmla="*/ 33 h 385"/>
              <a:gd name="T14" fmla="*/ 177 w 433"/>
              <a:gd name="T15" fmla="*/ 76 h 385"/>
              <a:gd name="T16" fmla="*/ 201 w 433"/>
              <a:gd name="T17" fmla="*/ 101 h 385"/>
              <a:gd name="T18" fmla="*/ 225 w 433"/>
              <a:gd name="T19" fmla="*/ 110 h 385"/>
              <a:gd name="T20" fmla="*/ 242 w 433"/>
              <a:gd name="T21" fmla="*/ 110 h 385"/>
              <a:gd name="T22" fmla="*/ 261 w 433"/>
              <a:gd name="T23" fmla="*/ 110 h 385"/>
              <a:gd name="T24" fmla="*/ 278 w 433"/>
              <a:gd name="T25" fmla="*/ 110 h 385"/>
              <a:gd name="T26" fmla="*/ 302 w 433"/>
              <a:gd name="T27" fmla="*/ 84 h 385"/>
              <a:gd name="T28" fmla="*/ 320 w 433"/>
              <a:gd name="T29" fmla="*/ 84 h 385"/>
              <a:gd name="T30" fmla="*/ 344 w 433"/>
              <a:gd name="T31" fmla="*/ 80 h 385"/>
              <a:gd name="T32" fmla="*/ 351 w 433"/>
              <a:gd name="T33" fmla="*/ 76 h 385"/>
              <a:gd name="T34" fmla="*/ 368 w 433"/>
              <a:gd name="T35" fmla="*/ 101 h 385"/>
              <a:gd name="T36" fmla="*/ 392 w 433"/>
              <a:gd name="T37" fmla="*/ 135 h 385"/>
              <a:gd name="T38" fmla="*/ 411 w 433"/>
              <a:gd name="T39" fmla="*/ 160 h 385"/>
              <a:gd name="T40" fmla="*/ 423 w 433"/>
              <a:gd name="T41" fmla="*/ 173 h 385"/>
              <a:gd name="T42" fmla="*/ 423 w 433"/>
              <a:gd name="T43" fmla="*/ 198 h 385"/>
              <a:gd name="T44" fmla="*/ 428 w 433"/>
              <a:gd name="T45" fmla="*/ 232 h 385"/>
              <a:gd name="T46" fmla="*/ 432 w 433"/>
              <a:gd name="T47" fmla="*/ 265 h 385"/>
              <a:gd name="T48" fmla="*/ 432 w 433"/>
              <a:gd name="T49" fmla="*/ 274 h 385"/>
              <a:gd name="T50" fmla="*/ 432 w 433"/>
              <a:gd name="T51" fmla="*/ 291 h 385"/>
              <a:gd name="T52" fmla="*/ 425 w 433"/>
              <a:gd name="T53" fmla="*/ 308 h 385"/>
              <a:gd name="T54" fmla="*/ 401 w 433"/>
              <a:gd name="T55" fmla="*/ 342 h 385"/>
              <a:gd name="T56" fmla="*/ 377 w 433"/>
              <a:gd name="T57" fmla="*/ 375 h 385"/>
              <a:gd name="T58" fmla="*/ 359 w 433"/>
              <a:gd name="T59" fmla="*/ 379 h 385"/>
              <a:gd name="T60" fmla="*/ 335 w 433"/>
              <a:gd name="T61" fmla="*/ 384 h 385"/>
              <a:gd name="T62" fmla="*/ 287 w 433"/>
              <a:gd name="T63" fmla="*/ 375 h 385"/>
              <a:gd name="T64" fmla="*/ 263 w 433"/>
              <a:gd name="T65" fmla="*/ 367 h 385"/>
              <a:gd name="T66" fmla="*/ 230 w 433"/>
              <a:gd name="T67" fmla="*/ 337 h 385"/>
              <a:gd name="T68" fmla="*/ 213 w 433"/>
              <a:gd name="T69" fmla="*/ 328 h 385"/>
              <a:gd name="T70" fmla="*/ 194 w 433"/>
              <a:gd name="T71" fmla="*/ 303 h 385"/>
              <a:gd name="T72" fmla="*/ 189 w 433"/>
              <a:gd name="T73" fmla="*/ 295 h 385"/>
              <a:gd name="T74" fmla="*/ 170 w 433"/>
              <a:gd name="T75" fmla="*/ 287 h 385"/>
              <a:gd name="T76" fmla="*/ 117 w 433"/>
              <a:gd name="T77" fmla="*/ 240 h 385"/>
              <a:gd name="T78" fmla="*/ 51 w 433"/>
              <a:gd name="T79" fmla="*/ 181 h 385"/>
              <a:gd name="T80" fmla="*/ 15 w 433"/>
              <a:gd name="T81" fmla="*/ 173 h 385"/>
              <a:gd name="T82" fmla="*/ 12 w 433"/>
              <a:gd name="T83" fmla="*/ 164 h 385"/>
              <a:gd name="T84" fmla="*/ 3 w 433"/>
              <a:gd name="T85" fmla="*/ 147 h 385"/>
              <a:gd name="T86" fmla="*/ 3 w 433"/>
              <a:gd name="T87" fmla="*/ 118 h 385"/>
              <a:gd name="T88" fmla="*/ 3 w 433"/>
              <a:gd name="T89" fmla="*/ 84 h 385"/>
              <a:gd name="T90" fmla="*/ 3 w 433"/>
              <a:gd name="T91" fmla="*/ 59 h 385"/>
              <a:gd name="T92" fmla="*/ 0 w 433"/>
              <a:gd name="T93" fmla="*/ 50 h 385"/>
              <a:gd name="T94" fmla="*/ 0 w 433"/>
              <a:gd name="T95" fmla="*/ 33 h 385"/>
              <a:gd name="T96" fmla="*/ 8 w 433"/>
              <a:gd name="T97" fmla="*/ 25 h 385"/>
              <a:gd name="T98" fmla="*/ 18 w 433"/>
              <a:gd name="T99" fmla="*/ 21 h 385"/>
              <a:gd name="T100" fmla="*/ 20 w 433"/>
              <a:gd name="T101" fmla="*/ 1 h 385"/>
              <a:gd name="T102" fmla="*/ 36 w 433"/>
              <a:gd name="T103" fmla="*/ 8 h 3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3"/>
              <a:gd name="T157" fmla="*/ 0 h 385"/>
              <a:gd name="T158" fmla="*/ 0 w 433"/>
              <a:gd name="T159" fmla="*/ 0 h 3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3" h="385">
                <a:moveTo>
                  <a:pt x="20" y="1"/>
                </a:moveTo>
                <a:lnTo>
                  <a:pt x="44" y="13"/>
                </a:lnTo>
                <a:lnTo>
                  <a:pt x="80" y="13"/>
                </a:lnTo>
                <a:lnTo>
                  <a:pt x="111" y="4"/>
                </a:lnTo>
                <a:lnTo>
                  <a:pt x="129" y="0"/>
                </a:lnTo>
                <a:lnTo>
                  <a:pt x="135" y="8"/>
                </a:lnTo>
                <a:lnTo>
                  <a:pt x="153" y="33"/>
                </a:lnTo>
                <a:lnTo>
                  <a:pt x="177" y="76"/>
                </a:lnTo>
                <a:lnTo>
                  <a:pt x="201" y="101"/>
                </a:lnTo>
                <a:lnTo>
                  <a:pt x="225" y="110"/>
                </a:lnTo>
                <a:lnTo>
                  <a:pt x="242" y="110"/>
                </a:lnTo>
                <a:lnTo>
                  <a:pt x="261" y="110"/>
                </a:lnTo>
                <a:lnTo>
                  <a:pt x="278" y="110"/>
                </a:lnTo>
                <a:lnTo>
                  <a:pt x="302" y="84"/>
                </a:lnTo>
                <a:lnTo>
                  <a:pt x="320" y="84"/>
                </a:lnTo>
                <a:lnTo>
                  <a:pt x="344" y="80"/>
                </a:lnTo>
                <a:lnTo>
                  <a:pt x="351" y="76"/>
                </a:lnTo>
                <a:lnTo>
                  <a:pt x="368" y="101"/>
                </a:lnTo>
                <a:lnTo>
                  <a:pt x="392" y="135"/>
                </a:lnTo>
                <a:lnTo>
                  <a:pt x="411" y="160"/>
                </a:lnTo>
                <a:lnTo>
                  <a:pt x="423" y="173"/>
                </a:lnTo>
                <a:lnTo>
                  <a:pt x="423" y="198"/>
                </a:lnTo>
                <a:lnTo>
                  <a:pt x="428" y="232"/>
                </a:lnTo>
                <a:lnTo>
                  <a:pt x="432" y="265"/>
                </a:lnTo>
                <a:lnTo>
                  <a:pt x="432" y="274"/>
                </a:lnTo>
                <a:lnTo>
                  <a:pt x="432" y="291"/>
                </a:lnTo>
                <a:lnTo>
                  <a:pt x="425" y="308"/>
                </a:lnTo>
                <a:lnTo>
                  <a:pt x="401" y="342"/>
                </a:lnTo>
                <a:lnTo>
                  <a:pt x="377" y="375"/>
                </a:lnTo>
                <a:lnTo>
                  <a:pt x="359" y="379"/>
                </a:lnTo>
                <a:lnTo>
                  <a:pt x="335" y="384"/>
                </a:lnTo>
                <a:lnTo>
                  <a:pt x="287" y="375"/>
                </a:lnTo>
                <a:lnTo>
                  <a:pt x="263" y="367"/>
                </a:lnTo>
                <a:lnTo>
                  <a:pt x="230" y="337"/>
                </a:lnTo>
                <a:lnTo>
                  <a:pt x="213" y="328"/>
                </a:lnTo>
                <a:lnTo>
                  <a:pt x="194" y="303"/>
                </a:lnTo>
                <a:lnTo>
                  <a:pt x="189" y="295"/>
                </a:lnTo>
                <a:lnTo>
                  <a:pt x="170" y="287"/>
                </a:lnTo>
                <a:lnTo>
                  <a:pt x="117" y="240"/>
                </a:lnTo>
                <a:lnTo>
                  <a:pt x="51" y="181"/>
                </a:lnTo>
                <a:lnTo>
                  <a:pt x="15" y="173"/>
                </a:lnTo>
                <a:lnTo>
                  <a:pt x="12" y="164"/>
                </a:lnTo>
                <a:lnTo>
                  <a:pt x="3" y="147"/>
                </a:lnTo>
                <a:lnTo>
                  <a:pt x="3" y="118"/>
                </a:lnTo>
                <a:lnTo>
                  <a:pt x="3" y="84"/>
                </a:lnTo>
                <a:lnTo>
                  <a:pt x="3" y="59"/>
                </a:lnTo>
                <a:lnTo>
                  <a:pt x="0" y="50"/>
                </a:lnTo>
                <a:lnTo>
                  <a:pt x="0" y="33"/>
                </a:lnTo>
                <a:lnTo>
                  <a:pt x="8" y="25"/>
                </a:lnTo>
                <a:lnTo>
                  <a:pt x="18" y="21"/>
                </a:lnTo>
                <a:lnTo>
                  <a:pt x="20" y="1"/>
                </a:lnTo>
                <a:lnTo>
                  <a:pt x="36" y="8"/>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3795" name="Group 64">
            <a:extLst>
              <a:ext uri="{FF2B5EF4-FFF2-40B4-BE49-F238E27FC236}">
                <a16:creationId xmlns:a16="http://schemas.microsoft.com/office/drawing/2014/main" id="{C820E7AA-9889-4C2C-AEF4-DDC317AD27EB}"/>
              </a:ext>
            </a:extLst>
          </p:cNvPr>
          <p:cNvGrpSpPr>
            <a:grpSpLocks/>
          </p:cNvGrpSpPr>
          <p:nvPr/>
        </p:nvGrpSpPr>
        <p:grpSpPr bwMode="auto">
          <a:xfrm>
            <a:off x="5873750" y="2901950"/>
            <a:ext cx="368300" cy="292100"/>
            <a:chOff x="3700" y="1828"/>
            <a:chExt cx="232" cy="184"/>
          </a:xfrm>
        </p:grpSpPr>
        <p:sp>
          <p:nvSpPr>
            <p:cNvPr id="18474" name="Ellipse 17465">
              <a:extLst>
                <a:ext uri="{FF2B5EF4-FFF2-40B4-BE49-F238E27FC236}">
                  <a16:creationId xmlns:a16="http://schemas.microsoft.com/office/drawing/2014/main" id="{FEC7981B-64C1-4E45-B71A-768A4E7FC8E2}"/>
                </a:ext>
              </a:extLst>
            </p:cNvPr>
            <p:cNvSpPr>
              <a:spLocks noChangeArrowheads="1"/>
            </p:cNvSpPr>
            <p:nvPr/>
          </p:nvSpPr>
          <p:spPr bwMode="auto">
            <a:xfrm>
              <a:off x="3748" y="1828"/>
              <a:ext cx="40" cy="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75" name="Ellipse 17466">
              <a:extLst>
                <a:ext uri="{FF2B5EF4-FFF2-40B4-BE49-F238E27FC236}">
                  <a16:creationId xmlns:a16="http://schemas.microsoft.com/office/drawing/2014/main" id="{F6EE54B1-1A0C-4161-95D9-39445FD8DAE5}"/>
                </a:ext>
              </a:extLst>
            </p:cNvPr>
            <p:cNvSpPr>
              <a:spLocks noChangeArrowheads="1"/>
            </p:cNvSpPr>
            <p:nvPr/>
          </p:nvSpPr>
          <p:spPr bwMode="auto">
            <a:xfrm>
              <a:off x="3700" y="1876"/>
              <a:ext cx="40" cy="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76" name="Ellipse 17467">
              <a:extLst>
                <a:ext uri="{FF2B5EF4-FFF2-40B4-BE49-F238E27FC236}">
                  <a16:creationId xmlns:a16="http://schemas.microsoft.com/office/drawing/2014/main" id="{A114E3F9-17D4-408E-9556-3B14C1D0399A}"/>
                </a:ext>
              </a:extLst>
            </p:cNvPr>
            <p:cNvSpPr>
              <a:spLocks noChangeArrowheads="1"/>
            </p:cNvSpPr>
            <p:nvPr/>
          </p:nvSpPr>
          <p:spPr bwMode="auto">
            <a:xfrm>
              <a:off x="3796" y="1924"/>
              <a:ext cx="40" cy="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77" name="Ellipse 17468">
              <a:extLst>
                <a:ext uri="{FF2B5EF4-FFF2-40B4-BE49-F238E27FC236}">
                  <a16:creationId xmlns:a16="http://schemas.microsoft.com/office/drawing/2014/main" id="{676EA515-D55F-4955-A289-4E3C974AD934}"/>
                </a:ext>
              </a:extLst>
            </p:cNvPr>
            <p:cNvSpPr>
              <a:spLocks noChangeArrowheads="1"/>
            </p:cNvSpPr>
            <p:nvPr/>
          </p:nvSpPr>
          <p:spPr bwMode="auto">
            <a:xfrm>
              <a:off x="3748" y="1972"/>
              <a:ext cx="40" cy="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78" name="Ellipse 17469">
              <a:extLst>
                <a:ext uri="{FF2B5EF4-FFF2-40B4-BE49-F238E27FC236}">
                  <a16:creationId xmlns:a16="http://schemas.microsoft.com/office/drawing/2014/main" id="{10091F2A-EF21-4B6A-8C48-0C05FB5657F0}"/>
                </a:ext>
              </a:extLst>
            </p:cNvPr>
            <p:cNvSpPr>
              <a:spLocks noChangeArrowheads="1"/>
            </p:cNvSpPr>
            <p:nvPr/>
          </p:nvSpPr>
          <p:spPr bwMode="auto">
            <a:xfrm>
              <a:off x="3892" y="1924"/>
              <a:ext cx="40" cy="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79" name="Ellipse 17470">
              <a:extLst>
                <a:ext uri="{FF2B5EF4-FFF2-40B4-BE49-F238E27FC236}">
                  <a16:creationId xmlns:a16="http://schemas.microsoft.com/office/drawing/2014/main" id="{A95ABD24-F694-453D-A896-1DD72E5E0340}"/>
                </a:ext>
              </a:extLst>
            </p:cNvPr>
            <p:cNvSpPr>
              <a:spLocks noChangeArrowheads="1"/>
            </p:cNvSpPr>
            <p:nvPr/>
          </p:nvSpPr>
          <p:spPr bwMode="auto">
            <a:xfrm>
              <a:off x="3844" y="1972"/>
              <a:ext cx="40" cy="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7473" name="Gerade Verbindung 17472">
            <a:extLst>
              <a:ext uri="{FF2B5EF4-FFF2-40B4-BE49-F238E27FC236}">
                <a16:creationId xmlns:a16="http://schemas.microsoft.com/office/drawing/2014/main" id="{BA1DEAAA-6770-4625-89CC-6BC2B75EF4FA}"/>
              </a:ext>
            </a:extLst>
          </p:cNvPr>
          <p:cNvSpPr>
            <a:spLocks noChangeShapeType="1"/>
          </p:cNvSpPr>
          <p:nvPr/>
        </p:nvSpPr>
        <p:spPr bwMode="auto">
          <a:xfrm flipV="1">
            <a:off x="6172200" y="3048000"/>
            <a:ext cx="8382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74" name="Gerade Verbindung 17473">
            <a:extLst>
              <a:ext uri="{FF2B5EF4-FFF2-40B4-BE49-F238E27FC236}">
                <a16:creationId xmlns:a16="http://schemas.microsoft.com/office/drawing/2014/main" id="{62F8DAB5-D379-48F0-8C5C-6F3FCAA7ED69}"/>
              </a:ext>
            </a:extLst>
          </p:cNvPr>
          <p:cNvSpPr>
            <a:spLocks noChangeShapeType="1"/>
          </p:cNvSpPr>
          <p:nvPr/>
        </p:nvSpPr>
        <p:spPr bwMode="auto">
          <a:xfrm>
            <a:off x="6324600" y="3352800"/>
            <a:ext cx="7620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17475" name="Rechteck 17474">
            <a:extLst>
              <a:ext uri="{FF2B5EF4-FFF2-40B4-BE49-F238E27FC236}">
                <a16:creationId xmlns:a16="http://schemas.microsoft.com/office/drawing/2014/main" id="{2865F08C-C3DA-421A-B34C-4DDDB4F1EF01}"/>
              </a:ext>
            </a:extLst>
          </p:cNvPr>
          <p:cNvSpPr>
            <a:spLocks noChangeArrowheads="1"/>
          </p:cNvSpPr>
          <p:nvPr/>
        </p:nvSpPr>
        <p:spPr bwMode="auto">
          <a:xfrm>
            <a:off x="7086600" y="2971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einzelne Mineralen</a:t>
            </a:r>
          </a:p>
        </p:txBody>
      </p:sp>
      <p:sp>
        <p:nvSpPr>
          <p:cNvPr id="17476" name="Rechteck 17475">
            <a:extLst>
              <a:ext uri="{FF2B5EF4-FFF2-40B4-BE49-F238E27FC236}">
                <a16:creationId xmlns:a16="http://schemas.microsoft.com/office/drawing/2014/main" id="{A9C61BDB-5870-426E-970B-B6C2805AC30B}"/>
              </a:ext>
            </a:extLst>
          </p:cNvPr>
          <p:cNvSpPr>
            <a:spLocks noChangeArrowheads="1"/>
          </p:cNvSpPr>
          <p:nvPr/>
        </p:nvSpPr>
        <p:spPr bwMode="auto">
          <a:xfrm>
            <a:off x="7162800" y="35052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Gestein</a:t>
            </a:r>
          </a:p>
        </p:txBody>
      </p:sp>
      <p:sp>
        <p:nvSpPr>
          <p:cNvPr id="17477" name="Rechteck 17476">
            <a:extLst>
              <a:ext uri="{FF2B5EF4-FFF2-40B4-BE49-F238E27FC236}">
                <a16:creationId xmlns:a16="http://schemas.microsoft.com/office/drawing/2014/main" id="{0C48C006-2687-4F2D-93C4-64FF9C1FBCAA}"/>
              </a:ext>
            </a:extLst>
          </p:cNvPr>
          <p:cNvSpPr>
            <a:spLocks noChangeArrowheads="1"/>
          </p:cNvSpPr>
          <p:nvPr/>
        </p:nvSpPr>
        <p:spPr bwMode="auto">
          <a:xfrm>
            <a:off x="5873750" y="4044950"/>
            <a:ext cx="1587500" cy="292100"/>
          </a:xfrm>
          <a:prstGeom prst="rect">
            <a:avLst/>
          </a:prstGeom>
          <a:pattFill prst="pct1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78" name="Rechteck 17477">
            <a:extLst>
              <a:ext uri="{FF2B5EF4-FFF2-40B4-BE49-F238E27FC236}">
                <a16:creationId xmlns:a16="http://schemas.microsoft.com/office/drawing/2014/main" id="{3A2FD6D0-0099-4390-98B9-9F0340498677}"/>
              </a:ext>
            </a:extLst>
          </p:cNvPr>
          <p:cNvSpPr>
            <a:spLocks noChangeArrowheads="1"/>
          </p:cNvSpPr>
          <p:nvPr/>
        </p:nvSpPr>
        <p:spPr bwMode="auto">
          <a:xfrm>
            <a:off x="5873750" y="4349750"/>
            <a:ext cx="1587500" cy="292100"/>
          </a:xfrm>
          <a:prstGeom prst="rect">
            <a:avLst/>
          </a:prstGeom>
          <a:pattFill prst="dashHorz">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79" name="Rechteck 17478">
            <a:extLst>
              <a:ext uri="{FF2B5EF4-FFF2-40B4-BE49-F238E27FC236}">
                <a16:creationId xmlns:a16="http://schemas.microsoft.com/office/drawing/2014/main" id="{DE18FC72-44C2-4950-90D1-66593E32143C}"/>
              </a:ext>
            </a:extLst>
          </p:cNvPr>
          <p:cNvSpPr>
            <a:spLocks noChangeArrowheads="1"/>
          </p:cNvSpPr>
          <p:nvPr/>
        </p:nvSpPr>
        <p:spPr bwMode="auto">
          <a:xfrm>
            <a:off x="5873750" y="4654550"/>
            <a:ext cx="1587500" cy="292100"/>
          </a:xfrm>
          <a:prstGeom prst="rect">
            <a:avLst/>
          </a:prstGeom>
          <a:pattFill prst="horzBrick">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7480" name="Rechteck 17479">
            <a:extLst>
              <a:ext uri="{FF2B5EF4-FFF2-40B4-BE49-F238E27FC236}">
                <a16:creationId xmlns:a16="http://schemas.microsoft.com/office/drawing/2014/main" id="{4EF66607-A49D-44AB-A193-6415EBF427C0}"/>
              </a:ext>
            </a:extLst>
          </p:cNvPr>
          <p:cNvSpPr>
            <a:spLocks noChangeArrowheads="1"/>
          </p:cNvSpPr>
          <p:nvPr/>
        </p:nvSpPr>
        <p:spPr bwMode="auto">
          <a:xfrm>
            <a:off x="7543800" y="44196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Gestein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 calcmode="lin" valueType="num">
                                      <p:cBhvr additive="base">
                                        <p:cTn id="7" dur="500" fill="hold"/>
                                        <p:tgtEl>
                                          <p:spTgt spid="174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ppt_x"/>
                                          </p:val>
                                        </p:tav>
                                        <p:tav tm="100000">
                                          <p:val>
                                            <p:strVal val="#ppt_x"/>
                                          </p:val>
                                        </p:tav>
                                      </p:tavLst>
                                    </p:anim>
                                    <p:anim calcmode="lin" valueType="num">
                                      <p:cBhvr additive="base">
                                        <p:cTn id="14" dur="500" fill="hold"/>
                                        <p:tgtEl>
                                          <p:spTgt spid="174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0-#ppt_w/2"/>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Zi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17412">
                                            <p:txEl>
                                              <p:pRg st="0" end="0"/>
                                            </p:txEl>
                                          </p:spTgt>
                                        </p:tgtEl>
                                        <p:attrNameLst>
                                          <p:attrName>style.visibility</p:attrName>
                                        </p:attrNameLst>
                                      </p:cBhvr>
                                      <p:to>
                                        <p:strVal val="visible"/>
                                      </p:to>
                                    </p:set>
                                    <p:anim calcmode="lin" valueType="num">
                                      <p:cBhvr additive="base">
                                        <p:cTn id="25" dur="300" fill="hold"/>
                                        <p:tgtEl>
                                          <p:spTgt spid="17412">
                                            <p:txEl>
                                              <p:pRg st="0" end="0"/>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17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jube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413"/>
                                        </p:tgtEl>
                                        <p:attrNameLst>
                                          <p:attrName>style.visibility</p:attrName>
                                        </p:attrNameLst>
                                      </p:cBhvr>
                                      <p:to>
                                        <p:strVal val="visible"/>
                                      </p:to>
                                    </p:set>
                                    <p:anim calcmode="lin" valueType="num">
                                      <p:cBhvr additive="base">
                                        <p:cTn id="31" dur="500" fill="hold"/>
                                        <p:tgtEl>
                                          <p:spTgt spid="17413"/>
                                        </p:tgtEl>
                                        <p:attrNameLst>
                                          <p:attrName>ppt_x</p:attrName>
                                        </p:attrNameLst>
                                      </p:cBhvr>
                                      <p:tavLst>
                                        <p:tav tm="0">
                                          <p:val>
                                            <p:strVal val="0-#ppt_w/2"/>
                                          </p:val>
                                        </p:tav>
                                        <p:tav tm="100000">
                                          <p:val>
                                            <p:strVal val="#ppt_x"/>
                                          </p:val>
                                        </p:tav>
                                      </p:tavLst>
                                    </p:anim>
                                    <p:anim calcmode="lin" valueType="num">
                                      <p:cBhvr additive="base">
                                        <p:cTn id="32" dur="500" fill="hold"/>
                                        <p:tgtEl>
                                          <p:spTgt spid="174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Zis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4"/>
                                        </p:tgtEl>
                                        <p:attrNameLst>
                                          <p:attrName>style.visibility</p:attrName>
                                        </p:attrNameLst>
                                      </p:cBhvr>
                                      <p:to>
                                        <p:strVal val="visible"/>
                                      </p:to>
                                    </p:set>
                                    <p:anim calcmode="lin" valueType="num">
                                      <p:cBhvr additive="base">
                                        <p:cTn id="37" dur="500" fill="hold"/>
                                        <p:tgtEl>
                                          <p:spTgt spid="17414"/>
                                        </p:tgtEl>
                                        <p:attrNameLst>
                                          <p:attrName>ppt_x</p:attrName>
                                        </p:attrNameLst>
                                      </p:cBhvr>
                                      <p:tavLst>
                                        <p:tav tm="0">
                                          <p:val>
                                            <p:strVal val="0-#ppt_w/2"/>
                                          </p:val>
                                        </p:tav>
                                        <p:tav tm="100000">
                                          <p:val>
                                            <p:strVal val="#ppt_x"/>
                                          </p:val>
                                        </p:tav>
                                      </p:tavLst>
                                    </p:anim>
                                    <p:anim calcmode="lin" valueType="num">
                                      <p:cBhvr additive="base">
                                        <p:cTn id="38" dur="500" fill="hold"/>
                                        <p:tgtEl>
                                          <p:spTgt spid="174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dayliv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7415"/>
                                        </p:tgtEl>
                                        <p:attrNameLst>
                                          <p:attrName>style.visibility</p:attrName>
                                        </p:attrNameLst>
                                      </p:cBhvr>
                                      <p:to>
                                        <p:strVal val="visible"/>
                                      </p:to>
                                    </p:set>
                                    <p:anim calcmode="lin" valueType="num">
                                      <p:cBhvr additive="base">
                                        <p:cTn id="43" dur="500" fill="hold"/>
                                        <p:tgtEl>
                                          <p:spTgt spid="17415"/>
                                        </p:tgtEl>
                                        <p:attrNameLst>
                                          <p:attrName>ppt_x</p:attrName>
                                        </p:attrNameLst>
                                      </p:cBhvr>
                                      <p:tavLst>
                                        <p:tav tm="0">
                                          <p:val>
                                            <p:strVal val="#ppt_x"/>
                                          </p:val>
                                        </p:tav>
                                        <p:tav tm="100000">
                                          <p:val>
                                            <p:strVal val="#ppt_x"/>
                                          </p:val>
                                        </p:tav>
                                      </p:tavLst>
                                    </p:anim>
                                    <p:anim calcmode="lin" valueType="num">
                                      <p:cBhvr additive="base">
                                        <p:cTn id="44" dur="500" fill="hold"/>
                                        <p:tgtEl>
                                          <p:spTgt spid="174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Zischen"/>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7416">
                                            <p:txEl>
                                              <p:pRg st="0" end="0"/>
                                            </p:txEl>
                                          </p:spTgt>
                                        </p:tgtEl>
                                        <p:attrNameLst>
                                          <p:attrName>style.visibility</p:attrName>
                                        </p:attrNameLst>
                                      </p:cBhvr>
                                      <p:to>
                                        <p:strVal val="visible"/>
                                      </p:to>
                                    </p:set>
                                    <p:anim calcmode="lin" valueType="num">
                                      <p:cBhvr additive="base">
                                        <p:cTn id="49"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41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breez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417">
                                            <p:txEl>
                                              <p:pRg st="0" end="0"/>
                                            </p:txEl>
                                          </p:spTgt>
                                        </p:tgtEl>
                                        <p:attrNameLst>
                                          <p:attrName>style.visibility</p:attrName>
                                        </p:attrNameLst>
                                      </p:cBhvr>
                                      <p:to>
                                        <p:strVal val="visible"/>
                                      </p:to>
                                    </p:set>
                                    <p:anim calcmode="lin" valueType="num">
                                      <p:cBhvr additive="base">
                                        <p:cTn id="55" dur="500" fill="hold"/>
                                        <p:tgtEl>
                                          <p:spTgt spid="17417">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74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8" name="regen.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18">
                                            <p:txEl>
                                              <p:pRg st="0" end="0"/>
                                            </p:txEl>
                                          </p:spTgt>
                                        </p:tgtEl>
                                        <p:attrNameLst>
                                          <p:attrName>style.visibility</p:attrName>
                                        </p:attrNameLst>
                                      </p:cBhvr>
                                      <p:to>
                                        <p:strVal val="visible"/>
                                      </p:to>
                                    </p:set>
                                    <p:anim calcmode="lin" valueType="num">
                                      <p:cBhvr additive="base">
                                        <p:cTn id="61" dur="500" fill="hold"/>
                                        <p:tgtEl>
                                          <p:spTgt spid="1741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9" name="trompet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419"/>
                                        </p:tgtEl>
                                        <p:attrNameLst>
                                          <p:attrName>style.visibility</p:attrName>
                                        </p:attrNameLst>
                                      </p:cBhvr>
                                      <p:to>
                                        <p:strVal val="visible"/>
                                      </p:to>
                                    </p:set>
                                    <p:animEffect transition="in" filter="blinds(horizontal)">
                                      <p:cBhvr>
                                        <p:cTn id="67" dur="500"/>
                                        <p:tgtEl>
                                          <p:spTgt spid="17419"/>
                                        </p:tgtEl>
                                      </p:cBhvr>
                                    </p:animEffect>
                                  </p:childTnLst>
                                  <p:subTnLst>
                                    <p:audio>
                                      <p:cMediaNode>
                                        <p:cTn display="0" masterRel="sameClick">
                                          <p:stCondLst>
                                            <p:cond evt="begin" delay="0">
                                              <p:tn val="65"/>
                                            </p:cond>
                                          </p:stCondLst>
                                          <p:endCondLst>
                                            <p:cond evt="onStopAudio" delay="0">
                                              <p:tgtEl>
                                                <p:sldTgt/>
                                              </p:tgtEl>
                                            </p:cond>
                                          </p:endCondLst>
                                        </p:cTn>
                                        <p:tgtEl>
                                          <p:sndTgt r:embed="rId10" name="jazz.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4338"/>
                                        </p:tgtEl>
                                        <p:attrNameLst>
                                          <p:attrName>style.visibility</p:attrName>
                                        </p:attrNameLst>
                                      </p:cBhvr>
                                      <p:to>
                                        <p:strVal val="visible"/>
                                      </p:to>
                                    </p:set>
                                    <p:animEffect transition="in" filter="wipe(right)">
                                      <p:cBhvr>
                                        <p:cTn id="72" dur="500"/>
                                        <p:tgtEl>
                                          <p:spTgt spid="4338"/>
                                        </p:tgtEl>
                                      </p:cBhvr>
                                    </p:animEffect>
                                  </p:childTnLst>
                                  <p:subTnLst>
                                    <p:audio>
                                      <p:cMediaNode>
                                        <p:cTn display="0" masterRel="sameClick">
                                          <p:stCondLst>
                                            <p:cond evt="begin" delay="0">
                                              <p:tn val="70"/>
                                            </p:cond>
                                          </p:stCondLst>
                                          <p:endCondLst>
                                            <p:cond evt="onStopAudio" delay="0">
                                              <p:tgtEl>
                                                <p:sldTgt/>
                                              </p:tgtEl>
                                            </p:cond>
                                          </p:endCondLst>
                                        </p:cTn>
                                        <p:tgtEl>
                                          <p:sndTgt r:embed="rId2" name="smok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22663"/>
                                        </p:tgtEl>
                                        <p:attrNameLst>
                                          <p:attrName>style.visibility</p:attrName>
                                        </p:attrNameLst>
                                      </p:cBhvr>
                                      <p:to>
                                        <p:strVal val="visible"/>
                                      </p:to>
                                    </p:set>
                                    <p:animEffect transition="in" filter="wipe(up)">
                                      <p:cBhvr>
                                        <p:cTn id="77" dur="500"/>
                                        <p:tgtEl>
                                          <p:spTgt spid="22663"/>
                                        </p:tgtEl>
                                      </p:cBhvr>
                                    </p:animEffect>
                                  </p:childTnLst>
                                  <p:subTnLst>
                                    <p:audio>
                                      <p:cMediaNode>
                                        <p:cTn display="0" masterRel="sameClick">
                                          <p:stCondLst>
                                            <p:cond evt="begin" delay="0">
                                              <p:tn val="75"/>
                                            </p:cond>
                                          </p:stCondLst>
                                          <p:endCondLst>
                                            <p:cond evt="onStopAudio" delay="0">
                                              <p:tgtEl>
                                                <p:sldTgt/>
                                              </p:tgtEl>
                                            </p:cond>
                                          </p:endCondLst>
                                        </p:cTn>
                                        <p:tgtEl>
                                          <p:sndTgt r:embed="rId11" name="gong_b.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nodeType="clickEffect">
                                  <p:stCondLst>
                                    <p:cond delay="0"/>
                                  </p:stCondLst>
                                  <p:childTnLst>
                                    <p:set>
                                      <p:cBhvr>
                                        <p:cTn id="81" dur="1" fill="hold">
                                          <p:stCondLst>
                                            <p:cond delay="0"/>
                                          </p:stCondLst>
                                        </p:cTn>
                                        <p:tgtEl>
                                          <p:spTgt spid="17433"/>
                                        </p:tgtEl>
                                        <p:attrNameLst>
                                          <p:attrName>style.visibility</p:attrName>
                                        </p:attrNameLst>
                                      </p:cBhvr>
                                      <p:to>
                                        <p:strVal val="visible"/>
                                      </p:to>
                                    </p:set>
                                    <p:anim calcmode="lin" valueType="num">
                                      <p:cBhvr additive="base">
                                        <p:cTn id="82" dur="500" fill="hold"/>
                                        <p:tgtEl>
                                          <p:spTgt spid="17433"/>
                                        </p:tgtEl>
                                        <p:attrNameLst>
                                          <p:attrName>ppt_x</p:attrName>
                                        </p:attrNameLst>
                                      </p:cBhvr>
                                      <p:tavLst>
                                        <p:tav tm="0">
                                          <p:val>
                                            <p:strVal val="0-#ppt_w/2"/>
                                          </p:val>
                                        </p:tav>
                                        <p:tav tm="100000">
                                          <p:val>
                                            <p:strVal val="#ppt_x"/>
                                          </p:val>
                                        </p:tav>
                                      </p:tavLst>
                                    </p:anim>
                                    <p:anim calcmode="lin" valueType="num">
                                      <p:cBhvr additive="base">
                                        <p:cTn id="83" dur="500" fill="hold"/>
                                        <p:tgtEl>
                                          <p:spTgt spid="17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Zischen"/>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6" fill="hold" grpId="0" nodeType="clickEffect">
                                  <p:stCondLst>
                                    <p:cond delay="0"/>
                                  </p:stCondLst>
                                  <p:iterate type="wd">
                                    <p:tmPct val="100000"/>
                                  </p:iterate>
                                  <p:childTnLst>
                                    <p:set>
                                      <p:cBhvr>
                                        <p:cTn id="87" dur="1" fill="hold">
                                          <p:stCondLst>
                                            <p:cond delay="0"/>
                                          </p:stCondLst>
                                        </p:cTn>
                                        <p:tgtEl>
                                          <p:spTgt spid="17434">
                                            <p:txEl>
                                              <p:pRg st="0" end="0"/>
                                            </p:txEl>
                                          </p:spTgt>
                                        </p:tgtEl>
                                        <p:attrNameLst>
                                          <p:attrName>style.visibility</p:attrName>
                                        </p:attrNameLst>
                                      </p:cBhvr>
                                      <p:to>
                                        <p:strVal val="visible"/>
                                      </p:to>
                                    </p:set>
                                    <p:anim calcmode="lin" valueType="num">
                                      <p:cBhvr additive="base">
                                        <p:cTn id="88" dur="300" fill="hold"/>
                                        <p:tgtEl>
                                          <p:spTgt spid="17434">
                                            <p:txEl>
                                              <p:pRg st="0" end="0"/>
                                            </p:txEl>
                                          </p:spTgt>
                                        </p:tgtEl>
                                        <p:attrNameLst>
                                          <p:attrName>ppt_x</p:attrName>
                                        </p:attrNameLst>
                                      </p:cBhvr>
                                      <p:tavLst>
                                        <p:tav tm="0">
                                          <p:val>
                                            <p:strVal val="1+#ppt_w/2"/>
                                          </p:val>
                                        </p:tav>
                                        <p:tav tm="100000">
                                          <p:val>
                                            <p:strVal val="#ppt_x"/>
                                          </p:val>
                                        </p:tav>
                                      </p:tavLst>
                                    </p:anim>
                                    <p:anim calcmode="lin" valueType="num">
                                      <p:cBhvr additive="base">
                                        <p:cTn id="89" dur="300" fill="hold"/>
                                        <p:tgtEl>
                                          <p:spTgt spid="174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12" name="LACHEN2.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30818"/>
                                        </p:tgtEl>
                                        <p:attrNameLst>
                                          <p:attrName>style.visibility</p:attrName>
                                        </p:attrNameLst>
                                      </p:cBhvr>
                                      <p:to>
                                        <p:strVal val="visible"/>
                                      </p:to>
                                    </p:set>
                                    <p:animEffect transition="in" filter="blinds(horizontal)">
                                      <p:cBhvr>
                                        <p:cTn id="94" dur="500"/>
                                        <p:tgtEl>
                                          <p:spTgt spid="30818"/>
                                        </p:tgtEl>
                                      </p:cBhvr>
                                    </p:animEffect>
                                  </p:childTnLst>
                                  <p:subTnLst>
                                    <p:audio>
                                      <p:cMediaNode>
                                        <p:cTn display="0" masterRel="sameClick">
                                          <p:stCondLst>
                                            <p:cond evt="begin" delay="0">
                                              <p:tn val="92"/>
                                            </p:cond>
                                          </p:stCondLst>
                                          <p:endCondLst>
                                            <p:cond evt="onStopAudio" delay="0">
                                              <p:tgtEl>
                                                <p:sldTgt/>
                                              </p:tgtEl>
                                            </p:cond>
                                          </p:endCondLst>
                                        </p:cTn>
                                        <p:tgtEl>
                                          <p:sndTgt r:embed="rId13" name="KLIRR1.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14367"/>
                                        </p:tgtEl>
                                        <p:attrNameLst>
                                          <p:attrName>style.visibility</p:attrName>
                                        </p:attrNameLst>
                                      </p:cBhvr>
                                      <p:to>
                                        <p:strVal val="visible"/>
                                      </p:to>
                                    </p:set>
                                    <p:animEffect transition="in" filter="blinds(horizontal)">
                                      <p:cBhvr>
                                        <p:cTn id="99" dur="500"/>
                                        <p:tgtEl>
                                          <p:spTgt spid="14367"/>
                                        </p:tgtEl>
                                      </p:cBhvr>
                                    </p:animEffect>
                                  </p:childTnLst>
                                  <p:subTnLst>
                                    <p:audio>
                                      <p:cMediaNode>
                                        <p:cTn display="0" masterRel="sameClick">
                                          <p:stCondLst>
                                            <p:cond evt="begin" delay="0">
                                              <p:tn val="97"/>
                                            </p:cond>
                                          </p:stCondLst>
                                          <p:endCondLst>
                                            <p:cond evt="onStopAudio" delay="0">
                                              <p:tgtEl>
                                                <p:sldTgt/>
                                              </p:tgtEl>
                                            </p:cond>
                                          </p:endCondLst>
                                        </p:cTn>
                                        <p:tgtEl>
                                          <p:sndTgt r:embed="rId8" name="regen.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8" fill="hold" nodeType="clickEffect">
                                  <p:stCondLst>
                                    <p:cond delay="0"/>
                                  </p:stCondLst>
                                  <p:childTnLst>
                                    <p:set>
                                      <p:cBhvr>
                                        <p:cTn id="103" dur="1" fill="hold">
                                          <p:stCondLst>
                                            <p:cond delay="0"/>
                                          </p:stCondLst>
                                        </p:cTn>
                                        <p:tgtEl>
                                          <p:spTgt spid="17449"/>
                                        </p:tgtEl>
                                        <p:attrNameLst>
                                          <p:attrName>style.visibility</p:attrName>
                                        </p:attrNameLst>
                                      </p:cBhvr>
                                      <p:to>
                                        <p:strVal val="visible"/>
                                      </p:to>
                                    </p:set>
                                    <p:anim calcmode="lin" valueType="num">
                                      <p:cBhvr additive="base">
                                        <p:cTn id="104" dur="500" fill="hold"/>
                                        <p:tgtEl>
                                          <p:spTgt spid="17449"/>
                                        </p:tgtEl>
                                        <p:attrNameLst>
                                          <p:attrName>ppt_x</p:attrName>
                                        </p:attrNameLst>
                                      </p:cBhvr>
                                      <p:tavLst>
                                        <p:tav tm="0">
                                          <p:val>
                                            <p:strVal val="0-#ppt_w/2"/>
                                          </p:val>
                                        </p:tav>
                                        <p:tav tm="100000">
                                          <p:val>
                                            <p:strVal val="#ppt_x"/>
                                          </p:val>
                                        </p:tav>
                                      </p:tavLst>
                                    </p:anim>
                                    <p:anim calcmode="lin" valueType="num">
                                      <p:cBhvr additive="base">
                                        <p:cTn id="105" dur="500" fill="hold"/>
                                        <p:tgtEl>
                                          <p:spTgt spid="174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Zischen"/>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9" fill="hold" nodeType="clickEffect">
                                  <p:stCondLst>
                                    <p:cond delay="0"/>
                                  </p:stCondLst>
                                  <p:childTnLst>
                                    <p:set>
                                      <p:cBhvr>
                                        <p:cTn id="109" dur="1" fill="hold">
                                          <p:stCondLst>
                                            <p:cond delay="0"/>
                                          </p:stCondLst>
                                        </p:cTn>
                                        <p:tgtEl>
                                          <p:spTgt spid="17450"/>
                                        </p:tgtEl>
                                        <p:attrNameLst>
                                          <p:attrName>style.visibility</p:attrName>
                                        </p:attrNameLst>
                                      </p:cBhvr>
                                      <p:to>
                                        <p:strVal val="visible"/>
                                      </p:to>
                                    </p:set>
                                    <p:anim calcmode="lin" valueType="num">
                                      <p:cBhvr additive="base">
                                        <p:cTn id="110" dur="500" fill="hold"/>
                                        <p:tgtEl>
                                          <p:spTgt spid="17450"/>
                                        </p:tgtEl>
                                        <p:attrNameLst>
                                          <p:attrName>ppt_x</p:attrName>
                                        </p:attrNameLst>
                                      </p:cBhvr>
                                      <p:tavLst>
                                        <p:tav tm="0">
                                          <p:val>
                                            <p:strVal val="0-#ppt_w/2"/>
                                          </p:val>
                                        </p:tav>
                                        <p:tav tm="100000">
                                          <p:val>
                                            <p:strVal val="#ppt_x"/>
                                          </p:val>
                                        </p:tav>
                                      </p:tavLst>
                                    </p:anim>
                                    <p:anim calcmode="lin" valueType="num">
                                      <p:cBhvr additive="base">
                                        <p:cTn id="111" dur="500" fill="hold"/>
                                        <p:tgtEl>
                                          <p:spTgt spid="1745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Zischen"/>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2" fill="hold" grpId="0" nodeType="clickEffect">
                                  <p:stCondLst>
                                    <p:cond delay="0"/>
                                  </p:stCondLst>
                                  <p:iterate type="wd">
                                    <p:tmPct val="100000"/>
                                  </p:iterate>
                                  <p:childTnLst>
                                    <p:set>
                                      <p:cBhvr>
                                        <p:cTn id="115" dur="1" fill="hold">
                                          <p:stCondLst>
                                            <p:cond delay="0"/>
                                          </p:stCondLst>
                                        </p:cTn>
                                        <p:tgtEl>
                                          <p:spTgt spid="17451">
                                            <p:txEl>
                                              <p:pRg st="0" end="0"/>
                                            </p:txEl>
                                          </p:spTgt>
                                        </p:tgtEl>
                                        <p:attrNameLst>
                                          <p:attrName>style.visibility</p:attrName>
                                        </p:attrNameLst>
                                      </p:cBhvr>
                                      <p:to>
                                        <p:strVal val="visible"/>
                                      </p:to>
                                    </p:set>
                                    <p:anim calcmode="lin" valueType="num">
                                      <p:cBhvr additive="base">
                                        <p:cTn id="116" dur="300" fill="hold"/>
                                        <p:tgtEl>
                                          <p:spTgt spid="17451">
                                            <p:txEl>
                                              <p:pRg st="0" end="0"/>
                                            </p:txEl>
                                          </p:spTgt>
                                        </p:tgtEl>
                                        <p:attrNameLst>
                                          <p:attrName>ppt_x</p:attrName>
                                        </p:attrNameLst>
                                      </p:cBhvr>
                                      <p:tavLst>
                                        <p:tav tm="0">
                                          <p:val>
                                            <p:strVal val="1+#ppt_w/2"/>
                                          </p:val>
                                        </p:tav>
                                        <p:tav tm="100000">
                                          <p:val>
                                            <p:strVal val="#ppt_x"/>
                                          </p:val>
                                        </p:tav>
                                      </p:tavLst>
                                    </p:anim>
                                    <p:anim calcmode="lin" valueType="num">
                                      <p:cBhvr additive="base">
                                        <p:cTn id="117" dur="300" fill="hold"/>
                                        <p:tgtEl>
                                          <p:spTgt spid="174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11" name="gong_b.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7452">
                                            <p:txEl>
                                              <p:pRg st="0" end="0"/>
                                            </p:txEl>
                                          </p:spTgt>
                                        </p:tgtEl>
                                        <p:attrNameLst>
                                          <p:attrName>style.visibility</p:attrName>
                                        </p:attrNameLst>
                                      </p:cBhvr>
                                      <p:to>
                                        <p:strVal val="visible"/>
                                      </p:to>
                                    </p:set>
                                    <p:anim calcmode="lin" valueType="num">
                                      <p:cBhvr additive="base">
                                        <p:cTn id="122" dur="500" fill="hold"/>
                                        <p:tgtEl>
                                          <p:spTgt spid="17452">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7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10" name="jazz.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1" fill="hold" grpId="0" nodeType="clickEffect">
                                  <p:stCondLst>
                                    <p:cond delay="0"/>
                                  </p:stCondLst>
                                  <p:childTnLst>
                                    <p:set>
                                      <p:cBhvr>
                                        <p:cTn id="127" dur="1" fill="hold">
                                          <p:stCondLst>
                                            <p:cond delay="0"/>
                                          </p:stCondLst>
                                        </p:cTn>
                                        <p:tgtEl>
                                          <p:spTgt spid="17453"/>
                                        </p:tgtEl>
                                        <p:attrNameLst>
                                          <p:attrName>style.visibility</p:attrName>
                                        </p:attrNameLst>
                                      </p:cBhvr>
                                      <p:to>
                                        <p:strVal val="visible"/>
                                      </p:to>
                                    </p:set>
                                    <p:anim calcmode="lin" valueType="num">
                                      <p:cBhvr additive="base">
                                        <p:cTn id="128" dur="500" fill="hold"/>
                                        <p:tgtEl>
                                          <p:spTgt spid="17453"/>
                                        </p:tgtEl>
                                        <p:attrNameLst>
                                          <p:attrName>ppt_x</p:attrName>
                                        </p:attrNameLst>
                                      </p:cBhvr>
                                      <p:tavLst>
                                        <p:tav tm="0">
                                          <p:val>
                                            <p:strVal val="#ppt_x"/>
                                          </p:val>
                                        </p:tav>
                                        <p:tav tm="100000">
                                          <p:val>
                                            <p:strVal val="#ppt_x"/>
                                          </p:val>
                                        </p:tav>
                                      </p:tavLst>
                                    </p:anim>
                                    <p:anim calcmode="lin" valueType="num">
                                      <p:cBhvr additive="base">
                                        <p:cTn id="129" dur="500" fill="hold"/>
                                        <p:tgtEl>
                                          <p:spTgt spid="174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13" name="KLIRR1.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17454"/>
                                        </p:tgtEl>
                                        <p:attrNameLst>
                                          <p:attrName>style.visibility</p:attrName>
                                        </p:attrNameLst>
                                      </p:cBhvr>
                                      <p:to>
                                        <p:strVal val="visible"/>
                                      </p:to>
                                    </p:set>
                                    <p:anim calcmode="lin" valueType="num">
                                      <p:cBhvr additive="base">
                                        <p:cTn id="134" dur="500" fill="hold"/>
                                        <p:tgtEl>
                                          <p:spTgt spid="17454"/>
                                        </p:tgtEl>
                                        <p:attrNameLst>
                                          <p:attrName>ppt_x</p:attrName>
                                        </p:attrNameLst>
                                      </p:cBhvr>
                                      <p:tavLst>
                                        <p:tav tm="0">
                                          <p:val>
                                            <p:strVal val="1+#ppt_w/2"/>
                                          </p:val>
                                        </p:tav>
                                        <p:tav tm="100000">
                                          <p:val>
                                            <p:strVal val="#ppt_x"/>
                                          </p:val>
                                        </p:tav>
                                      </p:tavLst>
                                    </p:anim>
                                    <p:anim calcmode="lin" valueType="num">
                                      <p:cBhvr additive="base">
                                        <p:cTn id="135" dur="500" fill="hold"/>
                                        <p:tgtEl>
                                          <p:spTgt spid="174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14" name="SPACE.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8" fill="hold" nodeType="clickEffect">
                                  <p:stCondLst>
                                    <p:cond delay="0"/>
                                  </p:stCondLst>
                                  <p:childTnLst>
                                    <p:set>
                                      <p:cBhvr>
                                        <p:cTn id="139" dur="1" fill="hold">
                                          <p:stCondLst>
                                            <p:cond delay="0"/>
                                          </p:stCondLst>
                                        </p:cTn>
                                        <p:tgtEl>
                                          <p:spTgt spid="2955"/>
                                        </p:tgtEl>
                                        <p:attrNameLst>
                                          <p:attrName>style.visibility</p:attrName>
                                        </p:attrNameLst>
                                      </p:cBhvr>
                                      <p:to>
                                        <p:strVal val="visible"/>
                                      </p:to>
                                    </p:set>
                                    <p:anim calcmode="lin" valueType="num">
                                      <p:cBhvr additive="base">
                                        <p:cTn id="140" dur="500" fill="hold"/>
                                        <p:tgtEl>
                                          <p:spTgt spid="2955"/>
                                        </p:tgtEl>
                                        <p:attrNameLst>
                                          <p:attrName>ppt_x</p:attrName>
                                        </p:attrNameLst>
                                      </p:cBhvr>
                                      <p:tavLst>
                                        <p:tav tm="0">
                                          <p:val>
                                            <p:strVal val="0-#ppt_w/2"/>
                                          </p:val>
                                        </p:tav>
                                        <p:tav tm="100000">
                                          <p:val>
                                            <p:strVal val="#ppt_x"/>
                                          </p:val>
                                        </p:tav>
                                      </p:tavLst>
                                    </p:anim>
                                    <p:anim calcmode="lin" valueType="num">
                                      <p:cBhvr additive="base">
                                        <p:cTn id="141" dur="500" fill="hold"/>
                                        <p:tgtEl>
                                          <p:spTgt spid="29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9" name="trompete.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1" fill="hold" grpId="0" nodeType="clickEffect">
                                  <p:stCondLst>
                                    <p:cond delay="0"/>
                                  </p:stCondLst>
                                  <p:childTnLst>
                                    <p:set>
                                      <p:cBhvr>
                                        <p:cTn id="145" dur="1" fill="hold">
                                          <p:stCondLst>
                                            <p:cond delay="0"/>
                                          </p:stCondLst>
                                        </p:cTn>
                                        <p:tgtEl>
                                          <p:spTgt spid="17458"/>
                                        </p:tgtEl>
                                        <p:attrNameLst>
                                          <p:attrName>style.visibility</p:attrName>
                                        </p:attrNameLst>
                                      </p:cBhvr>
                                      <p:to>
                                        <p:strVal val="visible"/>
                                      </p:to>
                                    </p:set>
                                    <p:anim calcmode="lin" valueType="num">
                                      <p:cBhvr additive="base">
                                        <p:cTn id="146" dur="500" fill="hold"/>
                                        <p:tgtEl>
                                          <p:spTgt spid="17458"/>
                                        </p:tgtEl>
                                        <p:attrNameLst>
                                          <p:attrName>ppt_x</p:attrName>
                                        </p:attrNameLst>
                                      </p:cBhvr>
                                      <p:tavLst>
                                        <p:tav tm="0">
                                          <p:val>
                                            <p:strVal val="#ppt_x"/>
                                          </p:val>
                                        </p:tav>
                                        <p:tav tm="100000">
                                          <p:val>
                                            <p:strVal val="#ppt_x"/>
                                          </p:val>
                                        </p:tav>
                                      </p:tavLst>
                                    </p:anim>
                                    <p:anim calcmode="lin" valueType="num">
                                      <p:cBhvr additive="base">
                                        <p:cTn id="147" dur="500" fill="hold"/>
                                        <p:tgtEl>
                                          <p:spTgt spid="174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13" name="KLIRR1.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2" fill="hold" grpId="0" nodeType="clickEffect">
                                  <p:stCondLst>
                                    <p:cond delay="0"/>
                                  </p:stCondLst>
                                  <p:childTnLst>
                                    <p:set>
                                      <p:cBhvr>
                                        <p:cTn id="151" dur="1" fill="hold">
                                          <p:stCondLst>
                                            <p:cond delay="0"/>
                                          </p:stCondLst>
                                        </p:cTn>
                                        <p:tgtEl>
                                          <p:spTgt spid="17459"/>
                                        </p:tgtEl>
                                        <p:attrNameLst>
                                          <p:attrName>style.visibility</p:attrName>
                                        </p:attrNameLst>
                                      </p:cBhvr>
                                      <p:to>
                                        <p:strVal val="visible"/>
                                      </p:to>
                                    </p:set>
                                    <p:anim calcmode="lin" valueType="num">
                                      <p:cBhvr additive="base">
                                        <p:cTn id="152" dur="500" fill="hold"/>
                                        <p:tgtEl>
                                          <p:spTgt spid="17459"/>
                                        </p:tgtEl>
                                        <p:attrNameLst>
                                          <p:attrName>ppt_x</p:attrName>
                                        </p:attrNameLst>
                                      </p:cBhvr>
                                      <p:tavLst>
                                        <p:tav tm="0">
                                          <p:val>
                                            <p:strVal val="1+#ppt_w/2"/>
                                          </p:val>
                                        </p:tav>
                                        <p:tav tm="100000">
                                          <p:val>
                                            <p:strVal val="#ppt_x"/>
                                          </p:val>
                                        </p:tav>
                                      </p:tavLst>
                                    </p:anim>
                                    <p:anim calcmode="lin" valueType="num">
                                      <p:cBhvr additive="base">
                                        <p:cTn id="153" dur="500" fill="hold"/>
                                        <p:tgtEl>
                                          <p:spTgt spid="174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14" name="SPACE.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2" fill="hold" grpId="0" nodeType="clickEffect">
                                  <p:stCondLst>
                                    <p:cond delay="0"/>
                                  </p:stCondLst>
                                  <p:childTnLst>
                                    <p:set>
                                      <p:cBhvr>
                                        <p:cTn id="157" dur="1" fill="hold">
                                          <p:stCondLst>
                                            <p:cond delay="0"/>
                                          </p:stCondLst>
                                        </p:cTn>
                                        <p:tgtEl>
                                          <p:spTgt spid="17460"/>
                                        </p:tgtEl>
                                        <p:attrNameLst>
                                          <p:attrName>style.visibility</p:attrName>
                                        </p:attrNameLst>
                                      </p:cBhvr>
                                      <p:to>
                                        <p:strVal val="visible"/>
                                      </p:to>
                                    </p:set>
                                    <p:anim calcmode="lin" valueType="num">
                                      <p:cBhvr additive="base">
                                        <p:cTn id="158" dur="500" fill="hold"/>
                                        <p:tgtEl>
                                          <p:spTgt spid="17460"/>
                                        </p:tgtEl>
                                        <p:attrNameLst>
                                          <p:attrName>ppt_x</p:attrName>
                                        </p:attrNameLst>
                                      </p:cBhvr>
                                      <p:tavLst>
                                        <p:tav tm="0">
                                          <p:val>
                                            <p:strVal val="1+#ppt_w/2"/>
                                          </p:val>
                                        </p:tav>
                                        <p:tav tm="100000">
                                          <p:val>
                                            <p:strVal val="#ppt_x"/>
                                          </p:val>
                                        </p:tav>
                                      </p:tavLst>
                                    </p:anim>
                                    <p:anim calcmode="lin" valueType="num">
                                      <p:cBhvr additive="base">
                                        <p:cTn id="159" dur="500" fill="hold"/>
                                        <p:tgtEl>
                                          <p:spTgt spid="174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14" name="SPACE.WAV"/>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2" fill="hold" grpId="0" nodeType="clickEffect">
                                  <p:stCondLst>
                                    <p:cond delay="0"/>
                                  </p:stCondLst>
                                  <p:childTnLst>
                                    <p:set>
                                      <p:cBhvr>
                                        <p:cTn id="163" dur="1" fill="hold">
                                          <p:stCondLst>
                                            <p:cond delay="0"/>
                                          </p:stCondLst>
                                        </p:cTn>
                                        <p:tgtEl>
                                          <p:spTgt spid="17461"/>
                                        </p:tgtEl>
                                        <p:attrNameLst>
                                          <p:attrName>style.visibility</p:attrName>
                                        </p:attrNameLst>
                                      </p:cBhvr>
                                      <p:to>
                                        <p:strVal val="visible"/>
                                      </p:to>
                                    </p:set>
                                    <p:anim calcmode="lin" valueType="num">
                                      <p:cBhvr additive="base">
                                        <p:cTn id="164" dur="500" fill="hold"/>
                                        <p:tgtEl>
                                          <p:spTgt spid="17461"/>
                                        </p:tgtEl>
                                        <p:attrNameLst>
                                          <p:attrName>ppt_x</p:attrName>
                                        </p:attrNameLst>
                                      </p:cBhvr>
                                      <p:tavLst>
                                        <p:tav tm="0">
                                          <p:val>
                                            <p:strVal val="1+#ppt_w/2"/>
                                          </p:val>
                                        </p:tav>
                                        <p:tav tm="100000">
                                          <p:val>
                                            <p:strVal val="#ppt_x"/>
                                          </p:val>
                                        </p:tav>
                                      </p:tavLst>
                                    </p:anim>
                                    <p:anim calcmode="lin" valueType="num">
                                      <p:cBhvr additive="base">
                                        <p:cTn id="165" dur="500" fill="hold"/>
                                        <p:tgtEl>
                                          <p:spTgt spid="174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14" name="SPACE.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2" presetClass="entr" presetSubtype="2" fill="hold" grpId="0" nodeType="clickEffect">
                                  <p:stCondLst>
                                    <p:cond delay="0"/>
                                  </p:stCondLst>
                                  <p:childTnLst>
                                    <p:set>
                                      <p:cBhvr>
                                        <p:cTn id="169" dur="1" fill="hold">
                                          <p:stCondLst>
                                            <p:cond delay="0"/>
                                          </p:stCondLst>
                                        </p:cTn>
                                        <p:tgtEl>
                                          <p:spTgt spid="17462"/>
                                        </p:tgtEl>
                                        <p:attrNameLst>
                                          <p:attrName>style.visibility</p:attrName>
                                        </p:attrNameLst>
                                      </p:cBhvr>
                                      <p:to>
                                        <p:strVal val="visible"/>
                                      </p:to>
                                    </p:set>
                                    <p:anim calcmode="lin" valueType="num">
                                      <p:cBhvr additive="base">
                                        <p:cTn id="170" dur="500" fill="hold"/>
                                        <p:tgtEl>
                                          <p:spTgt spid="17462"/>
                                        </p:tgtEl>
                                        <p:attrNameLst>
                                          <p:attrName>ppt_x</p:attrName>
                                        </p:attrNameLst>
                                      </p:cBhvr>
                                      <p:tavLst>
                                        <p:tav tm="0">
                                          <p:val>
                                            <p:strVal val="1+#ppt_w/2"/>
                                          </p:val>
                                        </p:tav>
                                        <p:tav tm="100000">
                                          <p:val>
                                            <p:strVal val="#ppt_x"/>
                                          </p:val>
                                        </p:tav>
                                      </p:tavLst>
                                    </p:anim>
                                    <p:anim calcmode="lin" valueType="num">
                                      <p:cBhvr additive="base">
                                        <p:cTn id="171" dur="500" fill="hold"/>
                                        <p:tgtEl>
                                          <p:spTgt spid="174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14" name="SPACE.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ntr" presetSubtype="9" fill="hold" grpId="0" nodeType="clickEffect">
                                  <p:stCondLst>
                                    <p:cond delay="0"/>
                                  </p:stCondLst>
                                  <p:childTnLst>
                                    <p:set>
                                      <p:cBhvr>
                                        <p:cTn id="175" dur="1" fill="hold">
                                          <p:stCondLst>
                                            <p:cond delay="0"/>
                                          </p:stCondLst>
                                        </p:cTn>
                                        <p:tgtEl>
                                          <p:spTgt spid="17463"/>
                                        </p:tgtEl>
                                        <p:attrNameLst>
                                          <p:attrName>style.visibility</p:attrName>
                                        </p:attrNameLst>
                                      </p:cBhvr>
                                      <p:to>
                                        <p:strVal val="visible"/>
                                      </p:to>
                                    </p:set>
                                    <p:anim calcmode="lin" valueType="num">
                                      <p:cBhvr additive="base">
                                        <p:cTn id="176" dur="500" fill="hold"/>
                                        <p:tgtEl>
                                          <p:spTgt spid="17463"/>
                                        </p:tgtEl>
                                        <p:attrNameLst>
                                          <p:attrName>ppt_x</p:attrName>
                                        </p:attrNameLst>
                                      </p:cBhvr>
                                      <p:tavLst>
                                        <p:tav tm="0">
                                          <p:val>
                                            <p:strVal val="0-#ppt_w/2"/>
                                          </p:val>
                                        </p:tav>
                                        <p:tav tm="100000">
                                          <p:val>
                                            <p:strVal val="#ppt_x"/>
                                          </p:val>
                                        </p:tav>
                                      </p:tavLst>
                                    </p:anim>
                                    <p:anim calcmode="lin" valueType="num">
                                      <p:cBhvr additive="base">
                                        <p:cTn id="177" dur="500" fill="hold"/>
                                        <p:tgtEl>
                                          <p:spTgt spid="174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11" name="gong_b.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2" fill="hold" grpId="0" nodeType="clickEffect">
                                  <p:stCondLst>
                                    <p:cond delay="0"/>
                                  </p:stCondLst>
                                  <p:childTnLst>
                                    <p:set>
                                      <p:cBhvr>
                                        <p:cTn id="181" dur="1" fill="hold">
                                          <p:stCondLst>
                                            <p:cond delay="0"/>
                                          </p:stCondLst>
                                        </p:cTn>
                                        <p:tgtEl>
                                          <p:spTgt spid="17464">
                                            <p:txEl>
                                              <p:pRg st="0" end="0"/>
                                            </p:txEl>
                                          </p:spTgt>
                                        </p:tgtEl>
                                        <p:attrNameLst>
                                          <p:attrName>style.visibility</p:attrName>
                                        </p:attrNameLst>
                                      </p:cBhvr>
                                      <p:to>
                                        <p:strVal val="visible"/>
                                      </p:to>
                                    </p:set>
                                    <p:anim calcmode="lin" valueType="num">
                                      <p:cBhvr additive="base">
                                        <p:cTn id="182" dur="500" fill="hold"/>
                                        <p:tgtEl>
                                          <p:spTgt spid="17464">
                                            <p:txEl>
                                              <p:pRg st="0" end="0"/>
                                            </p:txEl>
                                          </p:spTgt>
                                        </p:tgtEl>
                                        <p:attrNameLst>
                                          <p:attrName>ppt_x</p:attrName>
                                        </p:attrNameLst>
                                      </p:cBhvr>
                                      <p:tavLst>
                                        <p:tav tm="0">
                                          <p:val>
                                            <p:strVal val="1+#ppt_w/2"/>
                                          </p:val>
                                        </p:tav>
                                        <p:tav tm="100000">
                                          <p:val>
                                            <p:strVal val="#ppt_x"/>
                                          </p:val>
                                        </p:tav>
                                      </p:tavLst>
                                    </p:anim>
                                    <p:anim calcmode="lin" valueType="num">
                                      <p:cBhvr additive="base">
                                        <p:cTn id="183" dur="500" fill="hold"/>
                                        <p:tgtEl>
                                          <p:spTgt spid="174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8" name="regen.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2" presetClass="entr" presetSubtype="2" fill="hold" grpId="0" nodeType="clickEffect">
                                  <p:stCondLst>
                                    <p:cond delay="0"/>
                                  </p:stCondLst>
                                  <p:childTnLst>
                                    <p:set>
                                      <p:cBhvr>
                                        <p:cTn id="187" dur="1" fill="hold">
                                          <p:stCondLst>
                                            <p:cond delay="0"/>
                                          </p:stCondLst>
                                        </p:cTn>
                                        <p:tgtEl>
                                          <p:spTgt spid="17465"/>
                                        </p:tgtEl>
                                        <p:attrNameLst>
                                          <p:attrName>style.visibility</p:attrName>
                                        </p:attrNameLst>
                                      </p:cBhvr>
                                      <p:to>
                                        <p:strVal val="visible"/>
                                      </p:to>
                                    </p:set>
                                    <p:anim calcmode="lin" valueType="num">
                                      <p:cBhvr additive="base">
                                        <p:cTn id="188" dur="500" fill="hold"/>
                                        <p:tgtEl>
                                          <p:spTgt spid="17465"/>
                                        </p:tgtEl>
                                        <p:attrNameLst>
                                          <p:attrName>ppt_x</p:attrName>
                                        </p:attrNameLst>
                                      </p:cBhvr>
                                      <p:tavLst>
                                        <p:tav tm="0">
                                          <p:val>
                                            <p:strVal val="1+#ppt_w/2"/>
                                          </p:val>
                                        </p:tav>
                                        <p:tav tm="100000">
                                          <p:val>
                                            <p:strVal val="#ppt_x"/>
                                          </p:val>
                                        </p:tav>
                                      </p:tavLst>
                                    </p:anim>
                                    <p:anim calcmode="lin" valueType="num">
                                      <p:cBhvr additive="base">
                                        <p:cTn id="189" dur="500" fill="hold"/>
                                        <p:tgtEl>
                                          <p:spTgt spid="174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6"/>
                                            </p:cond>
                                          </p:stCondLst>
                                          <p:endCondLst>
                                            <p:cond evt="onStopAudio" delay="0">
                                              <p:tgtEl>
                                                <p:sldTgt/>
                                              </p:tgtEl>
                                            </p:cond>
                                          </p:endCondLst>
                                        </p:cTn>
                                        <p:tgtEl>
                                          <p:sndTgt r:embed="rId11" name="gong_b.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4" fill="hold" nodeType="clickEffect">
                                  <p:stCondLst>
                                    <p:cond delay="0"/>
                                  </p:stCondLst>
                                  <p:childTnLst>
                                    <p:set>
                                      <p:cBhvr>
                                        <p:cTn id="193" dur="1" fill="hold">
                                          <p:stCondLst>
                                            <p:cond delay="0"/>
                                          </p:stCondLst>
                                        </p:cTn>
                                        <p:tgtEl>
                                          <p:spTgt spid="3795"/>
                                        </p:tgtEl>
                                        <p:attrNameLst>
                                          <p:attrName>style.visibility</p:attrName>
                                        </p:attrNameLst>
                                      </p:cBhvr>
                                      <p:to>
                                        <p:strVal val="visible"/>
                                      </p:to>
                                    </p:set>
                                    <p:anim calcmode="lin" valueType="num">
                                      <p:cBhvr additive="base">
                                        <p:cTn id="194" dur="500" fill="hold"/>
                                        <p:tgtEl>
                                          <p:spTgt spid="3795"/>
                                        </p:tgtEl>
                                        <p:attrNameLst>
                                          <p:attrName>ppt_x</p:attrName>
                                        </p:attrNameLst>
                                      </p:cBhvr>
                                      <p:tavLst>
                                        <p:tav tm="0">
                                          <p:val>
                                            <p:strVal val="#ppt_x"/>
                                          </p:val>
                                        </p:tav>
                                        <p:tav tm="100000">
                                          <p:val>
                                            <p:strVal val="#ppt_x"/>
                                          </p:val>
                                        </p:tav>
                                      </p:tavLst>
                                    </p:anim>
                                    <p:anim calcmode="lin" valueType="num">
                                      <p:cBhvr additive="base">
                                        <p:cTn id="195" dur="500" fill="hold"/>
                                        <p:tgtEl>
                                          <p:spTgt spid="37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2"/>
                                            </p:cond>
                                          </p:stCondLst>
                                          <p:endCondLst>
                                            <p:cond evt="onStopAudio" delay="0">
                                              <p:tgtEl>
                                                <p:sldTgt/>
                                              </p:tgtEl>
                                            </p:cond>
                                          </p:endCondLst>
                                        </p:cTn>
                                        <p:tgtEl>
                                          <p:sndTgt r:embed="rId14" name="SPACE.WAV"/>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2" presetClass="entr" presetSubtype="12" fill="hold" nodeType="clickEffect">
                                  <p:stCondLst>
                                    <p:cond delay="0"/>
                                  </p:stCondLst>
                                  <p:childTnLst>
                                    <p:set>
                                      <p:cBhvr>
                                        <p:cTn id="199" dur="1" fill="hold">
                                          <p:stCondLst>
                                            <p:cond delay="0"/>
                                          </p:stCondLst>
                                        </p:cTn>
                                        <p:tgtEl>
                                          <p:spTgt spid="17473"/>
                                        </p:tgtEl>
                                        <p:attrNameLst>
                                          <p:attrName>style.visibility</p:attrName>
                                        </p:attrNameLst>
                                      </p:cBhvr>
                                      <p:to>
                                        <p:strVal val="visible"/>
                                      </p:to>
                                    </p:set>
                                    <p:anim calcmode="lin" valueType="num">
                                      <p:cBhvr additive="base">
                                        <p:cTn id="200" dur="500" fill="hold"/>
                                        <p:tgtEl>
                                          <p:spTgt spid="17473"/>
                                        </p:tgtEl>
                                        <p:attrNameLst>
                                          <p:attrName>ppt_x</p:attrName>
                                        </p:attrNameLst>
                                      </p:cBhvr>
                                      <p:tavLst>
                                        <p:tav tm="0">
                                          <p:val>
                                            <p:strVal val="0-#ppt_w/2"/>
                                          </p:val>
                                        </p:tav>
                                        <p:tav tm="100000">
                                          <p:val>
                                            <p:strVal val="#ppt_x"/>
                                          </p:val>
                                        </p:tav>
                                      </p:tavLst>
                                    </p:anim>
                                    <p:anim calcmode="lin" valueType="num">
                                      <p:cBhvr additive="base">
                                        <p:cTn id="201" dur="500" fill="hold"/>
                                        <p:tgtEl>
                                          <p:spTgt spid="174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8"/>
                                            </p:cond>
                                          </p:stCondLst>
                                          <p:endCondLst>
                                            <p:cond evt="onStopAudio" delay="0">
                                              <p:tgtEl>
                                                <p:sldTgt/>
                                              </p:tgtEl>
                                            </p:cond>
                                          </p:endCondLst>
                                        </p:cTn>
                                        <p:tgtEl>
                                          <p:sndTgt r:embed="rId4" name="Zischen"/>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2" presetClass="entr" presetSubtype="9" fill="hold" nodeType="clickEffect">
                                  <p:stCondLst>
                                    <p:cond delay="0"/>
                                  </p:stCondLst>
                                  <p:childTnLst>
                                    <p:set>
                                      <p:cBhvr>
                                        <p:cTn id="205" dur="1" fill="hold">
                                          <p:stCondLst>
                                            <p:cond delay="0"/>
                                          </p:stCondLst>
                                        </p:cTn>
                                        <p:tgtEl>
                                          <p:spTgt spid="17474"/>
                                        </p:tgtEl>
                                        <p:attrNameLst>
                                          <p:attrName>style.visibility</p:attrName>
                                        </p:attrNameLst>
                                      </p:cBhvr>
                                      <p:to>
                                        <p:strVal val="visible"/>
                                      </p:to>
                                    </p:set>
                                    <p:anim calcmode="lin" valueType="num">
                                      <p:cBhvr additive="base">
                                        <p:cTn id="206" dur="500" fill="hold"/>
                                        <p:tgtEl>
                                          <p:spTgt spid="17474"/>
                                        </p:tgtEl>
                                        <p:attrNameLst>
                                          <p:attrName>ppt_x</p:attrName>
                                        </p:attrNameLst>
                                      </p:cBhvr>
                                      <p:tavLst>
                                        <p:tav tm="0">
                                          <p:val>
                                            <p:strVal val="0-#ppt_w/2"/>
                                          </p:val>
                                        </p:tav>
                                        <p:tav tm="100000">
                                          <p:val>
                                            <p:strVal val="#ppt_x"/>
                                          </p:val>
                                        </p:tav>
                                      </p:tavLst>
                                    </p:anim>
                                    <p:anim calcmode="lin" valueType="num">
                                      <p:cBhvr additive="base">
                                        <p:cTn id="207" dur="500" fill="hold"/>
                                        <p:tgtEl>
                                          <p:spTgt spid="174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4"/>
                                            </p:cond>
                                          </p:stCondLst>
                                          <p:endCondLst>
                                            <p:cond evt="onStopAudio" delay="0">
                                              <p:tgtEl>
                                                <p:sldTgt/>
                                              </p:tgtEl>
                                            </p:cond>
                                          </p:endCondLst>
                                        </p:cTn>
                                        <p:tgtEl>
                                          <p:sndTgt r:embed="rId4" name="Zischen"/>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2" presetClass="entr" presetSubtype="2" fill="hold" grpId="0" nodeType="clickEffect">
                                  <p:stCondLst>
                                    <p:cond delay="0"/>
                                  </p:stCondLst>
                                  <p:childTnLst>
                                    <p:set>
                                      <p:cBhvr>
                                        <p:cTn id="211" dur="1" fill="hold">
                                          <p:stCondLst>
                                            <p:cond delay="0"/>
                                          </p:stCondLst>
                                        </p:cTn>
                                        <p:tgtEl>
                                          <p:spTgt spid="17475">
                                            <p:txEl>
                                              <p:pRg st="0" end="0"/>
                                            </p:txEl>
                                          </p:spTgt>
                                        </p:tgtEl>
                                        <p:attrNameLst>
                                          <p:attrName>style.visibility</p:attrName>
                                        </p:attrNameLst>
                                      </p:cBhvr>
                                      <p:to>
                                        <p:strVal val="visible"/>
                                      </p:to>
                                    </p:set>
                                    <p:anim calcmode="lin" valueType="num">
                                      <p:cBhvr additive="base">
                                        <p:cTn id="212" dur="500" fill="hold"/>
                                        <p:tgtEl>
                                          <p:spTgt spid="17475">
                                            <p:txEl>
                                              <p:pRg st="0" end="0"/>
                                            </p:txEl>
                                          </p:spTgt>
                                        </p:tgtEl>
                                        <p:attrNameLst>
                                          <p:attrName>ppt_x</p:attrName>
                                        </p:attrNameLst>
                                      </p:cBhvr>
                                      <p:tavLst>
                                        <p:tav tm="0">
                                          <p:val>
                                            <p:strVal val="1+#ppt_w/2"/>
                                          </p:val>
                                        </p:tav>
                                        <p:tav tm="100000">
                                          <p:val>
                                            <p:strVal val="#ppt_x"/>
                                          </p:val>
                                        </p:tav>
                                      </p:tavLst>
                                    </p:anim>
                                    <p:anim calcmode="lin" valueType="num">
                                      <p:cBhvr additive="base">
                                        <p:cTn id="213" dur="500" fill="hold"/>
                                        <p:tgtEl>
                                          <p:spTgt spid="174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8" name="regen.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2" presetClass="entr" presetSubtype="4" fill="hold" grpId="0" nodeType="clickEffect">
                                  <p:stCondLst>
                                    <p:cond delay="0"/>
                                  </p:stCondLst>
                                  <p:childTnLst>
                                    <p:set>
                                      <p:cBhvr>
                                        <p:cTn id="217" dur="1" fill="hold">
                                          <p:stCondLst>
                                            <p:cond delay="0"/>
                                          </p:stCondLst>
                                        </p:cTn>
                                        <p:tgtEl>
                                          <p:spTgt spid="17476">
                                            <p:txEl>
                                              <p:pRg st="0" end="0"/>
                                            </p:txEl>
                                          </p:spTgt>
                                        </p:tgtEl>
                                        <p:attrNameLst>
                                          <p:attrName>style.visibility</p:attrName>
                                        </p:attrNameLst>
                                      </p:cBhvr>
                                      <p:to>
                                        <p:strVal val="visible"/>
                                      </p:to>
                                    </p:set>
                                    <p:anim calcmode="lin" valueType="num">
                                      <p:cBhvr additive="base">
                                        <p:cTn id="218" dur="500" fill="hold"/>
                                        <p:tgtEl>
                                          <p:spTgt spid="17476">
                                            <p:txEl>
                                              <p:pRg st="0" end="0"/>
                                            </p:txEl>
                                          </p:spTgt>
                                        </p:tgtEl>
                                        <p:attrNameLst>
                                          <p:attrName>ppt_x</p:attrName>
                                        </p:attrNameLst>
                                      </p:cBhvr>
                                      <p:tavLst>
                                        <p:tav tm="0">
                                          <p:val>
                                            <p:strVal val="#ppt_x"/>
                                          </p:val>
                                        </p:tav>
                                        <p:tav tm="100000">
                                          <p:val>
                                            <p:strVal val="#ppt_x"/>
                                          </p:val>
                                        </p:tav>
                                      </p:tavLst>
                                    </p:anim>
                                    <p:anim calcmode="lin" valueType="num">
                                      <p:cBhvr additive="base">
                                        <p:cTn id="219" dur="500" fill="hold"/>
                                        <p:tgtEl>
                                          <p:spTgt spid="174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2" name="smoke.wav"/>
                                        </p:tgtEl>
                                      </p:cMediaNode>
                                    </p:audio>
                                  </p:subTnLst>
                                </p:cTn>
                              </p:par>
                            </p:childTnLst>
                          </p:cTn>
                        </p:par>
                      </p:childTnLst>
                    </p:cTn>
                  </p:par>
                  <p:par>
                    <p:cTn id="220" fill="hold" nodeType="clickPar">
                      <p:stCondLst>
                        <p:cond delay="indefinite"/>
                      </p:stCondLst>
                      <p:childTnLst>
                        <p:par>
                          <p:cTn id="221" fill="hold" nodeType="withGroup">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17477"/>
                                        </p:tgtEl>
                                        <p:attrNameLst>
                                          <p:attrName>style.visibility</p:attrName>
                                        </p:attrNameLst>
                                      </p:cBhvr>
                                      <p:to>
                                        <p:strVal val="visible"/>
                                      </p:to>
                                    </p:set>
                                    <p:anim calcmode="lin" valueType="num">
                                      <p:cBhvr additive="base">
                                        <p:cTn id="224" dur="500" fill="hold"/>
                                        <p:tgtEl>
                                          <p:spTgt spid="17477"/>
                                        </p:tgtEl>
                                        <p:attrNameLst>
                                          <p:attrName>ppt_x</p:attrName>
                                        </p:attrNameLst>
                                      </p:cBhvr>
                                      <p:tavLst>
                                        <p:tav tm="0">
                                          <p:val>
                                            <p:strVal val="1+#ppt_w/2"/>
                                          </p:val>
                                        </p:tav>
                                        <p:tav tm="100000">
                                          <p:val>
                                            <p:strVal val="#ppt_x"/>
                                          </p:val>
                                        </p:tav>
                                      </p:tavLst>
                                    </p:anim>
                                    <p:anim calcmode="lin" valueType="num">
                                      <p:cBhvr additive="base">
                                        <p:cTn id="225" dur="500" fill="hold"/>
                                        <p:tgtEl>
                                          <p:spTgt spid="174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2"/>
                                            </p:cond>
                                          </p:stCondLst>
                                          <p:endCondLst>
                                            <p:cond evt="onStopAudio" delay="0">
                                              <p:tgtEl>
                                                <p:sldTgt/>
                                              </p:tgtEl>
                                            </p:cond>
                                          </p:endCondLst>
                                        </p:cTn>
                                        <p:tgtEl>
                                          <p:sndTgt r:embed="rId15" name="ACRO5.WAV"/>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2" presetClass="entr" presetSubtype="2" fill="hold" grpId="0" nodeType="clickEffect">
                                  <p:stCondLst>
                                    <p:cond delay="0"/>
                                  </p:stCondLst>
                                  <p:childTnLst>
                                    <p:set>
                                      <p:cBhvr>
                                        <p:cTn id="229" dur="1" fill="hold">
                                          <p:stCondLst>
                                            <p:cond delay="0"/>
                                          </p:stCondLst>
                                        </p:cTn>
                                        <p:tgtEl>
                                          <p:spTgt spid="17478"/>
                                        </p:tgtEl>
                                        <p:attrNameLst>
                                          <p:attrName>style.visibility</p:attrName>
                                        </p:attrNameLst>
                                      </p:cBhvr>
                                      <p:to>
                                        <p:strVal val="visible"/>
                                      </p:to>
                                    </p:set>
                                    <p:anim calcmode="lin" valueType="num">
                                      <p:cBhvr additive="base">
                                        <p:cTn id="230" dur="500" fill="hold"/>
                                        <p:tgtEl>
                                          <p:spTgt spid="17478"/>
                                        </p:tgtEl>
                                        <p:attrNameLst>
                                          <p:attrName>ppt_x</p:attrName>
                                        </p:attrNameLst>
                                      </p:cBhvr>
                                      <p:tavLst>
                                        <p:tav tm="0">
                                          <p:val>
                                            <p:strVal val="1+#ppt_w/2"/>
                                          </p:val>
                                        </p:tav>
                                        <p:tav tm="100000">
                                          <p:val>
                                            <p:strVal val="#ppt_x"/>
                                          </p:val>
                                        </p:tav>
                                      </p:tavLst>
                                    </p:anim>
                                    <p:anim calcmode="lin" valueType="num">
                                      <p:cBhvr additive="base">
                                        <p:cTn id="231" dur="500" fill="hold"/>
                                        <p:tgtEl>
                                          <p:spTgt spid="174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8"/>
                                            </p:cond>
                                          </p:stCondLst>
                                          <p:endCondLst>
                                            <p:cond evt="onStopAudio" delay="0">
                                              <p:tgtEl>
                                                <p:sldTgt/>
                                              </p:tgtEl>
                                            </p:cond>
                                          </p:endCondLst>
                                        </p:cTn>
                                        <p:tgtEl>
                                          <p:sndTgt r:embed="rId15" name="ACRO5.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8" fill="hold" grpId="0" nodeType="clickEffect">
                                  <p:stCondLst>
                                    <p:cond delay="0"/>
                                  </p:stCondLst>
                                  <p:childTnLst>
                                    <p:set>
                                      <p:cBhvr>
                                        <p:cTn id="235" dur="1" fill="hold">
                                          <p:stCondLst>
                                            <p:cond delay="0"/>
                                          </p:stCondLst>
                                        </p:cTn>
                                        <p:tgtEl>
                                          <p:spTgt spid="17479"/>
                                        </p:tgtEl>
                                        <p:attrNameLst>
                                          <p:attrName>style.visibility</p:attrName>
                                        </p:attrNameLst>
                                      </p:cBhvr>
                                      <p:to>
                                        <p:strVal val="visible"/>
                                      </p:to>
                                    </p:set>
                                    <p:anim calcmode="lin" valueType="num">
                                      <p:cBhvr additive="base">
                                        <p:cTn id="236" dur="500" fill="hold"/>
                                        <p:tgtEl>
                                          <p:spTgt spid="17479"/>
                                        </p:tgtEl>
                                        <p:attrNameLst>
                                          <p:attrName>ppt_x</p:attrName>
                                        </p:attrNameLst>
                                      </p:cBhvr>
                                      <p:tavLst>
                                        <p:tav tm="0">
                                          <p:val>
                                            <p:strVal val="0-#ppt_w/2"/>
                                          </p:val>
                                        </p:tav>
                                        <p:tav tm="100000">
                                          <p:val>
                                            <p:strVal val="#ppt_x"/>
                                          </p:val>
                                        </p:tav>
                                      </p:tavLst>
                                    </p:anim>
                                    <p:anim calcmode="lin" valueType="num">
                                      <p:cBhvr additive="base">
                                        <p:cTn id="237" dur="500" fill="hold"/>
                                        <p:tgtEl>
                                          <p:spTgt spid="174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4"/>
                                            </p:cond>
                                          </p:stCondLst>
                                          <p:endCondLst>
                                            <p:cond evt="onStopAudio" delay="0">
                                              <p:tgtEl>
                                                <p:sldTgt/>
                                              </p:tgtEl>
                                            </p:cond>
                                          </p:endCondLst>
                                        </p:cTn>
                                        <p:tgtEl>
                                          <p:sndTgt r:embed="rId15" name="ACRO5.WAV"/>
                                        </p:tgtEl>
                                      </p:cMediaNode>
                                    </p:audio>
                                  </p:subTnLst>
                                </p:cTn>
                              </p:par>
                            </p:childTnLst>
                          </p:cTn>
                        </p:par>
                      </p:childTnLst>
                    </p:cTn>
                  </p:par>
                  <p:par>
                    <p:cTn id="238" fill="hold" nodeType="clickPar">
                      <p:stCondLst>
                        <p:cond delay="indefinite"/>
                      </p:stCondLst>
                      <p:childTnLst>
                        <p:par>
                          <p:cTn id="239" fill="hold" nodeType="withGroup">
                            <p:stCondLst>
                              <p:cond delay="0"/>
                            </p:stCondLst>
                            <p:childTnLst>
                              <p:par>
                                <p:cTn id="240" presetID="2" presetClass="entr" presetSubtype="1" fill="hold" grpId="0" nodeType="clickEffect">
                                  <p:stCondLst>
                                    <p:cond delay="0"/>
                                  </p:stCondLst>
                                  <p:iterate type="wd">
                                    <p:tmPct val="100000"/>
                                  </p:iterate>
                                  <p:childTnLst>
                                    <p:set>
                                      <p:cBhvr>
                                        <p:cTn id="241" dur="1" fill="hold">
                                          <p:stCondLst>
                                            <p:cond delay="0"/>
                                          </p:stCondLst>
                                        </p:cTn>
                                        <p:tgtEl>
                                          <p:spTgt spid="17480">
                                            <p:txEl>
                                              <p:pRg st="0" end="0"/>
                                            </p:txEl>
                                          </p:spTgt>
                                        </p:tgtEl>
                                        <p:attrNameLst>
                                          <p:attrName>style.visibility</p:attrName>
                                        </p:attrNameLst>
                                      </p:cBhvr>
                                      <p:to>
                                        <p:strVal val="visible"/>
                                      </p:to>
                                    </p:set>
                                    <p:anim calcmode="lin" valueType="num">
                                      <p:cBhvr additive="base">
                                        <p:cTn id="242" dur="300" fill="hold"/>
                                        <p:tgtEl>
                                          <p:spTgt spid="17480">
                                            <p:txEl>
                                              <p:pRg st="0" end="0"/>
                                            </p:txEl>
                                          </p:spTgt>
                                        </p:tgtEl>
                                        <p:attrNameLst>
                                          <p:attrName>ppt_x</p:attrName>
                                        </p:attrNameLst>
                                      </p:cBhvr>
                                      <p:tavLst>
                                        <p:tav tm="0">
                                          <p:val>
                                            <p:strVal val="#ppt_x"/>
                                          </p:val>
                                        </p:tav>
                                        <p:tav tm="100000">
                                          <p:val>
                                            <p:strVal val="#ppt_x"/>
                                          </p:val>
                                        </p:tav>
                                      </p:tavLst>
                                    </p:anim>
                                    <p:anim calcmode="lin" valueType="num">
                                      <p:cBhvr additive="base">
                                        <p:cTn id="243" dur="300" fill="hold"/>
                                        <p:tgtEl>
                                          <p:spTgt spid="1748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8" name="reg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autoUpdateAnimBg="0"/>
      <p:bldP spid="17410" grpId="0" animBg="1"/>
      <p:bldP spid="17412" grpId="0" build="p" autoUpdateAnimBg="0"/>
      <p:bldP spid="17414" grpId="0" autoUpdateAnimBg="0"/>
      <p:bldP spid="17416" grpId="0" build="p" autoUpdateAnimBg="0"/>
      <p:bldP spid="17417" grpId="0" build="p" autoUpdateAnimBg="0"/>
      <p:bldP spid="17418" grpId="0" build="p" autoUpdateAnimBg="0"/>
      <p:bldP spid="17419" grpId="0" autoUpdateAnimBg="0"/>
      <p:bldP spid="17434" grpId="0" build="p" autoUpdateAnimBg="0"/>
      <p:bldP spid="17451" grpId="0" build="p" autoUpdateAnimBg="0"/>
      <p:bldP spid="17452" grpId="0" build="p" autoUpdateAnimBg="0"/>
      <p:bldP spid="17453" grpId="0" animBg="1"/>
      <p:bldP spid="17454" grpId="0" animBg="1"/>
      <p:bldP spid="17458" grpId="0" animBg="1"/>
      <p:bldP spid="17459" grpId="0" animBg="1"/>
      <p:bldP spid="17460" grpId="0" animBg="1"/>
      <p:bldP spid="17461" grpId="0" animBg="1"/>
      <p:bldP spid="17462" grpId="0" animBg="1"/>
      <p:bldP spid="17463" grpId="0" animBg="1"/>
      <p:bldP spid="17464" grpId="0" build="p" autoUpdateAnimBg="0"/>
      <p:bldP spid="17465" grpId="0" animBg="1"/>
      <p:bldP spid="17475" grpId="0" build="p" autoUpdateAnimBg="0"/>
      <p:bldP spid="17476" grpId="0" build="p" autoUpdateAnimBg="0"/>
      <p:bldP spid="17477" grpId="0" animBg="1"/>
      <p:bldP spid="17478" grpId="0" animBg="1"/>
      <p:bldP spid="17479" grpId="0" animBg="1"/>
      <p:bldP spid="1748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hteck 18432">
            <a:extLst>
              <a:ext uri="{FF2B5EF4-FFF2-40B4-BE49-F238E27FC236}">
                <a16:creationId xmlns:a16="http://schemas.microsoft.com/office/drawing/2014/main" id="{3E4A17CD-0A87-422D-95D9-3037782210F8}"/>
              </a:ext>
            </a:extLst>
          </p:cNvPr>
          <p:cNvSpPr>
            <a:spLocks noChangeArrowheads="1"/>
          </p:cNvSpPr>
          <p:nvPr/>
        </p:nvSpPr>
        <p:spPr bwMode="auto">
          <a:xfrm>
            <a:off x="762000" y="53340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Wichtige gesteinsbildende Minerale</a:t>
            </a:r>
          </a:p>
        </p:txBody>
      </p:sp>
      <p:sp>
        <p:nvSpPr>
          <p:cNvPr id="18434" name="Rechteck 18433">
            <a:extLst>
              <a:ext uri="{FF2B5EF4-FFF2-40B4-BE49-F238E27FC236}">
                <a16:creationId xmlns:a16="http://schemas.microsoft.com/office/drawing/2014/main" id="{4DA3498E-799B-4426-8D05-7F6A128C180D}"/>
              </a:ext>
            </a:extLst>
          </p:cNvPr>
          <p:cNvSpPr>
            <a:spLocks noChangeArrowheads="1"/>
          </p:cNvSpPr>
          <p:nvPr/>
        </p:nvSpPr>
        <p:spPr bwMode="auto">
          <a:xfrm>
            <a:off x="838200" y="1143000"/>
            <a:ext cx="14478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Quarz</a:t>
            </a:r>
          </a:p>
          <a:p>
            <a:pPr>
              <a:spcBef>
                <a:spcPct val="50000"/>
              </a:spcBef>
            </a:pPr>
            <a:r>
              <a:rPr lang="de-DE" altLang="de-DE">
                <a:latin typeface="Times New Roman" panose="02020603050405020304" pitchFamily="18" charset="0"/>
              </a:rPr>
              <a:t>- Feldspäte</a:t>
            </a:r>
          </a:p>
          <a:p>
            <a:pPr>
              <a:spcBef>
                <a:spcPct val="50000"/>
              </a:spcBef>
            </a:pPr>
            <a:r>
              <a:rPr lang="de-DE" altLang="de-DE">
                <a:latin typeface="Times New Roman" panose="02020603050405020304" pitchFamily="18" charset="0"/>
              </a:rPr>
              <a:t>- Glimmer</a:t>
            </a:r>
          </a:p>
          <a:p>
            <a:pPr>
              <a:spcBef>
                <a:spcPct val="50000"/>
              </a:spcBef>
            </a:pPr>
            <a:r>
              <a:rPr lang="de-DE" altLang="de-DE">
                <a:latin typeface="Times New Roman" panose="02020603050405020304" pitchFamily="18" charset="0"/>
              </a:rPr>
              <a:t>- Amphibole</a:t>
            </a:r>
          </a:p>
          <a:p>
            <a:pPr>
              <a:spcBef>
                <a:spcPct val="50000"/>
              </a:spcBef>
            </a:pPr>
            <a:r>
              <a:rPr lang="de-DE" altLang="de-DE">
                <a:latin typeface="Times New Roman" panose="02020603050405020304" pitchFamily="18" charset="0"/>
              </a:rPr>
              <a:t>- Pyroxene</a:t>
            </a:r>
          </a:p>
          <a:p>
            <a:pPr>
              <a:spcBef>
                <a:spcPct val="50000"/>
              </a:spcBef>
            </a:pPr>
            <a:r>
              <a:rPr lang="de-DE" altLang="de-DE">
                <a:latin typeface="Times New Roman" panose="02020603050405020304" pitchFamily="18" charset="0"/>
              </a:rPr>
              <a:t>- Olivin</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 Tonminerale</a:t>
            </a:r>
          </a:p>
          <a:p>
            <a:pPr>
              <a:spcBef>
                <a:spcPct val="50000"/>
              </a:spcBef>
            </a:pPr>
            <a:r>
              <a:rPr lang="de-DE" altLang="de-DE">
                <a:latin typeface="Times New Roman" panose="02020603050405020304" pitchFamily="18" charset="0"/>
              </a:rPr>
              <a:t>- Calcit CaCO3</a:t>
            </a:r>
          </a:p>
          <a:p>
            <a:pPr>
              <a:spcBef>
                <a:spcPct val="50000"/>
              </a:spcBef>
            </a:pPr>
            <a:r>
              <a:rPr lang="de-DE" altLang="de-DE">
                <a:latin typeface="Times New Roman" panose="02020603050405020304" pitchFamily="18" charset="0"/>
              </a:rPr>
              <a:t>- Dolomit CaMg (CO3)2</a:t>
            </a:r>
          </a:p>
        </p:txBody>
      </p:sp>
      <p:sp>
        <p:nvSpPr>
          <p:cNvPr id="18435" name="Rechteck 18434">
            <a:extLst>
              <a:ext uri="{FF2B5EF4-FFF2-40B4-BE49-F238E27FC236}">
                <a16:creationId xmlns:a16="http://schemas.microsoft.com/office/drawing/2014/main" id="{C9D12497-8975-4D65-83D4-4B59A90847EB}"/>
              </a:ext>
            </a:extLst>
          </p:cNvPr>
          <p:cNvSpPr>
            <a:spLocks noChangeArrowheads="1"/>
          </p:cNvSpPr>
          <p:nvPr/>
        </p:nvSpPr>
        <p:spPr bwMode="auto">
          <a:xfrm>
            <a:off x="2514600" y="1371600"/>
            <a:ext cx="1676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3200">
                <a:latin typeface="Times New Roman" panose="02020603050405020304" pitchFamily="18" charset="0"/>
              </a:rPr>
              <a:t>}hell</a:t>
            </a:r>
          </a:p>
          <a:p>
            <a:pPr>
              <a:spcBef>
                <a:spcPct val="50000"/>
              </a:spcBef>
            </a:pPr>
            <a:r>
              <a:rPr lang="de-DE" altLang="de-DE" sz="3200">
                <a:latin typeface="Times New Roman" panose="02020603050405020304" pitchFamily="18" charset="0"/>
              </a:rPr>
              <a:t>}dunkel</a:t>
            </a:r>
          </a:p>
        </p:txBody>
      </p:sp>
      <p:sp>
        <p:nvSpPr>
          <p:cNvPr id="18436" name="Rechteck 18435">
            <a:extLst>
              <a:ext uri="{FF2B5EF4-FFF2-40B4-BE49-F238E27FC236}">
                <a16:creationId xmlns:a16="http://schemas.microsoft.com/office/drawing/2014/main" id="{9BF7FD33-6DCD-48DF-894F-04FC7C18EC25}"/>
              </a:ext>
            </a:extLst>
          </p:cNvPr>
          <p:cNvSpPr>
            <a:spLocks noChangeArrowheads="1"/>
          </p:cNvSpPr>
          <p:nvPr/>
        </p:nvSpPr>
        <p:spPr bwMode="auto">
          <a:xfrm>
            <a:off x="4191000" y="1295400"/>
            <a:ext cx="5334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800">
                <a:latin typeface="Times New Roman" panose="02020603050405020304" pitchFamily="18" charset="0"/>
              </a:rPr>
              <a:t>]</a:t>
            </a:r>
          </a:p>
        </p:txBody>
      </p:sp>
      <p:sp>
        <p:nvSpPr>
          <p:cNvPr id="18437" name="Rechteck 18436">
            <a:extLst>
              <a:ext uri="{FF2B5EF4-FFF2-40B4-BE49-F238E27FC236}">
                <a16:creationId xmlns:a16="http://schemas.microsoft.com/office/drawing/2014/main" id="{A5078897-072C-4A71-B903-7C5507597B11}"/>
              </a:ext>
            </a:extLst>
          </p:cNvPr>
          <p:cNvSpPr>
            <a:spLocks noChangeArrowheads="1"/>
          </p:cNvSpPr>
          <p:nvPr/>
        </p:nvSpPr>
        <p:spPr bwMode="auto">
          <a:xfrm>
            <a:off x="4724400" y="1981200"/>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magmetische Geteine</a:t>
            </a:r>
          </a:p>
        </p:txBody>
      </p:sp>
      <p:sp>
        <p:nvSpPr>
          <p:cNvPr id="18438" name="Rechteck 18437">
            <a:extLst>
              <a:ext uri="{FF2B5EF4-FFF2-40B4-BE49-F238E27FC236}">
                <a16:creationId xmlns:a16="http://schemas.microsoft.com/office/drawing/2014/main" id="{B8D3471A-AEF4-4A12-A18E-6A98680871F4}"/>
              </a:ext>
            </a:extLst>
          </p:cNvPr>
          <p:cNvSpPr>
            <a:spLocks noChangeArrowheads="1"/>
          </p:cNvSpPr>
          <p:nvPr/>
        </p:nvSpPr>
        <p:spPr bwMode="auto">
          <a:xfrm>
            <a:off x="2209800" y="3200400"/>
            <a:ext cx="609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800">
                <a:latin typeface="Times New Roman" panose="02020603050405020304" pitchFamily="18" charset="0"/>
              </a:rPr>
              <a:t>]</a:t>
            </a:r>
          </a:p>
        </p:txBody>
      </p:sp>
      <p:sp>
        <p:nvSpPr>
          <p:cNvPr id="18439" name="Rechteck 18438">
            <a:extLst>
              <a:ext uri="{FF2B5EF4-FFF2-40B4-BE49-F238E27FC236}">
                <a16:creationId xmlns:a16="http://schemas.microsoft.com/office/drawing/2014/main" id="{00BDD38E-68EB-49D5-B355-626118A1AB4C}"/>
              </a:ext>
            </a:extLst>
          </p:cNvPr>
          <p:cNvSpPr>
            <a:spLocks noChangeArrowheads="1"/>
          </p:cNvSpPr>
          <p:nvPr/>
        </p:nvSpPr>
        <p:spPr bwMode="auto">
          <a:xfrm>
            <a:off x="2971800" y="3886200"/>
            <a:ext cx="243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Sedimentgesteine</a:t>
            </a:r>
          </a:p>
        </p:txBody>
      </p:sp>
      <p:sp>
        <p:nvSpPr>
          <p:cNvPr id="18440" name="Rechteck 18439">
            <a:extLst>
              <a:ext uri="{FF2B5EF4-FFF2-40B4-BE49-F238E27FC236}">
                <a16:creationId xmlns:a16="http://schemas.microsoft.com/office/drawing/2014/main" id="{88BE27FA-5F9D-4A8F-81A0-61E69366DDD9}"/>
              </a:ext>
            </a:extLst>
          </p:cNvPr>
          <p:cNvSpPr>
            <a:spLocks noChangeArrowheads="1"/>
          </p:cNvSpPr>
          <p:nvPr/>
        </p:nvSpPr>
        <p:spPr bwMode="auto">
          <a:xfrm>
            <a:off x="5943600" y="8382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Unterscheidung von Mineralen :</a:t>
            </a:r>
          </a:p>
        </p:txBody>
      </p:sp>
      <p:sp>
        <p:nvSpPr>
          <p:cNvPr id="18441" name="Rechteck 18440">
            <a:extLst>
              <a:ext uri="{FF2B5EF4-FFF2-40B4-BE49-F238E27FC236}">
                <a16:creationId xmlns:a16="http://schemas.microsoft.com/office/drawing/2014/main" id="{F38DDC64-FD11-4D00-BBE4-1474975F1B86}"/>
              </a:ext>
            </a:extLst>
          </p:cNvPr>
          <p:cNvSpPr>
            <a:spLocks noChangeArrowheads="1"/>
          </p:cNvSpPr>
          <p:nvPr/>
        </p:nvSpPr>
        <p:spPr bwMode="auto">
          <a:xfrm>
            <a:off x="6400800" y="1981200"/>
            <a:ext cx="22098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 Kritallstruktur</a:t>
            </a:r>
          </a:p>
          <a:p>
            <a:pPr>
              <a:spcBef>
                <a:spcPct val="50000"/>
              </a:spcBef>
            </a:pPr>
            <a:r>
              <a:rPr lang="de-DE" altLang="de-DE" sz="1600">
                <a:latin typeface="Times New Roman" panose="02020603050405020304" pitchFamily="18" charset="0"/>
              </a:rPr>
              <a:t>- Härte</a:t>
            </a:r>
          </a:p>
          <a:p>
            <a:pPr>
              <a:spcBef>
                <a:spcPct val="50000"/>
              </a:spcBef>
            </a:pPr>
            <a:r>
              <a:rPr lang="de-DE" altLang="de-DE" sz="1600">
                <a:latin typeface="Times New Roman" panose="02020603050405020304" pitchFamily="18" charset="0"/>
              </a:rPr>
              <a:t>- Spaltbarkeit</a:t>
            </a:r>
          </a:p>
          <a:p>
            <a:pPr>
              <a:spcBef>
                <a:spcPct val="50000"/>
              </a:spcBef>
            </a:pPr>
            <a:r>
              <a:rPr lang="de-DE" altLang="de-DE" sz="1600">
                <a:latin typeface="Times New Roman" panose="02020603050405020304" pitchFamily="18" charset="0"/>
              </a:rPr>
              <a:t>- Dichte</a:t>
            </a:r>
          </a:p>
        </p:txBody>
      </p:sp>
      <p:graphicFrame>
        <p:nvGraphicFramePr>
          <p:cNvPr id="18442" name="Object 10">
            <a:extLst>
              <a:ext uri="{FF2B5EF4-FFF2-40B4-BE49-F238E27FC236}">
                <a16:creationId xmlns:a16="http://schemas.microsoft.com/office/drawing/2014/main" id="{E021A650-BDD1-4503-8499-0722C98EB88D}"/>
              </a:ext>
            </a:extLst>
          </p:cNvPr>
          <p:cNvGraphicFramePr>
            <a:graphicFrameLocks/>
          </p:cNvGraphicFramePr>
          <p:nvPr/>
        </p:nvGraphicFramePr>
        <p:xfrm>
          <a:off x="1885950" y="4648200"/>
          <a:ext cx="860425" cy="1577975"/>
        </p:xfrm>
        <a:graphic>
          <a:graphicData uri="http://schemas.openxmlformats.org/presentationml/2006/ole">
            <mc:AlternateContent xmlns:mc="http://schemas.openxmlformats.org/markup-compatibility/2006">
              <mc:Choice xmlns:v="urn:schemas-microsoft-com:vml" Requires="v">
                <p:oleObj spid="_x0000_s4115" name="ClipArt" r:id="rId12" imgW="2001600" imgH="3660480" progId="MS_ClipArt_Gallery.2">
                  <p:embed/>
                </p:oleObj>
              </mc:Choice>
              <mc:Fallback>
                <p:oleObj name="ClipArt" r:id="rId12" imgW="2001600" imgH="3660480" progId="MS_ClipArt_Gallery.2">
                  <p:embed/>
                  <p:pic>
                    <p:nvPicPr>
                      <p:cNvPr id="0" name="Object 1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5950" y="4648200"/>
                        <a:ext cx="860425"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3" name="Object 11">
            <a:extLst>
              <a:ext uri="{FF2B5EF4-FFF2-40B4-BE49-F238E27FC236}">
                <a16:creationId xmlns:a16="http://schemas.microsoft.com/office/drawing/2014/main" id="{8D7C7BFA-6709-49EE-A066-F1AF1B192153}"/>
              </a:ext>
            </a:extLst>
          </p:cNvPr>
          <p:cNvGraphicFramePr>
            <a:graphicFrameLocks/>
          </p:cNvGraphicFramePr>
          <p:nvPr/>
        </p:nvGraphicFramePr>
        <p:xfrm>
          <a:off x="4333875" y="3886200"/>
          <a:ext cx="2473325" cy="2252663"/>
        </p:xfrm>
        <a:graphic>
          <a:graphicData uri="http://schemas.openxmlformats.org/presentationml/2006/ole">
            <mc:AlternateContent xmlns:mc="http://schemas.openxmlformats.org/markup-compatibility/2006">
              <mc:Choice xmlns:v="urn:schemas-microsoft-com:vml" Requires="v">
                <p:oleObj spid="_x0000_s4116" name="ClipArt" r:id="rId14" imgW="3660480" imgH="3333600" progId="MS_ClipArt_Gallery.2">
                  <p:embed/>
                </p:oleObj>
              </mc:Choice>
              <mc:Fallback>
                <p:oleObj name="ClipArt" r:id="rId14" imgW="3660480" imgH="3333600" progId="MS_ClipArt_Gallery.2">
                  <p:embed/>
                  <p:pic>
                    <p:nvPicPr>
                      <p:cNvPr id="0" name="Object 1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33875" y="3886200"/>
                        <a:ext cx="2473325"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4" name="Object 12">
            <a:extLst>
              <a:ext uri="{FF2B5EF4-FFF2-40B4-BE49-F238E27FC236}">
                <a16:creationId xmlns:a16="http://schemas.microsoft.com/office/drawing/2014/main" id="{D2A0D99C-9623-4CB7-A3DE-533C72E4B10F}"/>
              </a:ext>
            </a:extLst>
          </p:cNvPr>
          <p:cNvGraphicFramePr>
            <a:graphicFrameLocks/>
          </p:cNvGraphicFramePr>
          <p:nvPr/>
        </p:nvGraphicFramePr>
        <p:xfrm>
          <a:off x="7019925" y="4038600"/>
          <a:ext cx="1514475" cy="1957388"/>
        </p:xfrm>
        <a:graphic>
          <a:graphicData uri="http://schemas.openxmlformats.org/presentationml/2006/ole">
            <mc:AlternateContent xmlns:mc="http://schemas.openxmlformats.org/markup-compatibility/2006">
              <mc:Choice xmlns:v="urn:schemas-microsoft-com:vml" Requires="v">
                <p:oleObj spid="_x0000_s4117" name="ClipArt" r:id="rId16" imgW="2250720" imgH="3657240" progId="MS_ClipArt_Gallery.2">
                  <p:embed/>
                </p:oleObj>
              </mc:Choice>
              <mc:Fallback>
                <p:oleObj name="ClipArt" r:id="rId16" imgW="2250720" imgH="3657240" progId="MS_ClipArt_Gallery.2">
                  <p:embed/>
                  <p:pic>
                    <p:nvPicPr>
                      <p:cNvPr id="0" name="Object 12"/>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9925" y="4038600"/>
                        <a:ext cx="151447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 calcmode="lin" valueType="num">
                                      <p:cBhvr additive="base">
                                        <p:cTn id="7" dur="500" fill="hold"/>
                                        <p:tgtEl>
                                          <p:spTgt spid="184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reg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wd">
                                    <p:tmPct val="100000"/>
                                  </p:iterate>
                                  <p:childTnLst>
                                    <p:set>
                                      <p:cBhvr>
                                        <p:cTn id="12" dur="1" fill="hold">
                                          <p:stCondLst>
                                            <p:cond delay="0"/>
                                          </p:stCondLst>
                                        </p:cTn>
                                        <p:tgtEl>
                                          <p:spTgt spid="18434">
                                            <p:txEl>
                                              <p:pRg st="0" end="0"/>
                                            </p:txEl>
                                          </p:spTgt>
                                        </p:tgtEl>
                                        <p:attrNameLst>
                                          <p:attrName>style.visibility</p:attrName>
                                        </p:attrNameLst>
                                      </p:cBhvr>
                                      <p:to>
                                        <p:strVal val="visible"/>
                                      </p:to>
                                    </p:set>
                                    <p:anim calcmode="lin" valueType="num">
                                      <p:cBhvr additive="base">
                                        <p:cTn id="13" dur="300" fill="hold"/>
                                        <p:tgtEl>
                                          <p:spTgt spid="18434">
                                            <p:txEl>
                                              <p:pRg st="0" end="0"/>
                                            </p:txEl>
                                          </p:spTgt>
                                        </p:tgtEl>
                                        <p:attrNameLst>
                                          <p:attrName>ppt_x</p:attrName>
                                        </p:attrNameLst>
                                      </p:cBhvr>
                                      <p:tavLst>
                                        <p:tav tm="0">
                                          <p:val>
                                            <p:strVal val="1+#ppt_w/2"/>
                                          </p:val>
                                        </p:tav>
                                        <p:tav tm="100000">
                                          <p:val>
                                            <p:strVal val="#ppt_x"/>
                                          </p:val>
                                        </p:tav>
                                      </p:tavLst>
                                    </p:anim>
                                    <p:anim calcmode="lin" valueType="num">
                                      <p:cBhvr additive="base">
                                        <p:cTn id="14" dur="300" fill="hold"/>
                                        <p:tgtEl>
                                          <p:spTgt spid="18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jubel.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iterate type="wd">
                                    <p:tmPct val="100000"/>
                                  </p:iterate>
                                  <p:childTnLst>
                                    <p:set>
                                      <p:cBhvr>
                                        <p:cTn id="18" dur="1" fill="hold">
                                          <p:stCondLst>
                                            <p:cond delay="0"/>
                                          </p:stCondLst>
                                        </p:cTn>
                                        <p:tgtEl>
                                          <p:spTgt spid="18434">
                                            <p:txEl>
                                              <p:pRg st="1" end="1"/>
                                            </p:txEl>
                                          </p:spTgt>
                                        </p:tgtEl>
                                        <p:attrNameLst>
                                          <p:attrName>style.visibility</p:attrName>
                                        </p:attrNameLst>
                                      </p:cBhvr>
                                      <p:to>
                                        <p:strVal val="visible"/>
                                      </p:to>
                                    </p:set>
                                    <p:anim calcmode="lin" valueType="num">
                                      <p:cBhvr additive="base">
                                        <p:cTn id="19" dur="300" fill="hold"/>
                                        <p:tgtEl>
                                          <p:spTgt spid="18434">
                                            <p:txEl>
                                              <p:pRg st="1" end="1"/>
                                            </p:txEl>
                                          </p:spTgt>
                                        </p:tgtEl>
                                        <p:attrNameLst>
                                          <p:attrName>ppt_x</p:attrName>
                                        </p:attrNameLst>
                                      </p:cBhvr>
                                      <p:tavLst>
                                        <p:tav tm="0">
                                          <p:val>
                                            <p:strVal val="1+#ppt_w/2"/>
                                          </p:val>
                                        </p:tav>
                                        <p:tav tm="100000">
                                          <p:val>
                                            <p:strVal val="#ppt_x"/>
                                          </p:val>
                                        </p:tav>
                                      </p:tavLst>
                                    </p:anim>
                                    <p:anim calcmode="lin" valueType="num">
                                      <p:cBhvr additive="base">
                                        <p:cTn id="20" dur="300" fill="hold"/>
                                        <p:tgtEl>
                                          <p:spTgt spid="1843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jube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iterate type="wd">
                                    <p:tmPct val="100000"/>
                                  </p:iterate>
                                  <p:childTnLst>
                                    <p:set>
                                      <p:cBhvr>
                                        <p:cTn id="24" dur="1" fill="hold">
                                          <p:stCondLst>
                                            <p:cond delay="0"/>
                                          </p:stCondLst>
                                        </p:cTn>
                                        <p:tgtEl>
                                          <p:spTgt spid="18434">
                                            <p:txEl>
                                              <p:pRg st="2" end="2"/>
                                            </p:txEl>
                                          </p:spTgt>
                                        </p:tgtEl>
                                        <p:attrNameLst>
                                          <p:attrName>style.visibility</p:attrName>
                                        </p:attrNameLst>
                                      </p:cBhvr>
                                      <p:to>
                                        <p:strVal val="visible"/>
                                      </p:to>
                                    </p:set>
                                    <p:anim calcmode="lin" valueType="num">
                                      <p:cBhvr additive="base">
                                        <p:cTn id="25" dur="300" fill="hold"/>
                                        <p:tgtEl>
                                          <p:spTgt spid="18434">
                                            <p:txEl>
                                              <p:pRg st="2" end="2"/>
                                            </p:txEl>
                                          </p:spTgt>
                                        </p:tgtEl>
                                        <p:attrNameLst>
                                          <p:attrName>ppt_x</p:attrName>
                                        </p:attrNameLst>
                                      </p:cBhvr>
                                      <p:tavLst>
                                        <p:tav tm="0">
                                          <p:val>
                                            <p:strVal val="1+#ppt_w/2"/>
                                          </p:val>
                                        </p:tav>
                                        <p:tav tm="100000">
                                          <p:val>
                                            <p:strVal val="#ppt_x"/>
                                          </p:val>
                                        </p:tav>
                                      </p:tavLst>
                                    </p:anim>
                                    <p:anim calcmode="lin" valueType="num">
                                      <p:cBhvr additive="base">
                                        <p:cTn id="26" dur="300" fill="hold"/>
                                        <p:tgtEl>
                                          <p:spTgt spid="1843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jube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iterate type="wd">
                                    <p:tmPct val="100000"/>
                                  </p:iterate>
                                  <p:childTnLst>
                                    <p:set>
                                      <p:cBhvr>
                                        <p:cTn id="30" dur="1" fill="hold">
                                          <p:stCondLst>
                                            <p:cond delay="0"/>
                                          </p:stCondLst>
                                        </p:cTn>
                                        <p:tgtEl>
                                          <p:spTgt spid="18434">
                                            <p:txEl>
                                              <p:pRg st="3" end="3"/>
                                            </p:txEl>
                                          </p:spTgt>
                                        </p:tgtEl>
                                        <p:attrNameLst>
                                          <p:attrName>style.visibility</p:attrName>
                                        </p:attrNameLst>
                                      </p:cBhvr>
                                      <p:to>
                                        <p:strVal val="visible"/>
                                      </p:to>
                                    </p:set>
                                    <p:anim calcmode="lin" valueType="num">
                                      <p:cBhvr additive="base">
                                        <p:cTn id="31" dur="300" fill="hold"/>
                                        <p:tgtEl>
                                          <p:spTgt spid="18434">
                                            <p:txEl>
                                              <p:pRg st="3" end="3"/>
                                            </p:txEl>
                                          </p:spTgt>
                                        </p:tgtEl>
                                        <p:attrNameLst>
                                          <p:attrName>ppt_x</p:attrName>
                                        </p:attrNameLst>
                                      </p:cBhvr>
                                      <p:tavLst>
                                        <p:tav tm="0">
                                          <p:val>
                                            <p:strVal val="1+#ppt_w/2"/>
                                          </p:val>
                                        </p:tav>
                                        <p:tav tm="100000">
                                          <p:val>
                                            <p:strVal val="#ppt_x"/>
                                          </p:val>
                                        </p:tav>
                                      </p:tavLst>
                                    </p:anim>
                                    <p:anim calcmode="lin" valueType="num">
                                      <p:cBhvr additive="base">
                                        <p:cTn id="32" dur="300" fill="hold"/>
                                        <p:tgtEl>
                                          <p:spTgt spid="1843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jubel.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iterate type="wd">
                                    <p:tmPct val="100000"/>
                                  </p:iterate>
                                  <p:childTnLst>
                                    <p:set>
                                      <p:cBhvr>
                                        <p:cTn id="36" dur="1" fill="hold">
                                          <p:stCondLst>
                                            <p:cond delay="0"/>
                                          </p:stCondLst>
                                        </p:cTn>
                                        <p:tgtEl>
                                          <p:spTgt spid="18434">
                                            <p:txEl>
                                              <p:pRg st="4" end="4"/>
                                            </p:txEl>
                                          </p:spTgt>
                                        </p:tgtEl>
                                        <p:attrNameLst>
                                          <p:attrName>style.visibility</p:attrName>
                                        </p:attrNameLst>
                                      </p:cBhvr>
                                      <p:to>
                                        <p:strVal val="visible"/>
                                      </p:to>
                                    </p:set>
                                    <p:anim calcmode="lin" valueType="num">
                                      <p:cBhvr additive="base">
                                        <p:cTn id="37" dur="300" fill="hold"/>
                                        <p:tgtEl>
                                          <p:spTgt spid="18434">
                                            <p:txEl>
                                              <p:pRg st="4" end="4"/>
                                            </p:txEl>
                                          </p:spTgt>
                                        </p:tgtEl>
                                        <p:attrNameLst>
                                          <p:attrName>ppt_x</p:attrName>
                                        </p:attrNameLst>
                                      </p:cBhvr>
                                      <p:tavLst>
                                        <p:tav tm="0">
                                          <p:val>
                                            <p:strVal val="1+#ppt_w/2"/>
                                          </p:val>
                                        </p:tav>
                                        <p:tav tm="100000">
                                          <p:val>
                                            <p:strVal val="#ppt_x"/>
                                          </p:val>
                                        </p:tav>
                                      </p:tavLst>
                                    </p:anim>
                                    <p:anim calcmode="lin" valueType="num">
                                      <p:cBhvr additive="base">
                                        <p:cTn id="38" dur="300" fill="hold"/>
                                        <p:tgtEl>
                                          <p:spTgt spid="1843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jube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iterate type="wd">
                                    <p:tmPct val="100000"/>
                                  </p:iterate>
                                  <p:childTnLst>
                                    <p:set>
                                      <p:cBhvr>
                                        <p:cTn id="42" dur="1" fill="hold">
                                          <p:stCondLst>
                                            <p:cond delay="0"/>
                                          </p:stCondLst>
                                        </p:cTn>
                                        <p:tgtEl>
                                          <p:spTgt spid="18434">
                                            <p:txEl>
                                              <p:pRg st="5" end="5"/>
                                            </p:txEl>
                                          </p:spTgt>
                                        </p:tgtEl>
                                        <p:attrNameLst>
                                          <p:attrName>style.visibility</p:attrName>
                                        </p:attrNameLst>
                                      </p:cBhvr>
                                      <p:to>
                                        <p:strVal val="visible"/>
                                      </p:to>
                                    </p:set>
                                    <p:anim calcmode="lin" valueType="num">
                                      <p:cBhvr additive="base">
                                        <p:cTn id="43" dur="300" fill="hold"/>
                                        <p:tgtEl>
                                          <p:spTgt spid="18434">
                                            <p:txEl>
                                              <p:pRg st="5" end="5"/>
                                            </p:txEl>
                                          </p:spTgt>
                                        </p:tgtEl>
                                        <p:attrNameLst>
                                          <p:attrName>ppt_x</p:attrName>
                                        </p:attrNameLst>
                                      </p:cBhvr>
                                      <p:tavLst>
                                        <p:tav tm="0">
                                          <p:val>
                                            <p:strVal val="1+#ppt_w/2"/>
                                          </p:val>
                                        </p:tav>
                                        <p:tav tm="100000">
                                          <p:val>
                                            <p:strVal val="#ppt_x"/>
                                          </p:val>
                                        </p:tav>
                                      </p:tavLst>
                                    </p:anim>
                                    <p:anim calcmode="lin" valueType="num">
                                      <p:cBhvr additive="base">
                                        <p:cTn id="44" dur="300" fill="hold"/>
                                        <p:tgtEl>
                                          <p:spTgt spid="1843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jube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iterate type="wd">
                                    <p:tmPct val="100000"/>
                                  </p:iterate>
                                  <p:childTnLst>
                                    <p:set>
                                      <p:cBhvr>
                                        <p:cTn id="48" dur="1" fill="hold">
                                          <p:stCondLst>
                                            <p:cond delay="0"/>
                                          </p:stCondLst>
                                        </p:cTn>
                                        <p:tgtEl>
                                          <p:spTgt spid="18434">
                                            <p:txEl>
                                              <p:pRg st="7" end="7"/>
                                            </p:txEl>
                                          </p:spTgt>
                                        </p:tgtEl>
                                        <p:attrNameLst>
                                          <p:attrName>style.visibility</p:attrName>
                                        </p:attrNameLst>
                                      </p:cBhvr>
                                      <p:to>
                                        <p:strVal val="visible"/>
                                      </p:to>
                                    </p:set>
                                    <p:anim calcmode="lin" valueType="num">
                                      <p:cBhvr additive="base">
                                        <p:cTn id="49" dur="300" fill="hold"/>
                                        <p:tgtEl>
                                          <p:spTgt spid="18434">
                                            <p:txEl>
                                              <p:pRg st="7" end="7"/>
                                            </p:txEl>
                                          </p:spTgt>
                                        </p:tgtEl>
                                        <p:attrNameLst>
                                          <p:attrName>ppt_x</p:attrName>
                                        </p:attrNameLst>
                                      </p:cBhvr>
                                      <p:tavLst>
                                        <p:tav tm="0">
                                          <p:val>
                                            <p:strVal val="1+#ppt_w/2"/>
                                          </p:val>
                                        </p:tav>
                                        <p:tav tm="100000">
                                          <p:val>
                                            <p:strVal val="#ppt_x"/>
                                          </p:val>
                                        </p:tav>
                                      </p:tavLst>
                                    </p:anim>
                                    <p:anim calcmode="lin" valueType="num">
                                      <p:cBhvr additive="base">
                                        <p:cTn id="50" dur="300" fill="hold"/>
                                        <p:tgtEl>
                                          <p:spTgt spid="1843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jubel.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iterate type="wd">
                                    <p:tmPct val="100000"/>
                                  </p:iterate>
                                  <p:childTnLst>
                                    <p:set>
                                      <p:cBhvr>
                                        <p:cTn id="54" dur="1" fill="hold">
                                          <p:stCondLst>
                                            <p:cond delay="0"/>
                                          </p:stCondLst>
                                        </p:cTn>
                                        <p:tgtEl>
                                          <p:spTgt spid="18434">
                                            <p:txEl>
                                              <p:pRg st="8" end="8"/>
                                            </p:txEl>
                                          </p:spTgt>
                                        </p:tgtEl>
                                        <p:attrNameLst>
                                          <p:attrName>style.visibility</p:attrName>
                                        </p:attrNameLst>
                                      </p:cBhvr>
                                      <p:to>
                                        <p:strVal val="visible"/>
                                      </p:to>
                                    </p:set>
                                    <p:anim calcmode="lin" valueType="num">
                                      <p:cBhvr additive="base">
                                        <p:cTn id="55" dur="300" fill="hold"/>
                                        <p:tgtEl>
                                          <p:spTgt spid="18434">
                                            <p:txEl>
                                              <p:pRg st="8" end="8"/>
                                            </p:txEl>
                                          </p:spTgt>
                                        </p:tgtEl>
                                        <p:attrNameLst>
                                          <p:attrName>ppt_x</p:attrName>
                                        </p:attrNameLst>
                                      </p:cBhvr>
                                      <p:tavLst>
                                        <p:tav tm="0">
                                          <p:val>
                                            <p:strVal val="1+#ppt_w/2"/>
                                          </p:val>
                                        </p:tav>
                                        <p:tav tm="100000">
                                          <p:val>
                                            <p:strVal val="#ppt_x"/>
                                          </p:val>
                                        </p:tav>
                                      </p:tavLst>
                                    </p:anim>
                                    <p:anim calcmode="lin" valueType="num">
                                      <p:cBhvr additive="base">
                                        <p:cTn id="56" dur="300" fill="hold"/>
                                        <p:tgtEl>
                                          <p:spTgt spid="18434">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jubel.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iterate type="wd">
                                    <p:tmPct val="100000"/>
                                  </p:iterate>
                                  <p:childTnLst>
                                    <p:set>
                                      <p:cBhvr>
                                        <p:cTn id="60" dur="1" fill="hold">
                                          <p:stCondLst>
                                            <p:cond delay="0"/>
                                          </p:stCondLst>
                                        </p:cTn>
                                        <p:tgtEl>
                                          <p:spTgt spid="18434">
                                            <p:txEl>
                                              <p:pRg st="9" end="9"/>
                                            </p:txEl>
                                          </p:spTgt>
                                        </p:tgtEl>
                                        <p:attrNameLst>
                                          <p:attrName>style.visibility</p:attrName>
                                        </p:attrNameLst>
                                      </p:cBhvr>
                                      <p:to>
                                        <p:strVal val="visible"/>
                                      </p:to>
                                    </p:set>
                                    <p:anim calcmode="lin" valueType="num">
                                      <p:cBhvr additive="base">
                                        <p:cTn id="61" dur="300" fill="hold"/>
                                        <p:tgtEl>
                                          <p:spTgt spid="18434">
                                            <p:txEl>
                                              <p:pRg st="9" end="9"/>
                                            </p:txEl>
                                          </p:spTgt>
                                        </p:tgtEl>
                                        <p:attrNameLst>
                                          <p:attrName>ppt_x</p:attrName>
                                        </p:attrNameLst>
                                      </p:cBhvr>
                                      <p:tavLst>
                                        <p:tav tm="0">
                                          <p:val>
                                            <p:strVal val="1+#ppt_w/2"/>
                                          </p:val>
                                        </p:tav>
                                        <p:tav tm="100000">
                                          <p:val>
                                            <p:strVal val="#ppt_x"/>
                                          </p:val>
                                        </p:tav>
                                      </p:tavLst>
                                    </p:anim>
                                    <p:anim calcmode="lin" valueType="num">
                                      <p:cBhvr additive="base">
                                        <p:cTn id="62" dur="300" fill="hold"/>
                                        <p:tgtEl>
                                          <p:spTgt spid="18434">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jubel.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5" fill="hold" grpId="0" nodeType="clickEffect">
                                  <p:stCondLst>
                                    <p:cond delay="0"/>
                                  </p:stCondLst>
                                  <p:childTnLst>
                                    <p:set>
                                      <p:cBhvr>
                                        <p:cTn id="66" dur="1" fill="hold">
                                          <p:stCondLst>
                                            <p:cond delay="0"/>
                                          </p:stCondLst>
                                        </p:cTn>
                                        <p:tgtEl>
                                          <p:spTgt spid="18435"/>
                                        </p:tgtEl>
                                        <p:attrNameLst>
                                          <p:attrName>style.visibility</p:attrName>
                                        </p:attrNameLst>
                                      </p:cBhvr>
                                      <p:to>
                                        <p:strVal val="visible"/>
                                      </p:to>
                                    </p:set>
                                    <p:animEffect transition="in" filter="blinds(vertical)">
                                      <p:cBhvr>
                                        <p:cTn id="67" dur="500"/>
                                        <p:tgtEl>
                                          <p:spTgt spid="18435"/>
                                        </p:tgtEl>
                                      </p:cBhvr>
                                    </p:animEffect>
                                  </p:childTnLst>
                                  <p:subTnLst>
                                    <p:audio>
                                      <p:cMediaNode>
                                        <p:cTn display="0" masterRel="sameClick">
                                          <p:stCondLst>
                                            <p:cond evt="begin" delay="0">
                                              <p:tn val="65"/>
                                            </p:cond>
                                          </p:stCondLst>
                                          <p:endCondLst>
                                            <p:cond evt="onStopAudio" delay="0">
                                              <p:tgtEl>
                                                <p:sldTgt/>
                                              </p:tgtEl>
                                            </p:cond>
                                          </p:endCondLst>
                                        </p:cTn>
                                        <p:tgtEl>
                                          <p:sndTgt r:embed="rId5" name="smok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18436">
                                            <p:txEl>
                                              <p:pRg st="0" end="0"/>
                                            </p:txEl>
                                          </p:spTgt>
                                        </p:tgtEl>
                                        <p:attrNameLst>
                                          <p:attrName>style.visibility</p:attrName>
                                        </p:attrNameLst>
                                      </p:cBhvr>
                                      <p:to>
                                        <p:strVal val="visible"/>
                                      </p:to>
                                    </p:set>
                                    <p:anim calcmode="lin" valueType="num">
                                      <p:cBhvr additive="base">
                                        <p:cTn id="72"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1843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NONONO.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2" fill="hold" grpId="0" nodeType="clickEffect">
                                  <p:stCondLst>
                                    <p:cond delay="0"/>
                                  </p:stCondLst>
                                  <p:childTnLst>
                                    <p:set>
                                      <p:cBhvr>
                                        <p:cTn id="77" dur="1" fill="hold">
                                          <p:stCondLst>
                                            <p:cond delay="0"/>
                                          </p:stCondLst>
                                        </p:cTn>
                                        <p:tgtEl>
                                          <p:spTgt spid="18437">
                                            <p:txEl>
                                              <p:pRg st="0" end="0"/>
                                            </p:txEl>
                                          </p:spTgt>
                                        </p:tgtEl>
                                        <p:attrNameLst>
                                          <p:attrName>style.visibility</p:attrName>
                                        </p:attrNameLst>
                                      </p:cBhvr>
                                      <p:to>
                                        <p:strVal val="visible"/>
                                      </p:to>
                                    </p:set>
                                    <p:anim calcmode="lin" valueType="num">
                                      <p:cBhvr additive="base">
                                        <p:cTn id="78"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4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trompete.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18438"/>
                                        </p:tgtEl>
                                        <p:attrNameLst>
                                          <p:attrName>style.visibility</p:attrName>
                                        </p:attrNameLst>
                                      </p:cBhvr>
                                      <p:to>
                                        <p:strVal val="visible"/>
                                      </p:to>
                                    </p:set>
                                    <p:anim calcmode="lin" valueType="num">
                                      <p:cBhvr additive="base">
                                        <p:cTn id="84" dur="500" fill="hold"/>
                                        <p:tgtEl>
                                          <p:spTgt spid="18438"/>
                                        </p:tgtEl>
                                        <p:attrNameLst>
                                          <p:attrName>ppt_x</p:attrName>
                                        </p:attrNameLst>
                                      </p:cBhvr>
                                      <p:tavLst>
                                        <p:tav tm="0">
                                          <p:val>
                                            <p:strVal val="1+#ppt_w/2"/>
                                          </p:val>
                                        </p:tav>
                                        <p:tav tm="100000">
                                          <p:val>
                                            <p:strVal val="#ppt_x"/>
                                          </p:val>
                                        </p:tav>
                                      </p:tavLst>
                                    </p:anim>
                                    <p:anim calcmode="lin" valueType="num">
                                      <p:cBhvr additive="base">
                                        <p:cTn id="85" dur="500" fill="hold"/>
                                        <p:tgtEl>
                                          <p:spTgt spid="18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8" name="SPACE.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3" fill="hold" grpId="0" nodeType="clickEffect">
                                  <p:stCondLst>
                                    <p:cond delay="0"/>
                                  </p:stCondLst>
                                  <p:childTnLst>
                                    <p:set>
                                      <p:cBhvr>
                                        <p:cTn id="89" dur="1" fill="hold">
                                          <p:stCondLst>
                                            <p:cond delay="0"/>
                                          </p:stCondLst>
                                        </p:cTn>
                                        <p:tgtEl>
                                          <p:spTgt spid="18439">
                                            <p:txEl>
                                              <p:pRg st="0" end="0"/>
                                            </p:txEl>
                                          </p:spTgt>
                                        </p:tgtEl>
                                        <p:attrNameLst>
                                          <p:attrName>style.visibility</p:attrName>
                                        </p:attrNameLst>
                                      </p:cBhvr>
                                      <p:to>
                                        <p:strVal val="visible"/>
                                      </p:to>
                                    </p:set>
                                    <p:anim calcmode="lin" valueType="num">
                                      <p:cBhvr additive="base">
                                        <p:cTn id="90" dur="500" fill="hold"/>
                                        <p:tgtEl>
                                          <p:spTgt spid="18439">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1843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9" name="jazz.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1" fill="hold" grpId="0" nodeType="clickEffect">
                                  <p:stCondLst>
                                    <p:cond delay="0"/>
                                  </p:stCondLst>
                                  <p:childTnLst>
                                    <p:set>
                                      <p:cBhvr>
                                        <p:cTn id="95" dur="1" fill="hold">
                                          <p:stCondLst>
                                            <p:cond delay="0"/>
                                          </p:stCondLst>
                                        </p:cTn>
                                        <p:tgtEl>
                                          <p:spTgt spid="18440"/>
                                        </p:tgtEl>
                                        <p:attrNameLst>
                                          <p:attrName>style.visibility</p:attrName>
                                        </p:attrNameLst>
                                      </p:cBhvr>
                                      <p:to>
                                        <p:strVal val="visible"/>
                                      </p:to>
                                    </p:set>
                                    <p:anim calcmode="lin" valueType="num">
                                      <p:cBhvr additive="base">
                                        <p:cTn id="96" dur="500" fill="hold"/>
                                        <p:tgtEl>
                                          <p:spTgt spid="18440"/>
                                        </p:tgtEl>
                                        <p:attrNameLst>
                                          <p:attrName>ppt_x</p:attrName>
                                        </p:attrNameLst>
                                      </p:cBhvr>
                                      <p:tavLst>
                                        <p:tav tm="0">
                                          <p:val>
                                            <p:strVal val="#ppt_x"/>
                                          </p:val>
                                        </p:tav>
                                        <p:tav tm="100000">
                                          <p:val>
                                            <p:strVal val="#ppt_x"/>
                                          </p:val>
                                        </p:tav>
                                      </p:tavLst>
                                    </p:anim>
                                    <p:anim calcmode="lin" valueType="num">
                                      <p:cBhvr additive="base">
                                        <p:cTn id="97" dur="500" fill="hold"/>
                                        <p:tgtEl>
                                          <p:spTgt spid="1844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10" name="daylive.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8441">
                                            <p:txEl>
                                              <p:pRg st="0" end="0"/>
                                            </p:txEl>
                                          </p:spTgt>
                                        </p:tgtEl>
                                        <p:attrNameLst>
                                          <p:attrName>style.visibility</p:attrName>
                                        </p:attrNameLst>
                                      </p:cBhvr>
                                      <p:to>
                                        <p:strVal val="visible"/>
                                      </p:to>
                                    </p:set>
                                    <p:anim calcmode="lin" valueType="num">
                                      <p:cBhvr additive="base">
                                        <p:cTn id="102" dur="500" fill="hold"/>
                                        <p:tgtEl>
                                          <p:spTgt spid="18441">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84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11" name="gong_b.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8441">
                                            <p:txEl>
                                              <p:pRg st="1" end="1"/>
                                            </p:txEl>
                                          </p:spTgt>
                                        </p:tgtEl>
                                        <p:attrNameLst>
                                          <p:attrName>style.visibility</p:attrName>
                                        </p:attrNameLst>
                                      </p:cBhvr>
                                      <p:to>
                                        <p:strVal val="visible"/>
                                      </p:to>
                                    </p:set>
                                    <p:anim calcmode="lin" valueType="num">
                                      <p:cBhvr additive="base">
                                        <p:cTn id="108" dur="500" fill="hold"/>
                                        <p:tgtEl>
                                          <p:spTgt spid="18441">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84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11" name="gong_b.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8441">
                                            <p:txEl>
                                              <p:pRg st="2" end="2"/>
                                            </p:txEl>
                                          </p:spTgt>
                                        </p:tgtEl>
                                        <p:attrNameLst>
                                          <p:attrName>style.visibility</p:attrName>
                                        </p:attrNameLst>
                                      </p:cBhvr>
                                      <p:to>
                                        <p:strVal val="visible"/>
                                      </p:to>
                                    </p:set>
                                    <p:anim calcmode="lin" valueType="num">
                                      <p:cBhvr additive="base">
                                        <p:cTn id="114" dur="500" fill="hold"/>
                                        <p:tgtEl>
                                          <p:spTgt spid="18441">
                                            <p:txEl>
                                              <p:pRg st="2" end="2"/>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1844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11" name="gong_b.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18441">
                                            <p:txEl>
                                              <p:pRg st="3" end="3"/>
                                            </p:txEl>
                                          </p:spTgt>
                                        </p:tgtEl>
                                        <p:attrNameLst>
                                          <p:attrName>style.visibility</p:attrName>
                                        </p:attrNameLst>
                                      </p:cBhvr>
                                      <p:to>
                                        <p:strVal val="visible"/>
                                      </p:to>
                                    </p:set>
                                    <p:anim calcmode="lin" valueType="num">
                                      <p:cBhvr additive="base">
                                        <p:cTn id="120" dur="500" fill="hold"/>
                                        <p:tgtEl>
                                          <p:spTgt spid="18441">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1844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11" name="gong_b.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nodeType="clickEffect">
                                  <p:stCondLst>
                                    <p:cond delay="0"/>
                                  </p:stCondLst>
                                  <p:childTnLst>
                                    <p:set>
                                      <p:cBhvr>
                                        <p:cTn id="125" dur="1" fill="hold">
                                          <p:stCondLst>
                                            <p:cond delay="0"/>
                                          </p:stCondLst>
                                        </p:cTn>
                                        <p:tgtEl>
                                          <p:spTgt spid="18442"/>
                                        </p:tgtEl>
                                        <p:attrNameLst>
                                          <p:attrName>style.visibility</p:attrName>
                                        </p:attrNameLst>
                                      </p:cBhvr>
                                      <p:to>
                                        <p:strVal val="visible"/>
                                      </p:to>
                                    </p:set>
                                    <p:animEffect transition="in" filter="blinds(horizontal)">
                                      <p:cBhvr>
                                        <p:cTn id="126" dur="500"/>
                                        <p:tgtEl>
                                          <p:spTgt spid="18442"/>
                                        </p:tgtEl>
                                      </p:cBhvr>
                                    </p:animEffect>
                                  </p:childTnLst>
                                  <p:subTnLst>
                                    <p:audio>
                                      <p:cMediaNode>
                                        <p:cTn display="0" masterRel="sameClick">
                                          <p:stCondLst>
                                            <p:cond evt="begin" delay="0">
                                              <p:tn val="124"/>
                                            </p:cond>
                                          </p:stCondLst>
                                          <p:endCondLst>
                                            <p:cond evt="onStopAudio" delay="0">
                                              <p:tgtEl>
                                                <p:sldTgt/>
                                              </p:tgtEl>
                                            </p:cond>
                                          </p:endCondLst>
                                        </p:cTn>
                                        <p:tgtEl>
                                          <p:sndTgt r:embed="rId5" name="smoke.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nodeType="clickEffect">
                                  <p:stCondLst>
                                    <p:cond delay="0"/>
                                  </p:stCondLst>
                                  <p:childTnLst>
                                    <p:set>
                                      <p:cBhvr>
                                        <p:cTn id="130" dur="1" fill="hold">
                                          <p:stCondLst>
                                            <p:cond delay="0"/>
                                          </p:stCondLst>
                                        </p:cTn>
                                        <p:tgtEl>
                                          <p:spTgt spid="18443"/>
                                        </p:tgtEl>
                                        <p:attrNameLst>
                                          <p:attrName>style.visibility</p:attrName>
                                        </p:attrNameLst>
                                      </p:cBhvr>
                                      <p:to>
                                        <p:strVal val="visible"/>
                                      </p:to>
                                    </p:set>
                                    <p:animEffect transition="in" filter="blinds(horizontal)">
                                      <p:cBhvr>
                                        <p:cTn id="131" dur="500"/>
                                        <p:tgtEl>
                                          <p:spTgt spid="18443"/>
                                        </p:tgtEl>
                                      </p:cBhvr>
                                    </p:animEffect>
                                  </p:childTnLst>
                                  <p:subTnLst>
                                    <p:audio>
                                      <p:cMediaNode>
                                        <p:cTn display="0" masterRel="sameClick">
                                          <p:stCondLst>
                                            <p:cond evt="begin" delay="0">
                                              <p:tn val="129"/>
                                            </p:cond>
                                          </p:stCondLst>
                                          <p:endCondLst>
                                            <p:cond evt="onStopAudio" delay="0">
                                              <p:tgtEl>
                                                <p:sldTgt/>
                                              </p:tgtEl>
                                            </p:cond>
                                          </p:endCondLst>
                                        </p:cTn>
                                        <p:tgtEl>
                                          <p:sndTgt r:embed="rId10" name="daylive.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nodeType="clickEffect">
                                  <p:stCondLst>
                                    <p:cond delay="0"/>
                                  </p:stCondLst>
                                  <p:childTnLst>
                                    <p:set>
                                      <p:cBhvr>
                                        <p:cTn id="135" dur="1" fill="hold">
                                          <p:stCondLst>
                                            <p:cond delay="0"/>
                                          </p:stCondLst>
                                        </p:cTn>
                                        <p:tgtEl>
                                          <p:spTgt spid="18444"/>
                                        </p:tgtEl>
                                        <p:attrNameLst>
                                          <p:attrName>style.visibility</p:attrName>
                                        </p:attrNameLst>
                                      </p:cBhvr>
                                      <p:to>
                                        <p:strVal val="visible"/>
                                      </p:to>
                                    </p:set>
                                    <p:animEffect transition="in" filter="blinds(horizontal)">
                                      <p:cBhvr>
                                        <p:cTn id="136" dur="500"/>
                                        <p:tgtEl>
                                          <p:spTgt spid="18444"/>
                                        </p:tgtEl>
                                      </p:cBhvr>
                                    </p:animEffect>
                                  </p:childTnLst>
                                  <p:subTnLst>
                                    <p:audio>
                                      <p:cMediaNode>
                                        <p:cTn display="0" masterRel="sameClick">
                                          <p:stCondLst>
                                            <p:cond evt="begin" delay="0">
                                              <p:tn val="134"/>
                                            </p:cond>
                                          </p:stCondLst>
                                          <p:endCondLst>
                                            <p:cond evt="onStopAudio" delay="0">
                                              <p:tgtEl>
                                                <p:sldTgt/>
                                              </p:tgtEl>
                                            </p:cond>
                                          </p:endCondLst>
                                        </p:cTn>
                                        <p:tgtEl>
                                          <p:sndTgt r:embed="rId9"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autoUpdateAnimBg="0"/>
      <p:bldP spid="18434" grpId="0" build="p" autoUpdateAnimBg="0"/>
      <p:bldP spid="18435" grpId="0" autoUpdateAnimBg="0"/>
      <p:bldP spid="18436" grpId="0" build="p" autoUpdateAnimBg="0"/>
      <p:bldP spid="18437" grpId="0" build="p" autoUpdateAnimBg="0"/>
      <p:bldP spid="18438" grpId="0" autoUpdateAnimBg="0"/>
      <p:bldP spid="18439" grpId="0" build="p" autoUpdateAnimBg="0"/>
      <p:bldP spid="18440" grpId="0" autoUpdateAnimBg="0"/>
      <p:bldP spid="1844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Form 19456">
            <a:extLst>
              <a:ext uri="{FF2B5EF4-FFF2-40B4-BE49-F238E27FC236}">
                <a16:creationId xmlns:a16="http://schemas.microsoft.com/office/drawing/2014/main" id="{EFE7F2B6-E8CE-4BEF-8485-9AC405C7786C}"/>
              </a:ext>
            </a:extLst>
          </p:cNvPr>
          <p:cNvSpPr>
            <a:spLocks noGrp="1" noChangeArrowheads="1"/>
          </p:cNvSpPr>
          <p:nvPr>
            <p:ph type="title"/>
          </p:nvPr>
        </p:nvSpPr>
        <p:spPr>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Einteilung von Gesteinen</a:t>
            </a:r>
          </a:p>
        </p:txBody>
      </p:sp>
      <p:sp>
        <p:nvSpPr>
          <p:cNvPr id="19458" name="Rechteck 19457">
            <a:extLst>
              <a:ext uri="{FF2B5EF4-FFF2-40B4-BE49-F238E27FC236}">
                <a16:creationId xmlns:a16="http://schemas.microsoft.com/office/drawing/2014/main" id="{F4EED187-B16F-49A0-95FA-D470C08CA402}"/>
              </a:ext>
            </a:extLst>
          </p:cNvPr>
          <p:cNvSpPr>
            <a:spLocks noChangeArrowheads="1"/>
          </p:cNvSpPr>
          <p:nvPr/>
        </p:nvSpPr>
        <p:spPr bwMode="auto">
          <a:xfrm>
            <a:off x="914400" y="1905000"/>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Magmatische Gesteine</a:t>
            </a:r>
          </a:p>
        </p:txBody>
      </p:sp>
      <p:sp>
        <p:nvSpPr>
          <p:cNvPr id="19459" name="Rechteck 19458">
            <a:extLst>
              <a:ext uri="{FF2B5EF4-FFF2-40B4-BE49-F238E27FC236}">
                <a16:creationId xmlns:a16="http://schemas.microsoft.com/office/drawing/2014/main" id="{6AF76516-A901-41D8-AE70-C032827F2BD1}"/>
              </a:ext>
            </a:extLst>
          </p:cNvPr>
          <p:cNvSpPr>
            <a:spLocks noChangeArrowheads="1"/>
          </p:cNvSpPr>
          <p:nvPr/>
        </p:nvSpPr>
        <p:spPr bwMode="auto">
          <a:xfrm>
            <a:off x="3352800" y="175260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Metamorphe Gesteine</a:t>
            </a:r>
          </a:p>
        </p:txBody>
      </p:sp>
      <p:sp>
        <p:nvSpPr>
          <p:cNvPr id="19460" name="Rechteck 19459">
            <a:extLst>
              <a:ext uri="{FF2B5EF4-FFF2-40B4-BE49-F238E27FC236}">
                <a16:creationId xmlns:a16="http://schemas.microsoft.com/office/drawing/2014/main" id="{D983D241-9F2A-463B-B958-8149FCF53160}"/>
              </a:ext>
            </a:extLst>
          </p:cNvPr>
          <p:cNvSpPr>
            <a:spLocks noChangeArrowheads="1"/>
          </p:cNvSpPr>
          <p:nvPr/>
        </p:nvSpPr>
        <p:spPr bwMode="auto">
          <a:xfrm>
            <a:off x="5638800" y="182880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Sedimentgesteine</a:t>
            </a:r>
          </a:p>
        </p:txBody>
      </p:sp>
      <p:sp>
        <p:nvSpPr>
          <p:cNvPr id="19461" name="Gerade Verbindung 19460">
            <a:extLst>
              <a:ext uri="{FF2B5EF4-FFF2-40B4-BE49-F238E27FC236}">
                <a16:creationId xmlns:a16="http://schemas.microsoft.com/office/drawing/2014/main" id="{E1A58095-FB2E-469D-B8E5-060901BBD2EA}"/>
              </a:ext>
            </a:extLst>
          </p:cNvPr>
          <p:cNvSpPr>
            <a:spLocks noChangeShapeType="1"/>
          </p:cNvSpPr>
          <p:nvPr/>
        </p:nvSpPr>
        <p:spPr bwMode="auto">
          <a:xfrm flipH="1">
            <a:off x="914400" y="2362200"/>
            <a:ext cx="304800" cy="457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62" name="Rechteck 19461">
            <a:extLst>
              <a:ext uri="{FF2B5EF4-FFF2-40B4-BE49-F238E27FC236}">
                <a16:creationId xmlns:a16="http://schemas.microsoft.com/office/drawing/2014/main" id="{5DA6BD09-B228-4DC1-8CDF-50143850E393}"/>
              </a:ext>
            </a:extLst>
          </p:cNvPr>
          <p:cNvSpPr>
            <a:spLocks noChangeArrowheads="1"/>
          </p:cNvSpPr>
          <p:nvPr/>
        </p:nvSpPr>
        <p:spPr bwMode="auto">
          <a:xfrm>
            <a:off x="609600" y="2819400"/>
            <a:ext cx="114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Plutonite Bsp.. Granit</a:t>
            </a:r>
          </a:p>
        </p:txBody>
      </p:sp>
      <p:sp>
        <p:nvSpPr>
          <p:cNvPr id="19463" name="Gerade Verbindung 19462">
            <a:extLst>
              <a:ext uri="{FF2B5EF4-FFF2-40B4-BE49-F238E27FC236}">
                <a16:creationId xmlns:a16="http://schemas.microsoft.com/office/drawing/2014/main" id="{B4060C44-7642-43A8-B1A5-AFE644E69E68}"/>
              </a:ext>
            </a:extLst>
          </p:cNvPr>
          <p:cNvSpPr>
            <a:spLocks noChangeShapeType="1"/>
          </p:cNvSpPr>
          <p:nvPr/>
        </p:nvSpPr>
        <p:spPr bwMode="auto">
          <a:xfrm>
            <a:off x="2209800" y="2362200"/>
            <a:ext cx="304800" cy="533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64" name="Rechteck 19463">
            <a:extLst>
              <a:ext uri="{FF2B5EF4-FFF2-40B4-BE49-F238E27FC236}">
                <a16:creationId xmlns:a16="http://schemas.microsoft.com/office/drawing/2014/main" id="{637667E1-3E83-49CF-B5FB-E7843FDFC6CA}"/>
              </a:ext>
            </a:extLst>
          </p:cNvPr>
          <p:cNvSpPr>
            <a:spLocks noChangeArrowheads="1"/>
          </p:cNvSpPr>
          <p:nvPr/>
        </p:nvSpPr>
        <p:spPr bwMode="auto">
          <a:xfrm>
            <a:off x="1981200" y="2971800"/>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Vulkanite (Bsp.. Basalt)</a:t>
            </a:r>
          </a:p>
        </p:txBody>
      </p:sp>
      <p:sp>
        <p:nvSpPr>
          <p:cNvPr id="19465" name="Rechteck 19464">
            <a:extLst>
              <a:ext uri="{FF2B5EF4-FFF2-40B4-BE49-F238E27FC236}">
                <a16:creationId xmlns:a16="http://schemas.microsoft.com/office/drawing/2014/main" id="{4772162F-C0CE-43A0-9E5E-AAC81FEA8B9B}"/>
              </a:ext>
            </a:extLst>
          </p:cNvPr>
          <p:cNvSpPr>
            <a:spLocks noChangeArrowheads="1"/>
          </p:cNvSpPr>
          <p:nvPr/>
        </p:nvSpPr>
        <p:spPr bwMode="auto">
          <a:xfrm>
            <a:off x="3505200" y="2286000"/>
            <a:ext cx="1828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Einteilung nach Meta morphosegrad ,Einteilung nach Ausgangsgestein (Bsp.. Gneis, Glimmerschiefer )</a:t>
            </a:r>
          </a:p>
        </p:txBody>
      </p:sp>
      <p:sp>
        <p:nvSpPr>
          <p:cNvPr id="19466" name="Gerade Verbindung 19465">
            <a:extLst>
              <a:ext uri="{FF2B5EF4-FFF2-40B4-BE49-F238E27FC236}">
                <a16:creationId xmlns:a16="http://schemas.microsoft.com/office/drawing/2014/main" id="{19F56224-C039-4718-A85E-3944A49FD8BE}"/>
              </a:ext>
            </a:extLst>
          </p:cNvPr>
          <p:cNvSpPr>
            <a:spLocks noChangeShapeType="1"/>
          </p:cNvSpPr>
          <p:nvPr/>
        </p:nvSpPr>
        <p:spPr bwMode="auto">
          <a:xfrm flipH="1">
            <a:off x="5562600" y="2362200"/>
            <a:ext cx="228600" cy="1600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67" name="Rechteck 19466">
            <a:extLst>
              <a:ext uri="{FF2B5EF4-FFF2-40B4-BE49-F238E27FC236}">
                <a16:creationId xmlns:a16="http://schemas.microsoft.com/office/drawing/2014/main" id="{FB3EA72C-B9C7-42DA-AAB3-2903C578CD72}"/>
              </a:ext>
            </a:extLst>
          </p:cNvPr>
          <p:cNvSpPr>
            <a:spLocks noChangeArrowheads="1"/>
          </p:cNvSpPr>
          <p:nvPr/>
        </p:nvSpPr>
        <p:spPr bwMode="auto">
          <a:xfrm>
            <a:off x="4800600" y="3962400"/>
            <a:ext cx="1600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klastisches , festes Gestein zerbrochen   (Bsp.. Sandstein)</a:t>
            </a:r>
          </a:p>
        </p:txBody>
      </p:sp>
      <p:sp>
        <p:nvSpPr>
          <p:cNvPr id="19468" name="Gerade Verbindung 19467">
            <a:extLst>
              <a:ext uri="{FF2B5EF4-FFF2-40B4-BE49-F238E27FC236}">
                <a16:creationId xmlns:a16="http://schemas.microsoft.com/office/drawing/2014/main" id="{FA6E1A4E-54BB-43E7-8A4A-23823565763C}"/>
              </a:ext>
            </a:extLst>
          </p:cNvPr>
          <p:cNvSpPr>
            <a:spLocks noChangeShapeType="1"/>
          </p:cNvSpPr>
          <p:nvPr/>
        </p:nvSpPr>
        <p:spPr bwMode="auto">
          <a:xfrm>
            <a:off x="6477000" y="2209800"/>
            <a:ext cx="152400" cy="2895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69" name="Rechteck 19468">
            <a:extLst>
              <a:ext uri="{FF2B5EF4-FFF2-40B4-BE49-F238E27FC236}">
                <a16:creationId xmlns:a16="http://schemas.microsoft.com/office/drawing/2014/main" id="{32522ED6-31DD-4CC4-86C8-F2F36B84E6A0}"/>
              </a:ext>
            </a:extLst>
          </p:cNvPr>
          <p:cNvSpPr>
            <a:spLocks noChangeArrowheads="1"/>
          </p:cNvSpPr>
          <p:nvPr/>
        </p:nvSpPr>
        <p:spPr bwMode="auto">
          <a:xfrm>
            <a:off x="5181600" y="5326063"/>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Chemisches (Bsp.. Steinsalz)</a:t>
            </a:r>
          </a:p>
        </p:txBody>
      </p:sp>
      <p:sp>
        <p:nvSpPr>
          <p:cNvPr id="19470" name="Gerade Verbindung 19469">
            <a:extLst>
              <a:ext uri="{FF2B5EF4-FFF2-40B4-BE49-F238E27FC236}">
                <a16:creationId xmlns:a16="http://schemas.microsoft.com/office/drawing/2014/main" id="{E4CADD3C-B52A-43AF-9C1E-4F3D4475AFA0}"/>
              </a:ext>
            </a:extLst>
          </p:cNvPr>
          <p:cNvSpPr>
            <a:spLocks noChangeShapeType="1"/>
          </p:cNvSpPr>
          <p:nvPr/>
        </p:nvSpPr>
        <p:spPr bwMode="auto">
          <a:xfrm>
            <a:off x="7086600" y="2286000"/>
            <a:ext cx="457200" cy="685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71" name="Rechteck 19470">
            <a:extLst>
              <a:ext uri="{FF2B5EF4-FFF2-40B4-BE49-F238E27FC236}">
                <a16:creationId xmlns:a16="http://schemas.microsoft.com/office/drawing/2014/main" id="{AA41AAB1-3B21-4771-BEC2-4AEAD80F8E6C}"/>
              </a:ext>
            </a:extLst>
          </p:cNvPr>
          <p:cNvSpPr>
            <a:spLocks noChangeArrowheads="1"/>
          </p:cNvSpPr>
          <p:nvPr/>
        </p:nvSpPr>
        <p:spPr bwMode="auto">
          <a:xfrm>
            <a:off x="6781800" y="30480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organogenes      (Bsp. Kohle, viele Kalksteine) </a:t>
            </a:r>
          </a:p>
        </p:txBody>
      </p:sp>
      <p:grpSp>
        <p:nvGrpSpPr>
          <p:cNvPr id="14615" name="Group 23">
            <a:extLst>
              <a:ext uri="{FF2B5EF4-FFF2-40B4-BE49-F238E27FC236}">
                <a16:creationId xmlns:a16="http://schemas.microsoft.com/office/drawing/2014/main" id="{D7E7553F-4EEC-4100-A2EB-F5B8D62B231C}"/>
              </a:ext>
            </a:extLst>
          </p:cNvPr>
          <p:cNvGrpSpPr>
            <a:grpSpLocks/>
          </p:cNvGrpSpPr>
          <p:nvPr/>
        </p:nvGrpSpPr>
        <p:grpSpPr bwMode="auto">
          <a:xfrm>
            <a:off x="204788" y="3646488"/>
            <a:ext cx="4741862" cy="2749550"/>
            <a:chOff x="129" y="2297"/>
            <a:chExt cx="2987" cy="1732"/>
          </a:xfrm>
        </p:grpSpPr>
        <p:sp>
          <p:nvSpPr>
            <p:cNvPr id="2" name="Form 19471">
              <a:extLst>
                <a:ext uri="{FF2B5EF4-FFF2-40B4-BE49-F238E27FC236}">
                  <a16:creationId xmlns:a16="http://schemas.microsoft.com/office/drawing/2014/main" id="{59BDE783-9D65-4235-9E69-7F02359F084F}"/>
                </a:ext>
              </a:extLst>
            </p:cNvPr>
            <p:cNvSpPr>
              <a:spLocks/>
            </p:cNvSpPr>
            <p:nvPr/>
          </p:nvSpPr>
          <p:spPr bwMode="auto">
            <a:xfrm>
              <a:off x="528" y="2297"/>
              <a:ext cx="2464" cy="1492"/>
            </a:xfrm>
            <a:custGeom>
              <a:avLst/>
              <a:gdLst>
                <a:gd name="T0" fmla="*/ 81 w 2464"/>
                <a:gd name="T1" fmla="*/ 420 h 1492"/>
                <a:gd name="T2" fmla="*/ 132 w 2464"/>
                <a:gd name="T3" fmla="*/ 360 h 1492"/>
                <a:gd name="T4" fmla="*/ 158 w 2464"/>
                <a:gd name="T5" fmla="*/ 309 h 1492"/>
                <a:gd name="T6" fmla="*/ 175 w 2464"/>
                <a:gd name="T7" fmla="*/ 223 h 1492"/>
                <a:gd name="T8" fmla="*/ 192 w 2464"/>
                <a:gd name="T9" fmla="*/ 120 h 1492"/>
                <a:gd name="T10" fmla="*/ 269 w 2464"/>
                <a:gd name="T11" fmla="*/ 0 h 1492"/>
                <a:gd name="T12" fmla="*/ 389 w 2464"/>
                <a:gd name="T13" fmla="*/ 69 h 1492"/>
                <a:gd name="T14" fmla="*/ 407 w 2464"/>
                <a:gd name="T15" fmla="*/ 129 h 1492"/>
                <a:gd name="T16" fmla="*/ 415 w 2464"/>
                <a:gd name="T17" fmla="*/ 223 h 1492"/>
                <a:gd name="T18" fmla="*/ 415 w 2464"/>
                <a:gd name="T19" fmla="*/ 309 h 1492"/>
                <a:gd name="T20" fmla="*/ 509 w 2464"/>
                <a:gd name="T21" fmla="*/ 231 h 1492"/>
                <a:gd name="T22" fmla="*/ 552 w 2464"/>
                <a:gd name="T23" fmla="*/ 137 h 1492"/>
                <a:gd name="T24" fmla="*/ 638 w 2464"/>
                <a:gd name="T25" fmla="*/ 86 h 1492"/>
                <a:gd name="T26" fmla="*/ 655 w 2464"/>
                <a:gd name="T27" fmla="*/ 171 h 1492"/>
                <a:gd name="T28" fmla="*/ 672 w 2464"/>
                <a:gd name="T29" fmla="*/ 223 h 1492"/>
                <a:gd name="T30" fmla="*/ 672 w 2464"/>
                <a:gd name="T31" fmla="*/ 300 h 1492"/>
                <a:gd name="T32" fmla="*/ 681 w 2464"/>
                <a:gd name="T33" fmla="*/ 377 h 1492"/>
                <a:gd name="T34" fmla="*/ 689 w 2464"/>
                <a:gd name="T35" fmla="*/ 437 h 1492"/>
                <a:gd name="T36" fmla="*/ 698 w 2464"/>
                <a:gd name="T37" fmla="*/ 557 h 1492"/>
                <a:gd name="T38" fmla="*/ 689 w 2464"/>
                <a:gd name="T39" fmla="*/ 643 h 1492"/>
                <a:gd name="T40" fmla="*/ 646 w 2464"/>
                <a:gd name="T41" fmla="*/ 728 h 1492"/>
                <a:gd name="T42" fmla="*/ 544 w 2464"/>
                <a:gd name="T43" fmla="*/ 848 h 1492"/>
                <a:gd name="T44" fmla="*/ 527 w 2464"/>
                <a:gd name="T45" fmla="*/ 900 h 1492"/>
                <a:gd name="T46" fmla="*/ 527 w 2464"/>
                <a:gd name="T47" fmla="*/ 985 h 1492"/>
                <a:gd name="T48" fmla="*/ 518 w 2464"/>
                <a:gd name="T49" fmla="*/ 1105 h 1492"/>
                <a:gd name="T50" fmla="*/ 527 w 2464"/>
                <a:gd name="T51" fmla="*/ 1140 h 1492"/>
                <a:gd name="T52" fmla="*/ 664 w 2464"/>
                <a:gd name="T53" fmla="*/ 1217 h 1492"/>
                <a:gd name="T54" fmla="*/ 724 w 2464"/>
                <a:gd name="T55" fmla="*/ 1337 h 1492"/>
                <a:gd name="T56" fmla="*/ 724 w 2464"/>
                <a:gd name="T57" fmla="*/ 1448 h 1492"/>
                <a:gd name="T58" fmla="*/ 775 w 2464"/>
                <a:gd name="T59" fmla="*/ 1491 h 1492"/>
                <a:gd name="T60" fmla="*/ 878 w 2464"/>
                <a:gd name="T61" fmla="*/ 1465 h 1492"/>
                <a:gd name="T62" fmla="*/ 989 w 2464"/>
                <a:gd name="T63" fmla="*/ 1422 h 1492"/>
                <a:gd name="T64" fmla="*/ 1058 w 2464"/>
                <a:gd name="T65" fmla="*/ 1371 h 1492"/>
                <a:gd name="T66" fmla="*/ 1092 w 2464"/>
                <a:gd name="T67" fmla="*/ 1277 h 1492"/>
                <a:gd name="T68" fmla="*/ 1135 w 2464"/>
                <a:gd name="T69" fmla="*/ 1225 h 1492"/>
                <a:gd name="T70" fmla="*/ 1349 w 2464"/>
                <a:gd name="T71" fmla="*/ 1234 h 1492"/>
                <a:gd name="T72" fmla="*/ 1469 w 2464"/>
                <a:gd name="T73" fmla="*/ 1234 h 1492"/>
                <a:gd name="T74" fmla="*/ 1564 w 2464"/>
                <a:gd name="T75" fmla="*/ 1217 h 1492"/>
                <a:gd name="T76" fmla="*/ 1769 w 2464"/>
                <a:gd name="T77" fmla="*/ 1191 h 1492"/>
                <a:gd name="T78" fmla="*/ 1898 w 2464"/>
                <a:gd name="T79" fmla="*/ 1200 h 1492"/>
                <a:gd name="T80" fmla="*/ 2001 w 2464"/>
                <a:gd name="T81" fmla="*/ 1208 h 1492"/>
                <a:gd name="T82" fmla="*/ 2198 w 2464"/>
                <a:gd name="T83" fmla="*/ 1225 h 1492"/>
                <a:gd name="T84" fmla="*/ 2369 w 2464"/>
                <a:gd name="T85" fmla="*/ 1251 h 1492"/>
                <a:gd name="T86" fmla="*/ 2395 w 2464"/>
                <a:gd name="T87" fmla="*/ 1303 h 14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4"/>
                <a:gd name="T133" fmla="*/ 0 h 1492"/>
                <a:gd name="T134" fmla="*/ 0 w 2464"/>
                <a:gd name="T135" fmla="*/ 0 h 14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4" h="1492">
                  <a:moveTo>
                    <a:pt x="0" y="439"/>
                  </a:moveTo>
                  <a:lnTo>
                    <a:pt x="81" y="420"/>
                  </a:lnTo>
                  <a:lnTo>
                    <a:pt x="107" y="386"/>
                  </a:lnTo>
                  <a:lnTo>
                    <a:pt x="132" y="360"/>
                  </a:lnTo>
                  <a:lnTo>
                    <a:pt x="149" y="334"/>
                  </a:lnTo>
                  <a:lnTo>
                    <a:pt x="158" y="309"/>
                  </a:lnTo>
                  <a:lnTo>
                    <a:pt x="167" y="291"/>
                  </a:lnTo>
                  <a:lnTo>
                    <a:pt x="175" y="223"/>
                  </a:lnTo>
                  <a:lnTo>
                    <a:pt x="184" y="171"/>
                  </a:lnTo>
                  <a:lnTo>
                    <a:pt x="192" y="120"/>
                  </a:lnTo>
                  <a:lnTo>
                    <a:pt x="244" y="26"/>
                  </a:lnTo>
                  <a:lnTo>
                    <a:pt x="269" y="0"/>
                  </a:lnTo>
                  <a:lnTo>
                    <a:pt x="355" y="9"/>
                  </a:lnTo>
                  <a:lnTo>
                    <a:pt x="389" y="69"/>
                  </a:lnTo>
                  <a:lnTo>
                    <a:pt x="389" y="94"/>
                  </a:lnTo>
                  <a:lnTo>
                    <a:pt x="407" y="129"/>
                  </a:lnTo>
                  <a:lnTo>
                    <a:pt x="407" y="154"/>
                  </a:lnTo>
                  <a:lnTo>
                    <a:pt x="415" y="223"/>
                  </a:lnTo>
                  <a:lnTo>
                    <a:pt x="415" y="274"/>
                  </a:lnTo>
                  <a:lnTo>
                    <a:pt x="415" y="309"/>
                  </a:lnTo>
                  <a:lnTo>
                    <a:pt x="475" y="300"/>
                  </a:lnTo>
                  <a:lnTo>
                    <a:pt x="509" y="231"/>
                  </a:lnTo>
                  <a:lnTo>
                    <a:pt x="527" y="214"/>
                  </a:lnTo>
                  <a:lnTo>
                    <a:pt x="552" y="137"/>
                  </a:lnTo>
                  <a:lnTo>
                    <a:pt x="612" y="69"/>
                  </a:lnTo>
                  <a:lnTo>
                    <a:pt x="638" y="86"/>
                  </a:lnTo>
                  <a:lnTo>
                    <a:pt x="646" y="137"/>
                  </a:lnTo>
                  <a:lnTo>
                    <a:pt x="655" y="171"/>
                  </a:lnTo>
                  <a:lnTo>
                    <a:pt x="664" y="197"/>
                  </a:lnTo>
                  <a:lnTo>
                    <a:pt x="672" y="223"/>
                  </a:lnTo>
                  <a:lnTo>
                    <a:pt x="672" y="274"/>
                  </a:lnTo>
                  <a:lnTo>
                    <a:pt x="672" y="300"/>
                  </a:lnTo>
                  <a:lnTo>
                    <a:pt x="672" y="326"/>
                  </a:lnTo>
                  <a:lnTo>
                    <a:pt x="681" y="377"/>
                  </a:lnTo>
                  <a:lnTo>
                    <a:pt x="681" y="403"/>
                  </a:lnTo>
                  <a:lnTo>
                    <a:pt x="689" y="437"/>
                  </a:lnTo>
                  <a:lnTo>
                    <a:pt x="698" y="506"/>
                  </a:lnTo>
                  <a:lnTo>
                    <a:pt x="698" y="557"/>
                  </a:lnTo>
                  <a:lnTo>
                    <a:pt x="698" y="591"/>
                  </a:lnTo>
                  <a:lnTo>
                    <a:pt x="689" y="643"/>
                  </a:lnTo>
                  <a:lnTo>
                    <a:pt x="681" y="694"/>
                  </a:lnTo>
                  <a:lnTo>
                    <a:pt x="646" y="728"/>
                  </a:lnTo>
                  <a:lnTo>
                    <a:pt x="595" y="797"/>
                  </a:lnTo>
                  <a:lnTo>
                    <a:pt x="544" y="848"/>
                  </a:lnTo>
                  <a:lnTo>
                    <a:pt x="535" y="866"/>
                  </a:lnTo>
                  <a:lnTo>
                    <a:pt x="527" y="900"/>
                  </a:lnTo>
                  <a:lnTo>
                    <a:pt x="527" y="934"/>
                  </a:lnTo>
                  <a:lnTo>
                    <a:pt x="527" y="985"/>
                  </a:lnTo>
                  <a:lnTo>
                    <a:pt x="527" y="1037"/>
                  </a:lnTo>
                  <a:lnTo>
                    <a:pt x="518" y="1105"/>
                  </a:lnTo>
                  <a:lnTo>
                    <a:pt x="509" y="1123"/>
                  </a:lnTo>
                  <a:lnTo>
                    <a:pt x="527" y="1140"/>
                  </a:lnTo>
                  <a:lnTo>
                    <a:pt x="612" y="1208"/>
                  </a:lnTo>
                  <a:lnTo>
                    <a:pt x="664" y="1217"/>
                  </a:lnTo>
                  <a:lnTo>
                    <a:pt x="672" y="1268"/>
                  </a:lnTo>
                  <a:lnTo>
                    <a:pt x="724" y="1337"/>
                  </a:lnTo>
                  <a:lnTo>
                    <a:pt x="724" y="1397"/>
                  </a:lnTo>
                  <a:lnTo>
                    <a:pt x="724" y="1448"/>
                  </a:lnTo>
                  <a:lnTo>
                    <a:pt x="724" y="1482"/>
                  </a:lnTo>
                  <a:lnTo>
                    <a:pt x="775" y="1491"/>
                  </a:lnTo>
                  <a:lnTo>
                    <a:pt x="826" y="1474"/>
                  </a:lnTo>
                  <a:lnTo>
                    <a:pt x="878" y="1465"/>
                  </a:lnTo>
                  <a:lnTo>
                    <a:pt x="929" y="1448"/>
                  </a:lnTo>
                  <a:lnTo>
                    <a:pt x="989" y="1422"/>
                  </a:lnTo>
                  <a:lnTo>
                    <a:pt x="1041" y="1405"/>
                  </a:lnTo>
                  <a:lnTo>
                    <a:pt x="1058" y="1371"/>
                  </a:lnTo>
                  <a:lnTo>
                    <a:pt x="1066" y="1311"/>
                  </a:lnTo>
                  <a:lnTo>
                    <a:pt x="1092" y="1277"/>
                  </a:lnTo>
                  <a:lnTo>
                    <a:pt x="1109" y="1251"/>
                  </a:lnTo>
                  <a:lnTo>
                    <a:pt x="1135" y="1225"/>
                  </a:lnTo>
                  <a:lnTo>
                    <a:pt x="1238" y="1234"/>
                  </a:lnTo>
                  <a:lnTo>
                    <a:pt x="1349" y="1234"/>
                  </a:lnTo>
                  <a:lnTo>
                    <a:pt x="1401" y="1234"/>
                  </a:lnTo>
                  <a:lnTo>
                    <a:pt x="1469" y="1234"/>
                  </a:lnTo>
                  <a:lnTo>
                    <a:pt x="1495" y="1225"/>
                  </a:lnTo>
                  <a:lnTo>
                    <a:pt x="1564" y="1217"/>
                  </a:lnTo>
                  <a:lnTo>
                    <a:pt x="1649" y="1200"/>
                  </a:lnTo>
                  <a:lnTo>
                    <a:pt x="1769" y="1191"/>
                  </a:lnTo>
                  <a:lnTo>
                    <a:pt x="1838" y="1191"/>
                  </a:lnTo>
                  <a:lnTo>
                    <a:pt x="1898" y="1200"/>
                  </a:lnTo>
                  <a:lnTo>
                    <a:pt x="1983" y="1208"/>
                  </a:lnTo>
                  <a:lnTo>
                    <a:pt x="2001" y="1208"/>
                  </a:lnTo>
                  <a:lnTo>
                    <a:pt x="2112" y="1225"/>
                  </a:lnTo>
                  <a:lnTo>
                    <a:pt x="2198" y="1225"/>
                  </a:lnTo>
                  <a:lnTo>
                    <a:pt x="2301" y="1243"/>
                  </a:lnTo>
                  <a:lnTo>
                    <a:pt x="2369" y="1251"/>
                  </a:lnTo>
                  <a:lnTo>
                    <a:pt x="2386" y="1277"/>
                  </a:lnTo>
                  <a:lnTo>
                    <a:pt x="2395" y="1303"/>
                  </a:lnTo>
                  <a:lnTo>
                    <a:pt x="2463" y="1328"/>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 name="Form 19472">
              <a:extLst>
                <a:ext uri="{FF2B5EF4-FFF2-40B4-BE49-F238E27FC236}">
                  <a16:creationId xmlns:a16="http://schemas.microsoft.com/office/drawing/2014/main" id="{50EA4D0B-7D37-4832-BE21-614157D0EF48}"/>
                </a:ext>
              </a:extLst>
            </p:cNvPr>
            <p:cNvSpPr>
              <a:spLocks/>
            </p:cNvSpPr>
            <p:nvPr/>
          </p:nvSpPr>
          <p:spPr bwMode="auto">
            <a:xfrm>
              <a:off x="912" y="2331"/>
              <a:ext cx="229" cy="61"/>
            </a:xfrm>
            <a:custGeom>
              <a:avLst/>
              <a:gdLst>
                <a:gd name="T0" fmla="*/ 0 w 229"/>
                <a:gd name="T1" fmla="*/ 21 h 61"/>
                <a:gd name="T2" fmla="*/ 74 w 229"/>
                <a:gd name="T3" fmla="*/ 18 h 61"/>
                <a:gd name="T4" fmla="*/ 100 w 229"/>
                <a:gd name="T5" fmla="*/ 0 h 61"/>
                <a:gd name="T6" fmla="*/ 203 w 229"/>
                <a:gd name="T7" fmla="*/ 0 h 61"/>
                <a:gd name="T8" fmla="*/ 228 w 229"/>
                <a:gd name="T9" fmla="*/ 9 h 61"/>
                <a:gd name="T10" fmla="*/ 228 w 229"/>
                <a:gd name="T11" fmla="*/ 35 h 61"/>
                <a:gd name="T12" fmla="*/ 228 w 229"/>
                <a:gd name="T13" fmla="*/ 60 h 61"/>
                <a:gd name="T14" fmla="*/ 0 60000 65536"/>
                <a:gd name="T15" fmla="*/ 0 60000 65536"/>
                <a:gd name="T16" fmla="*/ 0 60000 65536"/>
                <a:gd name="T17" fmla="*/ 0 60000 65536"/>
                <a:gd name="T18" fmla="*/ 0 60000 65536"/>
                <a:gd name="T19" fmla="*/ 0 60000 65536"/>
                <a:gd name="T20" fmla="*/ 0 60000 65536"/>
                <a:gd name="T21" fmla="*/ 0 w 229"/>
                <a:gd name="T22" fmla="*/ 0 h 61"/>
                <a:gd name="T23" fmla="*/ 0 w 229"/>
                <a:gd name="T24" fmla="*/ 0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61">
                  <a:moveTo>
                    <a:pt x="0" y="21"/>
                  </a:moveTo>
                  <a:lnTo>
                    <a:pt x="74" y="18"/>
                  </a:lnTo>
                  <a:lnTo>
                    <a:pt x="100" y="0"/>
                  </a:lnTo>
                  <a:lnTo>
                    <a:pt x="203" y="0"/>
                  </a:lnTo>
                  <a:lnTo>
                    <a:pt x="228" y="9"/>
                  </a:lnTo>
                  <a:lnTo>
                    <a:pt x="228" y="35"/>
                  </a:lnTo>
                  <a:lnTo>
                    <a:pt x="228" y="6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 name="Form 19473">
              <a:extLst>
                <a:ext uri="{FF2B5EF4-FFF2-40B4-BE49-F238E27FC236}">
                  <a16:creationId xmlns:a16="http://schemas.microsoft.com/office/drawing/2014/main" id="{89DE403F-B9A4-4FA1-B875-8B82251C0333}"/>
                </a:ext>
              </a:extLst>
            </p:cNvPr>
            <p:cNvSpPr>
              <a:spLocks/>
            </p:cNvSpPr>
            <p:nvPr/>
          </p:nvSpPr>
          <p:spPr bwMode="auto">
            <a:xfrm>
              <a:off x="266" y="2736"/>
              <a:ext cx="421" cy="847"/>
            </a:xfrm>
            <a:custGeom>
              <a:avLst/>
              <a:gdLst>
                <a:gd name="T0" fmla="*/ 310 w 421"/>
                <a:gd name="T1" fmla="*/ 0 h 847"/>
                <a:gd name="T2" fmla="*/ 343 w 421"/>
                <a:gd name="T3" fmla="*/ 101 h 847"/>
                <a:gd name="T4" fmla="*/ 343 w 421"/>
                <a:gd name="T5" fmla="*/ 152 h 847"/>
                <a:gd name="T6" fmla="*/ 343 w 421"/>
                <a:gd name="T7" fmla="*/ 187 h 847"/>
                <a:gd name="T8" fmla="*/ 343 w 421"/>
                <a:gd name="T9" fmla="*/ 255 h 847"/>
                <a:gd name="T10" fmla="*/ 360 w 421"/>
                <a:gd name="T11" fmla="*/ 324 h 847"/>
                <a:gd name="T12" fmla="*/ 369 w 421"/>
                <a:gd name="T13" fmla="*/ 375 h 847"/>
                <a:gd name="T14" fmla="*/ 386 w 421"/>
                <a:gd name="T15" fmla="*/ 444 h 847"/>
                <a:gd name="T16" fmla="*/ 394 w 421"/>
                <a:gd name="T17" fmla="*/ 495 h 847"/>
                <a:gd name="T18" fmla="*/ 403 w 421"/>
                <a:gd name="T19" fmla="*/ 564 h 847"/>
                <a:gd name="T20" fmla="*/ 411 w 421"/>
                <a:gd name="T21" fmla="*/ 615 h 847"/>
                <a:gd name="T22" fmla="*/ 411 w 421"/>
                <a:gd name="T23" fmla="*/ 675 h 847"/>
                <a:gd name="T24" fmla="*/ 420 w 421"/>
                <a:gd name="T25" fmla="*/ 735 h 847"/>
                <a:gd name="T26" fmla="*/ 420 w 421"/>
                <a:gd name="T27" fmla="*/ 761 h 847"/>
                <a:gd name="T28" fmla="*/ 360 w 421"/>
                <a:gd name="T29" fmla="*/ 829 h 847"/>
                <a:gd name="T30" fmla="*/ 326 w 421"/>
                <a:gd name="T31" fmla="*/ 846 h 847"/>
                <a:gd name="T32" fmla="*/ 223 w 421"/>
                <a:gd name="T33" fmla="*/ 846 h 847"/>
                <a:gd name="T34" fmla="*/ 154 w 421"/>
                <a:gd name="T35" fmla="*/ 846 h 847"/>
                <a:gd name="T36" fmla="*/ 103 w 421"/>
                <a:gd name="T37" fmla="*/ 846 h 847"/>
                <a:gd name="T38" fmla="*/ 0 w 421"/>
                <a:gd name="T39" fmla="*/ 846 h 8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1"/>
                <a:gd name="T61" fmla="*/ 0 h 847"/>
                <a:gd name="T62" fmla="*/ 0 w 421"/>
                <a:gd name="T63" fmla="*/ 0 h 8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1" h="847">
                  <a:moveTo>
                    <a:pt x="310" y="0"/>
                  </a:moveTo>
                  <a:lnTo>
                    <a:pt x="343" y="101"/>
                  </a:lnTo>
                  <a:lnTo>
                    <a:pt x="343" y="152"/>
                  </a:lnTo>
                  <a:lnTo>
                    <a:pt x="343" y="187"/>
                  </a:lnTo>
                  <a:lnTo>
                    <a:pt x="343" y="255"/>
                  </a:lnTo>
                  <a:lnTo>
                    <a:pt x="360" y="324"/>
                  </a:lnTo>
                  <a:lnTo>
                    <a:pt x="369" y="375"/>
                  </a:lnTo>
                  <a:lnTo>
                    <a:pt x="386" y="444"/>
                  </a:lnTo>
                  <a:lnTo>
                    <a:pt x="394" y="495"/>
                  </a:lnTo>
                  <a:lnTo>
                    <a:pt x="403" y="564"/>
                  </a:lnTo>
                  <a:lnTo>
                    <a:pt x="411" y="615"/>
                  </a:lnTo>
                  <a:lnTo>
                    <a:pt x="411" y="675"/>
                  </a:lnTo>
                  <a:lnTo>
                    <a:pt x="420" y="735"/>
                  </a:lnTo>
                  <a:lnTo>
                    <a:pt x="420" y="761"/>
                  </a:lnTo>
                  <a:lnTo>
                    <a:pt x="360" y="829"/>
                  </a:lnTo>
                  <a:lnTo>
                    <a:pt x="326" y="846"/>
                  </a:lnTo>
                  <a:lnTo>
                    <a:pt x="223" y="846"/>
                  </a:lnTo>
                  <a:lnTo>
                    <a:pt x="154" y="846"/>
                  </a:lnTo>
                  <a:lnTo>
                    <a:pt x="103" y="846"/>
                  </a:lnTo>
                  <a:lnTo>
                    <a:pt x="0" y="846"/>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 name="Form 19474">
              <a:extLst>
                <a:ext uri="{FF2B5EF4-FFF2-40B4-BE49-F238E27FC236}">
                  <a16:creationId xmlns:a16="http://schemas.microsoft.com/office/drawing/2014/main" id="{1D3F5137-57C9-4882-ACA0-071C4B17FC8D}"/>
                </a:ext>
              </a:extLst>
            </p:cNvPr>
            <p:cNvSpPr>
              <a:spLocks/>
            </p:cNvSpPr>
            <p:nvPr/>
          </p:nvSpPr>
          <p:spPr bwMode="auto">
            <a:xfrm>
              <a:off x="912" y="2357"/>
              <a:ext cx="109" cy="1052"/>
            </a:xfrm>
            <a:custGeom>
              <a:avLst/>
              <a:gdLst>
                <a:gd name="T0" fmla="*/ 0 w 109"/>
                <a:gd name="T1" fmla="*/ 1051 h 1052"/>
                <a:gd name="T2" fmla="*/ 23 w 109"/>
                <a:gd name="T3" fmla="*/ 1003 h 1052"/>
                <a:gd name="T4" fmla="*/ 40 w 109"/>
                <a:gd name="T5" fmla="*/ 934 h 1052"/>
                <a:gd name="T6" fmla="*/ 48 w 109"/>
                <a:gd name="T7" fmla="*/ 866 h 1052"/>
                <a:gd name="T8" fmla="*/ 48 w 109"/>
                <a:gd name="T9" fmla="*/ 814 h 1052"/>
                <a:gd name="T10" fmla="*/ 57 w 109"/>
                <a:gd name="T11" fmla="*/ 780 h 1052"/>
                <a:gd name="T12" fmla="*/ 57 w 109"/>
                <a:gd name="T13" fmla="*/ 711 h 1052"/>
                <a:gd name="T14" fmla="*/ 57 w 109"/>
                <a:gd name="T15" fmla="*/ 686 h 1052"/>
                <a:gd name="T16" fmla="*/ 57 w 109"/>
                <a:gd name="T17" fmla="*/ 668 h 1052"/>
                <a:gd name="T18" fmla="*/ 57 w 109"/>
                <a:gd name="T19" fmla="*/ 583 h 1052"/>
                <a:gd name="T20" fmla="*/ 57 w 109"/>
                <a:gd name="T21" fmla="*/ 548 h 1052"/>
                <a:gd name="T22" fmla="*/ 57 w 109"/>
                <a:gd name="T23" fmla="*/ 523 h 1052"/>
                <a:gd name="T24" fmla="*/ 57 w 109"/>
                <a:gd name="T25" fmla="*/ 446 h 1052"/>
                <a:gd name="T26" fmla="*/ 57 w 109"/>
                <a:gd name="T27" fmla="*/ 377 h 1052"/>
                <a:gd name="T28" fmla="*/ 57 w 109"/>
                <a:gd name="T29" fmla="*/ 351 h 1052"/>
                <a:gd name="T30" fmla="*/ 57 w 109"/>
                <a:gd name="T31" fmla="*/ 300 h 1052"/>
                <a:gd name="T32" fmla="*/ 57 w 109"/>
                <a:gd name="T33" fmla="*/ 274 h 1052"/>
                <a:gd name="T34" fmla="*/ 65 w 109"/>
                <a:gd name="T35" fmla="*/ 180 h 1052"/>
                <a:gd name="T36" fmla="*/ 83 w 109"/>
                <a:gd name="T37" fmla="*/ 129 h 1052"/>
                <a:gd name="T38" fmla="*/ 91 w 109"/>
                <a:gd name="T39" fmla="*/ 111 h 1052"/>
                <a:gd name="T40" fmla="*/ 100 w 109"/>
                <a:gd name="T41" fmla="*/ 51 h 1052"/>
                <a:gd name="T42" fmla="*/ 108 w 109"/>
                <a:gd name="T43" fmla="*/ 0 h 10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1052"/>
                <a:gd name="T68" fmla="*/ 0 w 109"/>
                <a:gd name="T69" fmla="*/ 0 h 10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1052">
                  <a:moveTo>
                    <a:pt x="0" y="1051"/>
                  </a:moveTo>
                  <a:lnTo>
                    <a:pt x="23" y="1003"/>
                  </a:lnTo>
                  <a:lnTo>
                    <a:pt x="40" y="934"/>
                  </a:lnTo>
                  <a:lnTo>
                    <a:pt x="48" y="866"/>
                  </a:lnTo>
                  <a:lnTo>
                    <a:pt x="48" y="814"/>
                  </a:lnTo>
                  <a:lnTo>
                    <a:pt x="57" y="780"/>
                  </a:lnTo>
                  <a:lnTo>
                    <a:pt x="57" y="711"/>
                  </a:lnTo>
                  <a:lnTo>
                    <a:pt x="57" y="686"/>
                  </a:lnTo>
                  <a:lnTo>
                    <a:pt x="57" y="668"/>
                  </a:lnTo>
                  <a:lnTo>
                    <a:pt x="57" y="583"/>
                  </a:lnTo>
                  <a:lnTo>
                    <a:pt x="57" y="548"/>
                  </a:lnTo>
                  <a:lnTo>
                    <a:pt x="57" y="523"/>
                  </a:lnTo>
                  <a:lnTo>
                    <a:pt x="57" y="446"/>
                  </a:lnTo>
                  <a:lnTo>
                    <a:pt x="57" y="377"/>
                  </a:lnTo>
                  <a:lnTo>
                    <a:pt x="57" y="351"/>
                  </a:lnTo>
                  <a:lnTo>
                    <a:pt x="57" y="300"/>
                  </a:lnTo>
                  <a:lnTo>
                    <a:pt x="57" y="274"/>
                  </a:lnTo>
                  <a:lnTo>
                    <a:pt x="65" y="180"/>
                  </a:lnTo>
                  <a:lnTo>
                    <a:pt x="83" y="129"/>
                  </a:lnTo>
                  <a:lnTo>
                    <a:pt x="91" y="111"/>
                  </a:lnTo>
                  <a:lnTo>
                    <a:pt x="100" y="51"/>
                  </a:lnTo>
                  <a:lnTo>
                    <a:pt x="108"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 name="Form 19475">
              <a:extLst>
                <a:ext uri="{FF2B5EF4-FFF2-40B4-BE49-F238E27FC236}">
                  <a16:creationId xmlns:a16="http://schemas.microsoft.com/office/drawing/2014/main" id="{77E2BEE6-DF06-45B7-BABB-564FEB76359C}"/>
                </a:ext>
              </a:extLst>
            </p:cNvPr>
            <p:cNvSpPr>
              <a:spLocks/>
            </p:cNvSpPr>
            <p:nvPr/>
          </p:nvSpPr>
          <p:spPr bwMode="auto">
            <a:xfrm>
              <a:off x="129" y="3368"/>
              <a:ext cx="1226" cy="575"/>
            </a:xfrm>
            <a:custGeom>
              <a:avLst/>
              <a:gdLst>
                <a:gd name="T0" fmla="*/ 159 w 1226"/>
                <a:gd name="T1" fmla="*/ 232 h 575"/>
                <a:gd name="T2" fmla="*/ 240 w 1226"/>
                <a:gd name="T3" fmla="*/ 223 h 575"/>
                <a:gd name="T4" fmla="*/ 411 w 1226"/>
                <a:gd name="T5" fmla="*/ 214 h 575"/>
                <a:gd name="T6" fmla="*/ 437 w 1226"/>
                <a:gd name="T7" fmla="*/ 214 h 575"/>
                <a:gd name="T8" fmla="*/ 488 w 1226"/>
                <a:gd name="T9" fmla="*/ 214 h 575"/>
                <a:gd name="T10" fmla="*/ 557 w 1226"/>
                <a:gd name="T11" fmla="*/ 214 h 575"/>
                <a:gd name="T12" fmla="*/ 626 w 1226"/>
                <a:gd name="T13" fmla="*/ 214 h 575"/>
                <a:gd name="T14" fmla="*/ 694 w 1226"/>
                <a:gd name="T15" fmla="*/ 197 h 575"/>
                <a:gd name="T16" fmla="*/ 711 w 1226"/>
                <a:gd name="T17" fmla="*/ 146 h 575"/>
                <a:gd name="T18" fmla="*/ 728 w 1226"/>
                <a:gd name="T19" fmla="*/ 120 h 575"/>
                <a:gd name="T20" fmla="*/ 746 w 1226"/>
                <a:gd name="T21" fmla="*/ 103 h 575"/>
                <a:gd name="T22" fmla="*/ 763 w 1226"/>
                <a:gd name="T23" fmla="*/ 52 h 575"/>
                <a:gd name="T24" fmla="*/ 814 w 1226"/>
                <a:gd name="T25" fmla="*/ 0 h 575"/>
                <a:gd name="T26" fmla="*/ 883 w 1226"/>
                <a:gd name="T27" fmla="*/ 0 h 575"/>
                <a:gd name="T28" fmla="*/ 908 w 1226"/>
                <a:gd name="T29" fmla="*/ 17 h 575"/>
                <a:gd name="T30" fmla="*/ 908 w 1226"/>
                <a:gd name="T31" fmla="*/ 43 h 575"/>
                <a:gd name="T32" fmla="*/ 917 w 1226"/>
                <a:gd name="T33" fmla="*/ 77 h 575"/>
                <a:gd name="T34" fmla="*/ 994 w 1226"/>
                <a:gd name="T35" fmla="*/ 146 h 575"/>
                <a:gd name="T36" fmla="*/ 1045 w 1226"/>
                <a:gd name="T37" fmla="*/ 163 h 575"/>
                <a:gd name="T38" fmla="*/ 1063 w 1226"/>
                <a:gd name="T39" fmla="*/ 172 h 575"/>
                <a:gd name="T40" fmla="*/ 1063 w 1226"/>
                <a:gd name="T41" fmla="*/ 240 h 575"/>
                <a:gd name="T42" fmla="*/ 1063 w 1226"/>
                <a:gd name="T43" fmla="*/ 274 h 575"/>
                <a:gd name="T44" fmla="*/ 1063 w 1226"/>
                <a:gd name="T45" fmla="*/ 292 h 575"/>
                <a:gd name="T46" fmla="*/ 1063 w 1226"/>
                <a:gd name="T47" fmla="*/ 326 h 575"/>
                <a:gd name="T48" fmla="*/ 1080 w 1226"/>
                <a:gd name="T49" fmla="*/ 351 h 575"/>
                <a:gd name="T50" fmla="*/ 1097 w 1226"/>
                <a:gd name="T51" fmla="*/ 411 h 575"/>
                <a:gd name="T52" fmla="*/ 1165 w 1226"/>
                <a:gd name="T53" fmla="*/ 463 h 575"/>
                <a:gd name="T54" fmla="*/ 1217 w 1226"/>
                <a:gd name="T55" fmla="*/ 471 h 575"/>
                <a:gd name="T56" fmla="*/ 1225 w 1226"/>
                <a:gd name="T57" fmla="*/ 497 h 575"/>
                <a:gd name="T58" fmla="*/ 1217 w 1226"/>
                <a:gd name="T59" fmla="*/ 531 h 575"/>
                <a:gd name="T60" fmla="*/ 1200 w 1226"/>
                <a:gd name="T61" fmla="*/ 549 h 575"/>
                <a:gd name="T62" fmla="*/ 1105 w 1226"/>
                <a:gd name="T63" fmla="*/ 566 h 575"/>
                <a:gd name="T64" fmla="*/ 1080 w 1226"/>
                <a:gd name="T65" fmla="*/ 574 h 575"/>
                <a:gd name="T66" fmla="*/ 1011 w 1226"/>
                <a:gd name="T67" fmla="*/ 574 h 575"/>
                <a:gd name="T68" fmla="*/ 857 w 1226"/>
                <a:gd name="T69" fmla="*/ 557 h 575"/>
                <a:gd name="T70" fmla="*/ 806 w 1226"/>
                <a:gd name="T71" fmla="*/ 557 h 575"/>
                <a:gd name="T72" fmla="*/ 703 w 1226"/>
                <a:gd name="T73" fmla="*/ 531 h 575"/>
                <a:gd name="T74" fmla="*/ 634 w 1226"/>
                <a:gd name="T75" fmla="*/ 523 h 575"/>
                <a:gd name="T76" fmla="*/ 608 w 1226"/>
                <a:gd name="T77" fmla="*/ 523 h 575"/>
                <a:gd name="T78" fmla="*/ 583 w 1226"/>
                <a:gd name="T79" fmla="*/ 523 h 575"/>
                <a:gd name="T80" fmla="*/ 514 w 1226"/>
                <a:gd name="T81" fmla="*/ 514 h 575"/>
                <a:gd name="T82" fmla="*/ 463 w 1226"/>
                <a:gd name="T83" fmla="*/ 514 h 575"/>
                <a:gd name="T84" fmla="*/ 437 w 1226"/>
                <a:gd name="T85" fmla="*/ 514 h 575"/>
                <a:gd name="T86" fmla="*/ 351 w 1226"/>
                <a:gd name="T87" fmla="*/ 514 h 575"/>
                <a:gd name="T88" fmla="*/ 300 w 1226"/>
                <a:gd name="T89" fmla="*/ 506 h 575"/>
                <a:gd name="T90" fmla="*/ 248 w 1226"/>
                <a:gd name="T91" fmla="*/ 506 h 575"/>
                <a:gd name="T92" fmla="*/ 188 w 1226"/>
                <a:gd name="T93" fmla="*/ 489 h 575"/>
                <a:gd name="T94" fmla="*/ 17 w 1226"/>
                <a:gd name="T95" fmla="*/ 403 h 575"/>
                <a:gd name="T96" fmla="*/ 0 w 1226"/>
                <a:gd name="T97" fmla="*/ 369 h 575"/>
                <a:gd name="T98" fmla="*/ 17 w 1226"/>
                <a:gd name="T99" fmla="*/ 351 h 575"/>
                <a:gd name="T100" fmla="*/ 34 w 1226"/>
                <a:gd name="T101" fmla="*/ 326 h 575"/>
                <a:gd name="T102" fmla="*/ 94 w 1226"/>
                <a:gd name="T103" fmla="*/ 274 h 575"/>
                <a:gd name="T104" fmla="*/ 163 w 1226"/>
                <a:gd name="T105" fmla="*/ 274 h 575"/>
                <a:gd name="T106" fmla="*/ 214 w 1226"/>
                <a:gd name="T107" fmla="*/ 274 h 575"/>
                <a:gd name="T108" fmla="*/ 240 w 1226"/>
                <a:gd name="T109" fmla="*/ 249 h 575"/>
                <a:gd name="T110" fmla="*/ 240 w 1226"/>
                <a:gd name="T111" fmla="*/ 214 h 575"/>
                <a:gd name="T112" fmla="*/ 303 w 1226"/>
                <a:gd name="T113" fmla="*/ 184 h 5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6"/>
                <a:gd name="T172" fmla="*/ 0 h 575"/>
                <a:gd name="T173" fmla="*/ 0 w 1226"/>
                <a:gd name="T174" fmla="*/ 0 h 5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6" h="575">
                  <a:moveTo>
                    <a:pt x="159" y="232"/>
                  </a:moveTo>
                  <a:lnTo>
                    <a:pt x="240" y="223"/>
                  </a:lnTo>
                  <a:lnTo>
                    <a:pt x="411" y="214"/>
                  </a:lnTo>
                  <a:lnTo>
                    <a:pt x="437" y="214"/>
                  </a:lnTo>
                  <a:lnTo>
                    <a:pt x="488" y="214"/>
                  </a:lnTo>
                  <a:lnTo>
                    <a:pt x="557" y="214"/>
                  </a:lnTo>
                  <a:lnTo>
                    <a:pt x="626" y="214"/>
                  </a:lnTo>
                  <a:lnTo>
                    <a:pt x="694" y="197"/>
                  </a:lnTo>
                  <a:lnTo>
                    <a:pt x="711" y="146"/>
                  </a:lnTo>
                  <a:lnTo>
                    <a:pt x="728" y="120"/>
                  </a:lnTo>
                  <a:lnTo>
                    <a:pt x="746" y="103"/>
                  </a:lnTo>
                  <a:lnTo>
                    <a:pt x="763" y="52"/>
                  </a:lnTo>
                  <a:lnTo>
                    <a:pt x="814" y="0"/>
                  </a:lnTo>
                  <a:lnTo>
                    <a:pt x="883" y="0"/>
                  </a:lnTo>
                  <a:lnTo>
                    <a:pt x="908" y="17"/>
                  </a:lnTo>
                  <a:lnTo>
                    <a:pt x="908" y="43"/>
                  </a:lnTo>
                  <a:lnTo>
                    <a:pt x="917" y="77"/>
                  </a:lnTo>
                  <a:lnTo>
                    <a:pt x="994" y="146"/>
                  </a:lnTo>
                  <a:lnTo>
                    <a:pt x="1045" y="163"/>
                  </a:lnTo>
                  <a:lnTo>
                    <a:pt x="1063" y="172"/>
                  </a:lnTo>
                  <a:lnTo>
                    <a:pt x="1063" y="240"/>
                  </a:lnTo>
                  <a:lnTo>
                    <a:pt x="1063" y="274"/>
                  </a:lnTo>
                  <a:lnTo>
                    <a:pt x="1063" y="292"/>
                  </a:lnTo>
                  <a:lnTo>
                    <a:pt x="1063" y="326"/>
                  </a:lnTo>
                  <a:lnTo>
                    <a:pt x="1080" y="351"/>
                  </a:lnTo>
                  <a:lnTo>
                    <a:pt x="1097" y="411"/>
                  </a:lnTo>
                  <a:lnTo>
                    <a:pt x="1165" y="463"/>
                  </a:lnTo>
                  <a:lnTo>
                    <a:pt x="1217" y="471"/>
                  </a:lnTo>
                  <a:lnTo>
                    <a:pt x="1225" y="497"/>
                  </a:lnTo>
                  <a:lnTo>
                    <a:pt x="1217" y="531"/>
                  </a:lnTo>
                  <a:lnTo>
                    <a:pt x="1200" y="549"/>
                  </a:lnTo>
                  <a:lnTo>
                    <a:pt x="1105" y="566"/>
                  </a:lnTo>
                  <a:lnTo>
                    <a:pt x="1080" y="574"/>
                  </a:lnTo>
                  <a:lnTo>
                    <a:pt x="1011" y="574"/>
                  </a:lnTo>
                  <a:lnTo>
                    <a:pt x="857" y="557"/>
                  </a:lnTo>
                  <a:lnTo>
                    <a:pt x="806" y="557"/>
                  </a:lnTo>
                  <a:lnTo>
                    <a:pt x="703" y="531"/>
                  </a:lnTo>
                  <a:lnTo>
                    <a:pt x="634" y="523"/>
                  </a:lnTo>
                  <a:lnTo>
                    <a:pt x="608" y="523"/>
                  </a:lnTo>
                  <a:lnTo>
                    <a:pt x="583" y="523"/>
                  </a:lnTo>
                  <a:lnTo>
                    <a:pt x="514" y="514"/>
                  </a:lnTo>
                  <a:lnTo>
                    <a:pt x="463" y="514"/>
                  </a:lnTo>
                  <a:lnTo>
                    <a:pt x="437" y="514"/>
                  </a:lnTo>
                  <a:lnTo>
                    <a:pt x="351" y="514"/>
                  </a:lnTo>
                  <a:lnTo>
                    <a:pt x="300" y="506"/>
                  </a:lnTo>
                  <a:lnTo>
                    <a:pt x="248" y="506"/>
                  </a:lnTo>
                  <a:lnTo>
                    <a:pt x="188" y="489"/>
                  </a:lnTo>
                  <a:lnTo>
                    <a:pt x="17" y="403"/>
                  </a:lnTo>
                  <a:lnTo>
                    <a:pt x="0" y="369"/>
                  </a:lnTo>
                  <a:lnTo>
                    <a:pt x="17" y="351"/>
                  </a:lnTo>
                  <a:lnTo>
                    <a:pt x="34" y="326"/>
                  </a:lnTo>
                  <a:lnTo>
                    <a:pt x="94" y="274"/>
                  </a:lnTo>
                  <a:lnTo>
                    <a:pt x="163" y="274"/>
                  </a:lnTo>
                  <a:lnTo>
                    <a:pt x="214" y="274"/>
                  </a:lnTo>
                  <a:lnTo>
                    <a:pt x="240" y="249"/>
                  </a:lnTo>
                  <a:lnTo>
                    <a:pt x="240" y="214"/>
                  </a:lnTo>
                  <a:lnTo>
                    <a:pt x="303" y="184"/>
                  </a:lnTo>
                </a:path>
              </a:pathLst>
            </a:custGeom>
            <a:pattFill prst="lgGrid">
              <a:fgClr>
                <a:schemeClr val="accent1"/>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 name="Form 19476">
              <a:extLst>
                <a:ext uri="{FF2B5EF4-FFF2-40B4-BE49-F238E27FC236}">
                  <a16:creationId xmlns:a16="http://schemas.microsoft.com/office/drawing/2014/main" id="{D8072D25-BB32-43E1-9151-1508355621F7}"/>
                </a:ext>
              </a:extLst>
            </p:cNvPr>
            <p:cNvSpPr>
              <a:spLocks/>
            </p:cNvSpPr>
            <p:nvPr/>
          </p:nvSpPr>
          <p:spPr bwMode="auto">
            <a:xfrm>
              <a:off x="1344" y="3462"/>
              <a:ext cx="1031" cy="567"/>
            </a:xfrm>
            <a:custGeom>
              <a:avLst/>
              <a:gdLst>
                <a:gd name="T0" fmla="*/ 0 w 1031"/>
                <a:gd name="T1" fmla="*/ 282 h 567"/>
                <a:gd name="T2" fmla="*/ 45 w 1031"/>
                <a:gd name="T3" fmla="*/ 326 h 567"/>
                <a:gd name="T4" fmla="*/ 53 w 1031"/>
                <a:gd name="T5" fmla="*/ 395 h 567"/>
                <a:gd name="T6" fmla="*/ 62 w 1031"/>
                <a:gd name="T7" fmla="*/ 429 h 567"/>
                <a:gd name="T8" fmla="*/ 62 w 1031"/>
                <a:gd name="T9" fmla="*/ 455 h 567"/>
                <a:gd name="T10" fmla="*/ 62 w 1031"/>
                <a:gd name="T11" fmla="*/ 480 h 567"/>
                <a:gd name="T12" fmla="*/ 70 w 1031"/>
                <a:gd name="T13" fmla="*/ 549 h 567"/>
                <a:gd name="T14" fmla="*/ 88 w 1031"/>
                <a:gd name="T15" fmla="*/ 557 h 567"/>
                <a:gd name="T16" fmla="*/ 190 w 1031"/>
                <a:gd name="T17" fmla="*/ 566 h 567"/>
                <a:gd name="T18" fmla="*/ 293 w 1031"/>
                <a:gd name="T19" fmla="*/ 566 h 567"/>
                <a:gd name="T20" fmla="*/ 362 w 1031"/>
                <a:gd name="T21" fmla="*/ 566 h 567"/>
                <a:gd name="T22" fmla="*/ 430 w 1031"/>
                <a:gd name="T23" fmla="*/ 566 h 567"/>
                <a:gd name="T24" fmla="*/ 448 w 1031"/>
                <a:gd name="T25" fmla="*/ 566 h 567"/>
                <a:gd name="T26" fmla="*/ 516 w 1031"/>
                <a:gd name="T27" fmla="*/ 566 h 567"/>
                <a:gd name="T28" fmla="*/ 568 w 1031"/>
                <a:gd name="T29" fmla="*/ 566 h 567"/>
                <a:gd name="T30" fmla="*/ 628 w 1031"/>
                <a:gd name="T31" fmla="*/ 566 h 567"/>
                <a:gd name="T32" fmla="*/ 696 w 1031"/>
                <a:gd name="T33" fmla="*/ 557 h 567"/>
                <a:gd name="T34" fmla="*/ 722 w 1031"/>
                <a:gd name="T35" fmla="*/ 540 h 567"/>
                <a:gd name="T36" fmla="*/ 756 w 1031"/>
                <a:gd name="T37" fmla="*/ 532 h 567"/>
                <a:gd name="T38" fmla="*/ 808 w 1031"/>
                <a:gd name="T39" fmla="*/ 523 h 567"/>
                <a:gd name="T40" fmla="*/ 859 w 1031"/>
                <a:gd name="T41" fmla="*/ 515 h 567"/>
                <a:gd name="T42" fmla="*/ 910 w 1031"/>
                <a:gd name="T43" fmla="*/ 497 h 567"/>
                <a:gd name="T44" fmla="*/ 928 w 1031"/>
                <a:gd name="T45" fmla="*/ 497 h 567"/>
                <a:gd name="T46" fmla="*/ 945 w 1031"/>
                <a:gd name="T47" fmla="*/ 472 h 567"/>
                <a:gd name="T48" fmla="*/ 979 w 1031"/>
                <a:gd name="T49" fmla="*/ 403 h 567"/>
                <a:gd name="T50" fmla="*/ 1005 w 1031"/>
                <a:gd name="T51" fmla="*/ 377 h 567"/>
                <a:gd name="T52" fmla="*/ 1013 w 1031"/>
                <a:gd name="T53" fmla="*/ 343 h 567"/>
                <a:gd name="T54" fmla="*/ 1022 w 1031"/>
                <a:gd name="T55" fmla="*/ 309 h 567"/>
                <a:gd name="T56" fmla="*/ 1022 w 1031"/>
                <a:gd name="T57" fmla="*/ 240 h 567"/>
                <a:gd name="T58" fmla="*/ 1030 w 1031"/>
                <a:gd name="T59" fmla="*/ 189 h 567"/>
                <a:gd name="T60" fmla="*/ 1030 w 1031"/>
                <a:gd name="T61" fmla="*/ 129 h 567"/>
                <a:gd name="T62" fmla="*/ 1030 w 1031"/>
                <a:gd name="T63" fmla="*/ 60 h 567"/>
                <a:gd name="T64" fmla="*/ 1030 w 1031"/>
                <a:gd name="T65" fmla="*/ 9 h 567"/>
                <a:gd name="T66" fmla="*/ 979 w 1031"/>
                <a:gd name="T67" fmla="*/ 0 h 567"/>
                <a:gd name="T68" fmla="*/ 859 w 1031"/>
                <a:gd name="T69" fmla="*/ 0 h 567"/>
                <a:gd name="T70" fmla="*/ 773 w 1031"/>
                <a:gd name="T71" fmla="*/ 0 h 567"/>
                <a:gd name="T72" fmla="*/ 748 w 1031"/>
                <a:gd name="T73" fmla="*/ 0 h 567"/>
                <a:gd name="T74" fmla="*/ 576 w 1031"/>
                <a:gd name="T75" fmla="*/ 18 h 567"/>
                <a:gd name="T76" fmla="*/ 508 w 1031"/>
                <a:gd name="T77" fmla="*/ 26 h 567"/>
                <a:gd name="T78" fmla="*/ 490 w 1031"/>
                <a:gd name="T79" fmla="*/ 26 h 567"/>
                <a:gd name="T80" fmla="*/ 353 w 1031"/>
                <a:gd name="T81" fmla="*/ 43 h 567"/>
                <a:gd name="T82" fmla="*/ 302 w 1031"/>
                <a:gd name="T83" fmla="*/ 60 h 567"/>
                <a:gd name="T84" fmla="*/ 293 w 1031"/>
                <a:gd name="T85" fmla="*/ 112 h 567"/>
                <a:gd name="T86" fmla="*/ 268 w 1031"/>
                <a:gd name="T87" fmla="*/ 138 h 567"/>
                <a:gd name="T88" fmla="*/ 199 w 1031"/>
                <a:gd name="T89" fmla="*/ 155 h 567"/>
                <a:gd name="T90" fmla="*/ 96 w 1031"/>
                <a:gd name="T91" fmla="*/ 163 h 567"/>
                <a:gd name="T92" fmla="*/ 28 w 1031"/>
                <a:gd name="T93" fmla="*/ 172 h 567"/>
                <a:gd name="T94" fmla="*/ 0 w 1031"/>
                <a:gd name="T95" fmla="*/ 282 h 567"/>
                <a:gd name="T96" fmla="*/ 19 w 1031"/>
                <a:gd name="T97" fmla="*/ 317 h 5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1"/>
                <a:gd name="T148" fmla="*/ 0 h 567"/>
                <a:gd name="T149" fmla="*/ 0 w 1031"/>
                <a:gd name="T150" fmla="*/ 0 h 5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1" h="567">
                  <a:moveTo>
                    <a:pt x="0" y="282"/>
                  </a:moveTo>
                  <a:lnTo>
                    <a:pt x="45" y="326"/>
                  </a:lnTo>
                  <a:lnTo>
                    <a:pt x="53" y="395"/>
                  </a:lnTo>
                  <a:lnTo>
                    <a:pt x="62" y="429"/>
                  </a:lnTo>
                  <a:lnTo>
                    <a:pt x="62" y="455"/>
                  </a:lnTo>
                  <a:lnTo>
                    <a:pt x="62" y="480"/>
                  </a:lnTo>
                  <a:lnTo>
                    <a:pt x="70" y="549"/>
                  </a:lnTo>
                  <a:lnTo>
                    <a:pt x="88" y="557"/>
                  </a:lnTo>
                  <a:lnTo>
                    <a:pt x="190" y="566"/>
                  </a:lnTo>
                  <a:lnTo>
                    <a:pt x="293" y="566"/>
                  </a:lnTo>
                  <a:lnTo>
                    <a:pt x="362" y="566"/>
                  </a:lnTo>
                  <a:lnTo>
                    <a:pt x="430" y="566"/>
                  </a:lnTo>
                  <a:lnTo>
                    <a:pt x="448" y="566"/>
                  </a:lnTo>
                  <a:lnTo>
                    <a:pt x="516" y="566"/>
                  </a:lnTo>
                  <a:lnTo>
                    <a:pt x="568" y="566"/>
                  </a:lnTo>
                  <a:lnTo>
                    <a:pt x="628" y="566"/>
                  </a:lnTo>
                  <a:lnTo>
                    <a:pt x="696" y="557"/>
                  </a:lnTo>
                  <a:lnTo>
                    <a:pt x="722" y="540"/>
                  </a:lnTo>
                  <a:lnTo>
                    <a:pt x="756" y="532"/>
                  </a:lnTo>
                  <a:lnTo>
                    <a:pt x="808" y="523"/>
                  </a:lnTo>
                  <a:lnTo>
                    <a:pt x="859" y="515"/>
                  </a:lnTo>
                  <a:lnTo>
                    <a:pt x="910" y="497"/>
                  </a:lnTo>
                  <a:lnTo>
                    <a:pt x="928" y="497"/>
                  </a:lnTo>
                  <a:lnTo>
                    <a:pt x="945" y="472"/>
                  </a:lnTo>
                  <a:lnTo>
                    <a:pt x="979" y="403"/>
                  </a:lnTo>
                  <a:lnTo>
                    <a:pt x="1005" y="377"/>
                  </a:lnTo>
                  <a:lnTo>
                    <a:pt x="1013" y="343"/>
                  </a:lnTo>
                  <a:lnTo>
                    <a:pt x="1022" y="309"/>
                  </a:lnTo>
                  <a:lnTo>
                    <a:pt x="1022" y="240"/>
                  </a:lnTo>
                  <a:lnTo>
                    <a:pt x="1030" y="189"/>
                  </a:lnTo>
                  <a:lnTo>
                    <a:pt x="1030" y="129"/>
                  </a:lnTo>
                  <a:lnTo>
                    <a:pt x="1030" y="60"/>
                  </a:lnTo>
                  <a:lnTo>
                    <a:pt x="1030" y="9"/>
                  </a:lnTo>
                  <a:lnTo>
                    <a:pt x="979" y="0"/>
                  </a:lnTo>
                  <a:lnTo>
                    <a:pt x="859" y="0"/>
                  </a:lnTo>
                  <a:lnTo>
                    <a:pt x="773" y="0"/>
                  </a:lnTo>
                  <a:lnTo>
                    <a:pt x="748" y="0"/>
                  </a:lnTo>
                  <a:lnTo>
                    <a:pt x="576" y="18"/>
                  </a:lnTo>
                  <a:lnTo>
                    <a:pt x="508" y="26"/>
                  </a:lnTo>
                  <a:lnTo>
                    <a:pt x="490" y="26"/>
                  </a:lnTo>
                  <a:lnTo>
                    <a:pt x="353" y="43"/>
                  </a:lnTo>
                  <a:lnTo>
                    <a:pt x="302" y="60"/>
                  </a:lnTo>
                  <a:lnTo>
                    <a:pt x="293" y="112"/>
                  </a:lnTo>
                  <a:lnTo>
                    <a:pt x="268" y="138"/>
                  </a:lnTo>
                  <a:lnTo>
                    <a:pt x="199" y="155"/>
                  </a:lnTo>
                  <a:lnTo>
                    <a:pt x="96" y="163"/>
                  </a:lnTo>
                  <a:lnTo>
                    <a:pt x="28" y="172"/>
                  </a:lnTo>
                  <a:lnTo>
                    <a:pt x="0" y="282"/>
                  </a:lnTo>
                  <a:lnTo>
                    <a:pt x="19" y="317"/>
                  </a:lnTo>
                </a:path>
              </a:pathLst>
            </a:custGeom>
            <a:pattFill prst="zigZag">
              <a:fgClr>
                <a:schemeClr val="accent1"/>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 name="Rechteck 19477">
              <a:extLst>
                <a:ext uri="{FF2B5EF4-FFF2-40B4-BE49-F238E27FC236}">
                  <a16:creationId xmlns:a16="http://schemas.microsoft.com/office/drawing/2014/main" id="{7B73F1D3-6FA6-47D8-8B8F-A4E99924E96B}"/>
                </a:ext>
              </a:extLst>
            </p:cNvPr>
            <p:cNvSpPr>
              <a:spLocks noChangeArrowheads="1"/>
            </p:cNvSpPr>
            <p:nvPr/>
          </p:nvSpPr>
          <p:spPr bwMode="auto">
            <a:xfrm>
              <a:off x="2356" y="3508"/>
              <a:ext cx="760" cy="520"/>
            </a:xfrm>
            <a:prstGeom prst="rect">
              <a:avLst/>
            </a:prstGeom>
            <a:pattFill prst="lgGrid">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9480" name="Rechteck 19479">
            <a:extLst>
              <a:ext uri="{FF2B5EF4-FFF2-40B4-BE49-F238E27FC236}">
                <a16:creationId xmlns:a16="http://schemas.microsoft.com/office/drawing/2014/main" id="{F37EC0D7-790A-42C4-AA37-0636121ADDCD}"/>
              </a:ext>
            </a:extLst>
          </p:cNvPr>
          <p:cNvSpPr>
            <a:spLocks noChangeArrowheads="1"/>
          </p:cNvSpPr>
          <p:nvPr/>
        </p:nvSpPr>
        <p:spPr bwMode="auto">
          <a:xfrm>
            <a:off x="914400" y="3962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Vulkanite</a:t>
            </a:r>
          </a:p>
        </p:txBody>
      </p:sp>
      <p:sp>
        <p:nvSpPr>
          <p:cNvPr id="19481" name="Rechteck 19480">
            <a:extLst>
              <a:ext uri="{FF2B5EF4-FFF2-40B4-BE49-F238E27FC236}">
                <a16:creationId xmlns:a16="http://schemas.microsoft.com/office/drawing/2014/main" id="{1FD3A4EF-954F-4FE3-B8AC-9CCA6F049CF0}"/>
              </a:ext>
            </a:extLst>
          </p:cNvPr>
          <p:cNvSpPr>
            <a:spLocks noChangeArrowheads="1"/>
          </p:cNvSpPr>
          <p:nvPr/>
        </p:nvSpPr>
        <p:spPr bwMode="auto">
          <a:xfrm>
            <a:off x="3962400" y="57912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Plutonite</a:t>
            </a:r>
          </a:p>
        </p:txBody>
      </p:sp>
      <p:sp>
        <p:nvSpPr>
          <p:cNvPr id="19482" name="Rechteck 19481">
            <a:extLst>
              <a:ext uri="{FF2B5EF4-FFF2-40B4-BE49-F238E27FC236}">
                <a16:creationId xmlns:a16="http://schemas.microsoft.com/office/drawing/2014/main" id="{99266AFC-1015-40E7-A89B-04C269A6D899}"/>
              </a:ext>
            </a:extLst>
          </p:cNvPr>
          <p:cNvSpPr>
            <a:spLocks noChangeArrowheads="1"/>
          </p:cNvSpPr>
          <p:nvPr/>
        </p:nvSpPr>
        <p:spPr bwMode="auto">
          <a:xfrm>
            <a:off x="2286000" y="57912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Metamorphite</a:t>
            </a:r>
          </a:p>
        </p:txBody>
      </p:sp>
      <p:sp>
        <p:nvSpPr>
          <p:cNvPr id="19483" name="Rechteck 19482">
            <a:extLst>
              <a:ext uri="{FF2B5EF4-FFF2-40B4-BE49-F238E27FC236}">
                <a16:creationId xmlns:a16="http://schemas.microsoft.com/office/drawing/2014/main" id="{5BFCC730-669E-47D9-BEF1-393D1326DCE6}"/>
              </a:ext>
            </a:extLst>
          </p:cNvPr>
          <p:cNvSpPr>
            <a:spLocks noChangeArrowheads="1"/>
          </p:cNvSpPr>
          <p:nvPr/>
        </p:nvSpPr>
        <p:spPr bwMode="auto">
          <a:xfrm>
            <a:off x="1682750" y="5187950"/>
            <a:ext cx="3187700" cy="368300"/>
          </a:xfrm>
          <a:prstGeom prst="rect">
            <a:avLst/>
          </a:prstGeom>
          <a:pattFill prst="pct10">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84" name="Rechteck 19483">
            <a:extLst>
              <a:ext uri="{FF2B5EF4-FFF2-40B4-BE49-F238E27FC236}">
                <a16:creationId xmlns:a16="http://schemas.microsoft.com/office/drawing/2014/main" id="{D562ABA0-C3C5-485A-805B-EC9FA0AEDA1A}"/>
              </a:ext>
            </a:extLst>
          </p:cNvPr>
          <p:cNvSpPr>
            <a:spLocks noChangeArrowheads="1"/>
          </p:cNvSpPr>
          <p:nvPr/>
        </p:nvSpPr>
        <p:spPr bwMode="auto">
          <a:xfrm>
            <a:off x="2438400" y="52578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Sandstein</a:t>
            </a:r>
          </a:p>
        </p:txBody>
      </p:sp>
      <p:sp>
        <p:nvSpPr>
          <p:cNvPr id="19485" name="Rechteck 19484">
            <a:extLst>
              <a:ext uri="{FF2B5EF4-FFF2-40B4-BE49-F238E27FC236}">
                <a16:creationId xmlns:a16="http://schemas.microsoft.com/office/drawing/2014/main" id="{BFFBAC2B-89E0-409F-B325-A7E2DB4F9A37}"/>
              </a:ext>
            </a:extLst>
          </p:cNvPr>
          <p:cNvSpPr>
            <a:spLocks noChangeArrowheads="1"/>
          </p:cNvSpPr>
          <p:nvPr/>
        </p:nvSpPr>
        <p:spPr bwMode="auto">
          <a:xfrm>
            <a:off x="1758950" y="4883150"/>
            <a:ext cx="3187700" cy="292100"/>
          </a:xfrm>
          <a:prstGeom prst="rect">
            <a:avLst/>
          </a:prstGeom>
          <a:pattFill prst="dashHorz">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86" name="Rechteck 19485">
            <a:extLst>
              <a:ext uri="{FF2B5EF4-FFF2-40B4-BE49-F238E27FC236}">
                <a16:creationId xmlns:a16="http://schemas.microsoft.com/office/drawing/2014/main" id="{878E121C-C3C6-4A48-9C47-E5B4B5C2749E}"/>
              </a:ext>
            </a:extLst>
          </p:cNvPr>
          <p:cNvSpPr>
            <a:spLocks noChangeArrowheads="1"/>
          </p:cNvSpPr>
          <p:nvPr/>
        </p:nvSpPr>
        <p:spPr bwMode="auto">
          <a:xfrm>
            <a:off x="2362200" y="4868863"/>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Tonstein</a:t>
            </a:r>
          </a:p>
        </p:txBody>
      </p:sp>
      <p:sp>
        <p:nvSpPr>
          <p:cNvPr id="19487" name="Rechteck 19486">
            <a:extLst>
              <a:ext uri="{FF2B5EF4-FFF2-40B4-BE49-F238E27FC236}">
                <a16:creationId xmlns:a16="http://schemas.microsoft.com/office/drawing/2014/main" id="{DC0EBBBC-C740-4082-ADBC-5DA480C45F2D}"/>
              </a:ext>
            </a:extLst>
          </p:cNvPr>
          <p:cNvSpPr>
            <a:spLocks noChangeArrowheads="1"/>
          </p:cNvSpPr>
          <p:nvPr/>
        </p:nvSpPr>
        <p:spPr bwMode="auto">
          <a:xfrm>
            <a:off x="1987550" y="4502150"/>
            <a:ext cx="2806700" cy="368300"/>
          </a:xfrm>
          <a:prstGeom prst="rect">
            <a:avLst/>
          </a:prstGeom>
          <a:pattFill prst="horzBrick">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88" name="Rechteck 19487">
            <a:extLst>
              <a:ext uri="{FF2B5EF4-FFF2-40B4-BE49-F238E27FC236}">
                <a16:creationId xmlns:a16="http://schemas.microsoft.com/office/drawing/2014/main" id="{DB49B0C4-C369-4F51-8AE0-C50B89E90BD6}"/>
              </a:ext>
            </a:extLst>
          </p:cNvPr>
          <p:cNvSpPr>
            <a:spLocks noChangeArrowheads="1"/>
          </p:cNvSpPr>
          <p:nvPr/>
        </p:nvSpPr>
        <p:spPr bwMode="auto">
          <a:xfrm>
            <a:off x="2590800" y="4572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Kalkstein</a:t>
            </a:r>
          </a:p>
        </p:txBody>
      </p:sp>
      <p:sp>
        <p:nvSpPr>
          <p:cNvPr id="19489" name="Rechteck 19488">
            <a:extLst>
              <a:ext uri="{FF2B5EF4-FFF2-40B4-BE49-F238E27FC236}">
                <a16:creationId xmlns:a16="http://schemas.microsoft.com/office/drawing/2014/main" id="{221893B4-121D-44AC-9164-4CA78F704C16}"/>
              </a:ext>
            </a:extLst>
          </p:cNvPr>
          <p:cNvSpPr>
            <a:spLocks noChangeArrowheads="1"/>
          </p:cNvSpPr>
          <p:nvPr/>
        </p:nvSpPr>
        <p:spPr bwMode="auto">
          <a:xfrm>
            <a:off x="2063750" y="4121150"/>
            <a:ext cx="2730500" cy="368300"/>
          </a:xfrm>
          <a:prstGeom prst="rect">
            <a:avLst/>
          </a:prstGeom>
          <a:pattFill prst="dotDmnd">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90" name="Rechteck 19489">
            <a:extLst>
              <a:ext uri="{FF2B5EF4-FFF2-40B4-BE49-F238E27FC236}">
                <a16:creationId xmlns:a16="http://schemas.microsoft.com/office/drawing/2014/main" id="{57B2CB26-FA82-4EA3-80C3-66B2ACA1637F}"/>
              </a:ext>
            </a:extLst>
          </p:cNvPr>
          <p:cNvSpPr>
            <a:spLocks noChangeArrowheads="1"/>
          </p:cNvSpPr>
          <p:nvPr/>
        </p:nvSpPr>
        <p:spPr bwMode="auto">
          <a:xfrm>
            <a:off x="2514600" y="41910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Sandstein</a:t>
            </a:r>
          </a:p>
        </p:txBody>
      </p:sp>
      <p:sp>
        <p:nvSpPr>
          <p:cNvPr id="19491" name="Form 19490">
            <a:extLst>
              <a:ext uri="{FF2B5EF4-FFF2-40B4-BE49-F238E27FC236}">
                <a16:creationId xmlns:a16="http://schemas.microsoft.com/office/drawing/2014/main" id="{6E0FCCE1-D1D6-49F1-822A-BB0B30A9DF65}"/>
              </a:ext>
            </a:extLst>
          </p:cNvPr>
          <p:cNvSpPr>
            <a:spLocks/>
          </p:cNvSpPr>
          <p:nvPr/>
        </p:nvSpPr>
        <p:spPr bwMode="auto">
          <a:xfrm>
            <a:off x="0" y="4203700"/>
            <a:ext cx="839788" cy="504825"/>
          </a:xfrm>
          <a:custGeom>
            <a:avLst/>
            <a:gdLst>
              <a:gd name="T0" fmla="*/ 528 w 529"/>
              <a:gd name="T1" fmla="*/ 88 h 318"/>
              <a:gd name="T2" fmla="*/ 429 w 529"/>
              <a:gd name="T3" fmla="*/ 78 h 318"/>
              <a:gd name="T4" fmla="*/ 403 w 529"/>
              <a:gd name="T5" fmla="*/ 95 h 318"/>
              <a:gd name="T6" fmla="*/ 395 w 529"/>
              <a:gd name="T7" fmla="*/ 120 h 318"/>
              <a:gd name="T8" fmla="*/ 395 w 529"/>
              <a:gd name="T9" fmla="*/ 138 h 318"/>
              <a:gd name="T10" fmla="*/ 395 w 529"/>
              <a:gd name="T11" fmla="*/ 163 h 318"/>
              <a:gd name="T12" fmla="*/ 377 w 529"/>
              <a:gd name="T13" fmla="*/ 197 h 318"/>
              <a:gd name="T14" fmla="*/ 377 w 529"/>
              <a:gd name="T15" fmla="*/ 215 h 318"/>
              <a:gd name="T16" fmla="*/ 369 w 529"/>
              <a:gd name="T17" fmla="*/ 240 h 318"/>
              <a:gd name="T18" fmla="*/ 352 w 529"/>
              <a:gd name="T19" fmla="*/ 266 h 318"/>
              <a:gd name="T20" fmla="*/ 335 w 529"/>
              <a:gd name="T21" fmla="*/ 292 h 318"/>
              <a:gd name="T22" fmla="*/ 309 w 529"/>
              <a:gd name="T23" fmla="*/ 309 h 318"/>
              <a:gd name="T24" fmla="*/ 240 w 529"/>
              <a:gd name="T25" fmla="*/ 317 h 318"/>
              <a:gd name="T26" fmla="*/ 223 w 529"/>
              <a:gd name="T27" fmla="*/ 266 h 318"/>
              <a:gd name="T28" fmla="*/ 206 w 529"/>
              <a:gd name="T29" fmla="*/ 206 h 318"/>
              <a:gd name="T30" fmla="*/ 189 w 529"/>
              <a:gd name="T31" fmla="*/ 172 h 318"/>
              <a:gd name="T32" fmla="*/ 172 w 529"/>
              <a:gd name="T33" fmla="*/ 146 h 318"/>
              <a:gd name="T34" fmla="*/ 163 w 529"/>
              <a:gd name="T35" fmla="*/ 120 h 318"/>
              <a:gd name="T36" fmla="*/ 69 w 529"/>
              <a:gd name="T37" fmla="*/ 52 h 318"/>
              <a:gd name="T38" fmla="*/ 0 w 529"/>
              <a:gd name="T39" fmla="*/ 0 h 3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9"/>
              <a:gd name="T61" fmla="*/ 0 h 318"/>
              <a:gd name="T62" fmla="*/ 0 w 529"/>
              <a:gd name="T63" fmla="*/ 0 h 3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9" h="318">
                <a:moveTo>
                  <a:pt x="528" y="88"/>
                </a:moveTo>
                <a:lnTo>
                  <a:pt x="429" y="78"/>
                </a:lnTo>
                <a:lnTo>
                  <a:pt x="403" y="95"/>
                </a:lnTo>
                <a:lnTo>
                  <a:pt x="395" y="120"/>
                </a:lnTo>
                <a:lnTo>
                  <a:pt x="395" y="138"/>
                </a:lnTo>
                <a:lnTo>
                  <a:pt x="395" y="163"/>
                </a:lnTo>
                <a:lnTo>
                  <a:pt x="377" y="197"/>
                </a:lnTo>
                <a:lnTo>
                  <a:pt x="377" y="215"/>
                </a:lnTo>
                <a:lnTo>
                  <a:pt x="369" y="240"/>
                </a:lnTo>
                <a:lnTo>
                  <a:pt x="352" y="266"/>
                </a:lnTo>
                <a:lnTo>
                  <a:pt x="335" y="292"/>
                </a:lnTo>
                <a:lnTo>
                  <a:pt x="309" y="309"/>
                </a:lnTo>
                <a:lnTo>
                  <a:pt x="240" y="317"/>
                </a:lnTo>
                <a:lnTo>
                  <a:pt x="223" y="266"/>
                </a:lnTo>
                <a:lnTo>
                  <a:pt x="206" y="206"/>
                </a:lnTo>
                <a:lnTo>
                  <a:pt x="189" y="172"/>
                </a:lnTo>
                <a:lnTo>
                  <a:pt x="172" y="146"/>
                </a:lnTo>
                <a:lnTo>
                  <a:pt x="163" y="120"/>
                </a:lnTo>
                <a:lnTo>
                  <a:pt x="69" y="52"/>
                </a:lnTo>
                <a:lnTo>
                  <a:pt x="0"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92" name="Gerade Verbindung 19491">
            <a:extLst>
              <a:ext uri="{FF2B5EF4-FFF2-40B4-BE49-F238E27FC236}">
                <a16:creationId xmlns:a16="http://schemas.microsoft.com/office/drawing/2014/main" id="{7BC9D036-2F80-47A3-98D1-9F3BE58F8FBB}"/>
              </a:ext>
            </a:extLst>
          </p:cNvPr>
          <p:cNvSpPr>
            <a:spLocks noChangeShapeType="1"/>
          </p:cNvSpPr>
          <p:nvPr/>
        </p:nvSpPr>
        <p:spPr bwMode="auto">
          <a:xfrm>
            <a:off x="228600" y="4343400"/>
            <a:ext cx="4572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9493" name="Rechteck 19492">
            <a:extLst>
              <a:ext uri="{FF2B5EF4-FFF2-40B4-BE49-F238E27FC236}">
                <a16:creationId xmlns:a16="http://schemas.microsoft.com/office/drawing/2014/main" id="{43596005-73CD-406F-BDE2-C79013A9B96E}"/>
              </a:ext>
            </a:extLst>
          </p:cNvPr>
          <p:cNvSpPr>
            <a:spLocks noChangeArrowheads="1"/>
          </p:cNvSpPr>
          <p:nvPr/>
        </p:nvSpPr>
        <p:spPr bwMode="auto">
          <a:xfrm>
            <a:off x="76200" y="4038600"/>
            <a:ext cx="838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Salz-Wasser</a:t>
            </a:r>
          </a:p>
        </p:txBody>
      </p:sp>
      <p:sp>
        <p:nvSpPr>
          <p:cNvPr id="19494" name="Form 19493">
            <a:extLst>
              <a:ext uri="{FF2B5EF4-FFF2-40B4-BE49-F238E27FC236}">
                <a16:creationId xmlns:a16="http://schemas.microsoft.com/office/drawing/2014/main" id="{FDBCE85D-16DB-49AD-AD9D-03CECD381EC9}"/>
              </a:ext>
            </a:extLst>
          </p:cNvPr>
          <p:cNvSpPr>
            <a:spLocks/>
          </p:cNvSpPr>
          <p:nvPr/>
        </p:nvSpPr>
        <p:spPr bwMode="auto">
          <a:xfrm>
            <a:off x="246063" y="4572000"/>
            <a:ext cx="395287" cy="123825"/>
          </a:xfrm>
          <a:custGeom>
            <a:avLst/>
            <a:gdLst>
              <a:gd name="T0" fmla="*/ 85 w 249"/>
              <a:gd name="T1" fmla="*/ 0 h 78"/>
              <a:gd name="T2" fmla="*/ 154 w 249"/>
              <a:gd name="T3" fmla="*/ 25 h 78"/>
              <a:gd name="T4" fmla="*/ 180 w 249"/>
              <a:gd name="T5" fmla="*/ 25 h 78"/>
              <a:gd name="T6" fmla="*/ 248 w 249"/>
              <a:gd name="T7" fmla="*/ 25 h 78"/>
              <a:gd name="T8" fmla="*/ 222 w 249"/>
              <a:gd name="T9" fmla="*/ 25 h 78"/>
              <a:gd name="T10" fmla="*/ 197 w 249"/>
              <a:gd name="T11" fmla="*/ 51 h 78"/>
              <a:gd name="T12" fmla="*/ 171 w 249"/>
              <a:gd name="T13" fmla="*/ 77 h 78"/>
              <a:gd name="T14" fmla="*/ 120 w 249"/>
              <a:gd name="T15" fmla="*/ 77 h 78"/>
              <a:gd name="T16" fmla="*/ 51 w 249"/>
              <a:gd name="T17" fmla="*/ 77 h 78"/>
              <a:gd name="T18" fmla="*/ 0 w 249"/>
              <a:gd name="T19" fmla="*/ 68 h 78"/>
              <a:gd name="T20" fmla="*/ 17 w 249"/>
              <a:gd name="T21" fmla="*/ 43 h 78"/>
              <a:gd name="T22" fmla="*/ 34 w 249"/>
              <a:gd name="T23" fmla="*/ 25 h 78"/>
              <a:gd name="T24" fmla="*/ 85 w 249"/>
              <a:gd name="T25" fmla="*/ 0 h 78"/>
              <a:gd name="T26" fmla="*/ 120 w 249"/>
              <a:gd name="T27" fmla="*/ 25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78"/>
              <a:gd name="T44" fmla="*/ 0 w 249"/>
              <a:gd name="T45" fmla="*/ 0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78">
                <a:moveTo>
                  <a:pt x="85" y="0"/>
                </a:moveTo>
                <a:lnTo>
                  <a:pt x="154" y="25"/>
                </a:lnTo>
                <a:lnTo>
                  <a:pt x="180" y="25"/>
                </a:lnTo>
                <a:lnTo>
                  <a:pt x="248" y="25"/>
                </a:lnTo>
                <a:lnTo>
                  <a:pt x="222" y="25"/>
                </a:lnTo>
                <a:lnTo>
                  <a:pt x="197" y="51"/>
                </a:lnTo>
                <a:lnTo>
                  <a:pt x="171" y="77"/>
                </a:lnTo>
                <a:lnTo>
                  <a:pt x="120" y="77"/>
                </a:lnTo>
                <a:lnTo>
                  <a:pt x="51" y="77"/>
                </a:lnTo>
                <a:lnTo>
                  <a:pt x="0" y="68"/>
                </a:lnTo>
                <a:lnTo>
                  <a:pt x="17" y="43"/>
                </a:lnTo>
                <a:lnTo>
                  <a:pt x="34" y="25"/>
                </a:lnTo>
                <a:lnTo>
                  <a:pt x="85" y="0"/>
                </a:lnTo>
                <a:lnTo>
                  <a:pt x="120" y="25"/>
                </a:lnTo>
              </a:path>
            </a:pathLst>
          </a:custGeom>
          <a:solidFill>
            <a:schemeClr val="hlink"/>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95" name="Rechteck 19494">
            <a:extLst>
              <a:ext uri="{FF2B5EF4-FFF2-40B4-BE49-F238E27FC236}">
                <a16:creationId xmlns:a16="http://schemas.microsoft.com/office/drawing/2014/main" id="{63629744-8D47-450E-939C-AA3742091D00}"/>
              </a:ext>
            </a:extLst>
          </p:cNvPr>
          <p:cNvSpPr>
            <a:spLocks noChangeArrowheads="1"/>
          </p:cNvSpPr>
          <p:nvPr/>
        </p:nvSpPr>
        <p:spPr bwMode="auto">
          <a:xfrm>
            <a:off x="76200" y="48768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Salz</a:t>
            </a:r>
          </a:p>
        </p:txBody>
      </p:sp>
      <p:sp>
        <p:nvSpPr>
          <p:cNvPr id="19496" name="Rechteck 19495">
            <a:extLst>
              <a:ext uri="{FF2B5EF4-FFF2-40B4-BE49-F238E27FC236}">
                <a16:creationId xmlns:a16="http://schemas.microsoft.com/office/drawing/2014/main" id="{7E10BD9B-A72B-4346-9ACD-7254BAEF03D1}"/>
              </a:ext>
            </a:extLst>
          </p:cNvPr>
          <p:cNvSpPr>
            <a:spLocks noChangeArrowheads="1"/>
          </p:cNvSpPr>
          <p:nvPr/>
        </p:nvSpPr>
        <p:spPr bwMode="auto">
          <a:xfrm>
            <a:off x="5105400" y="5791200"/>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Aus dem Granit kann durch Neuordnung Gneis werden (Ortho - Para - Gneis)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 calcmode="lin" valueType="num">
                                      <p:cBhvr additive="base">
                                        <p:cTn id="7" dur="500" fill="hold"/>
                                        <p:tgtEl>
                                          <p:spTgt spid="194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ppt_x"/>
                                          </p:val>
                                        </p:tav>
                                        <p:tav tm="100000">
                                          <p:val>
                                            <p:strVal val="#ppt_x"/>
                                          </p:val>
                                        </p:tav>
                                      </p:tavLst>
                                    </p:anim>
                                    <p:anim calcmode="lin" valueType="num">
                                      <p:cBhvr additive="base">
                                        <p:cTn id="14" dur="500" fill="hold"/>
                                        <p:tgtEl>
                                          <p:spTgt spid="194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additive="base">
                                        <p:cTn id="19" dur="500" fill="hold"/>
                                        <p:tgtEl>
                                          <p:spTgt spid="19459"/>
                                        </p:tgtEl>
                                        <p:attrNameLst>
                                          <p:attrName>ppt_x</p:attrName>
                                        </p:attrNameLst>
                                      </p:cBhvr>
                                      <p:tavLst>
                                        <p:tav tm="0">
                                          <p:val>
                                            <p:strVal val="0-#ppt_w/2"/>
                                          </p:val>
                                        </p:tav>
                                        <p:tav tm="100000">
                                          <p:val>
                                            <p:strVal val="#ppt_x"/>
                                          </p:val>
                                        </p:tav>
                                      </p:tavLst>
                                    </p:anim>
                                    <p:anim calcmode="lin" valueType="num">
                                      <p:cBhvr additive="base">
                                        <p:cTn id="20" dur="500" fill="hold"/>
                                        <p:tgtEl>
                                          <p:spTgt spid="194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dayliv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additive="base">
                                        <p:cTn id="25" dur="500" fill="hold"/>
                                        <p:tgtEl>
                                          <p:spTgt spid="19460"/>
                                        </p:tgtEl>
                                        <p:attrNameLst>
                                          <p:attrName>ppt_x</p:attrName>
                                        </p:attrNameLst>
                                      </p:cBhvr>
                                      <p:tavLst>
                                        <p:tav tm="0">
                                          <p:val>
                                            <p:strVal val="#ppt_x"/>
                                          </p:val>
                                        </p:tav>
                                        <p:tav tm="100000">
                                          <p:val>
                                            <p:strVal val="#ppt_x"/>
                                          </p:val>
                                        </p:tav>
                                      </p:tavLst>
                                    </p:anim>
                                    <p:anim calcmode="lin" valueType="num">
                                      <p:cBhvr additive="base">
                                        <p:cTn id="26" dur="500" fill="hold"/>
                                        <p:tgtEl>
                                          <p:spTgt spid="194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jazz.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9461"/>
                                        </p:tgtEl>
                                        <p:attrNameLst>
                                          <p:attrName>style.visibility</p:attrName>
                                        </p:attrNameLst>
                                      </p:cBhvr>
                                      <p:to>
                                        <p:strVal val="visible"/>
                                      </p:to>
                                    </p:set>
                                    <p:anim calcmode="lin" valueType="num">
                                      <p:cBhvr additive="base">
                                        <p:cTn id="31" dur="500" fill="hold"/>
                                        <p:tgtEl>
                                          <p:spTgt spid="19461"/>
                                        </p:tgtEl>
                                        <p:attrNameLst>
                                          <p:attrName>ppt_x</p:attrName>
                                        </p:attrNameLst>
                                      </p:cBhvr>
                                      <p:tavLst>
                                        <p:tav tm="0">
                                          <p:val>
                                            <p:strVal val="#ppt_x"/>
                                          </p:val>
                                        </p:tav>
                                        <p:tav tm="100000">
                                          <p:val>
                                            <p:strVal val="#ppt_x"/>
                                          </p:val>
                                        </p:tav>
                                      </p:tavLst>
                                    </p:anim>
                                    <p:anim calcmode="lin" valueType="num">
                                      <p:cBhvr additive="base">
                                        <p:cTn id="32" dur="500" fill="hold"/>
                                        <p:tgtEl>
                                          <p:spTgt spid="194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Zis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9462"/>
                                        </p:tgtEl>
                                        <p:attrNameLst>
                                          <p:attrName>style.visibility</p:attrName>
                                        </p:attrNameLst>
                                      </p:cBhvr>
                                      <p:to>
                                        <p:strVal val="visible"/>
                                      </p:to>
                                    </p:set>
                                    <p:anim calcmode="lin" valueType="num">
                                      <p:cBhvr additive="base">
                                        <p:cTn id="37" dur="500" fill="hold"/>
                                        <p:tgtEl>
                                          <p:spTgt spid="19462"/>
                                        </p:tgtEl>
                                        <p:attrNameLst>
                                          <p:attrName>ppt_x</p:attrName>
                                        </p:attrNameLst>
                                      </p:cBhvr>
                                      <p:tavLst>
                                        <p:tav tm="0">
                                          <p:val>
                                            <p:strVal val="0-#ppt_w/2"/>
                                          </p:val>
                                        </p:tav>
                                        <p:tav tm="100000">
                                          <p:val>
                                            <p:strVal val="#ppt_x"/>
                                          </p:val>
                                        </p:tav>
                                      </p:tavLst>
                                    </p:anim>
                                    <p:anim calcmode="lin" valueType="num">
                                      <p:cBhvr additive="base">
                                        <p:cTn id="38" dur="500" fill="hold"/>
                                        <p:tgtEl>
                                          <p:spTgt spid="19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smok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nodeType="clickEffect">
                                  <p:stCondLst>
                                    <p:cond delay="0"/>
                                  </p:stCondLst>
                                  <p:childTnLst>
                                    <p:set>
                                      <p:cBhvr>
                                        <p:cTn id="42" dur="1" fill="hold">
                                          <p:stCondLst>
                                            <p:cond delay="0"/>
                                          </p:stCondLst>
                                        </p:cTn>
                                        <p:tgtEl>
                                          <p:spTgt spid="19463"/>
                                        </p:tgtEl>
                                        <p:attrNameLst>
                                          <p:attrName>style.visibility</p:attrName>
                                        </p:attrNameLst>
                                      </p:cBhvr>
                                      <p:to>
                                        <p:strVal val="visible"/>
                                      </p:to>
                                    </p:set>
                                    <p:anim calcmode="lin" valueType="num">
                                      <p:cBhvr additive="base">
                                        <p:cTn id="43" dur="500" fill="hold"/>
                                        <p:tgtEl>
                                          <p:spTgt spid="19463"/>
                                        </p:tgtEl>
                                        <p:attrNameLst>
                                          <p:attrName>ppt_x</p:attrName>
                                        </p:attrNameLst>
                                      </p:cBhvr>
                                      <p:tavLst>
                                        <p:tav tm="0">
                                          <p:val>
                                            <p:strVal val="0-#ppt_w/2"/>
                                          </p:val>
                                        </p:tav>
                                        <p:tav tm="100000">
                                          <p:val>
                                            <p:strVal val="#ppt_x"/>
                                          </p:val>
                                        </p:tav>
                                      </p:tavLst>
                                    </p:anim>
                                    <p:anim calcmode="lin" valueType="num">
                                      <p:cBhvr additive="base">
                                        <p:cTn id="44" dur="500" fill="hold"/>
                                        <p:tgtEl>
                                          <p:spTgt spid="194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Zischen"/>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464"/>
                                        </p:tgtEl>
                                        <p:attrNameLst>
                                          <p:attrName>style.visibility</p:attrName>
                                        </p:attrNameLst>
                                      </p:cBhvr>
                                      <p:to>
                                        <p:strVal val="visible"/>
                                      </p:to>
                                    </p:set>
                                    <p:anim calcmode="lin" valueType="num">
                                      <p:cBhvr additive="base">
                                        <p:cTn id="49" dur="500" fill="hold"/>
                                        <p:tgtEl>
                                          <p:spTgt spid="19464"/>
                                        </p:tgtEl>
                                        <p:attrNameLst>
                                          <p:attrName>ppt_x</p:attrName>
                                        </p:attrNameLst>
                                      </p:cBhvr>
                                      <p:tavLst>
                                        <p:tav tm="0">
                                          <p:val>
                                            <p:strVal val="#ppt_x"/>
                                          </p:val>
                                        </p:tav>
                                        <p:tav tm="100000">
                                          <p:val>
                                            <p:strVal val="#ppt_x"/>
                                          </p:val>
                                        </p:tav>
                                      </p:tavLst>
                                    </p:anim>
                                    <p:anim calcmode="lin" valueType="num">
                                      <p:cBhvr additive="base">
                                        <p:cTn id="50" dur="500" fill="hold"/>
                                        <p:tgtEl>
                                          <p:spTgt spid="194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anfan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iterate type="lt">
                                    <p:tmPct val="100000"/>
                                  </p:iterate>
                                  <p:childTnLst>
                                    <p:set>
                                      <p:cBhvr>
                                        <p:cTn id="54" dur="1" fill="hold">
                                          <p:stCondLst>
                                            <p:cond delay="0"/>
                                          </p:stCondLst>
                                        </p:cTn>
                                        <p:tgtEl>
                                          <p:spTgt spid="19465">
                                            <p:txEl>
                                              <p:pRg st="0" end="0"/>
                                            </p:txEl>
                                          </p:spTgt>
                                        </p:tgtEl>
                                        <p:attrNameLst>
                                          <p:attrName>style.visibility</p:attrName>
                                        </p:attrNameLst>
                                      </p:cBhvr>
                                      <p:to>
                                        <p:strVal val="visible"/>
                                      </p:to>
                                    </p:set>
                                    <p:animEffect transition="in" filter="blinds(horizontal)">
                                      <p:cBhvr>
                                        <p:cTn id="55" dur="75"/>
                                        <p:tgtEl>
                                          <p:spTgt spid="19465">
                                            <p:txEl>
                                              <p:pRg st="0" end="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8" name="Schreibmaschine"/>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9" fill="hold" nodeType="clickEffect">
                                  <p:stCondLst>
                                    <p:cond delay="0"/>
                                  </p:stCondLst>
                                  <p:childTnLst>
                                    <p:set>
                                      <p:cBhvr>
                                        <p:cTn id="59" dur="1" fill="hold">
                                          <p:stCondLst>
                                            <p:cond delay="0"/>
                                          </p:stCondLst>
                                        </p:cTn>
                                        <p:tgtEl>
                                          <p:spTgt spid="19466"/>
                                        </p:tgtEl>
                                        <p:attrNameLst>
                                          <p:attrName>style.visibility</p:attrName>
                                        </p:attrNameLst>
                                      </p:cBhvr>
                                      <p:to>
                                        <p:strVal val="visible"/>
                                      </p:to>
                                    </p:set>
                                    <p:anim calcmode="lin" valueType="num">
                                      <p:cBhvr additive="base">
                                        <p:cTn id="60" dur="500" fill="hold"/>
                                        <p:tgtEl>
                                          <p:spTgt spid="19466"/>
                                        </p:tgtEl>
                                        <p:attrNameLst>
                                          <p:attrName>ppt_x</p:attrName>
                                        </p:attrNameLst>
                                      </p:cBhvr>
                                      <p:tavLst>
                                        <p:tav tm="0">
                                          <p:val>
                                            <p:strVal val="0-#ppt_w/2"/>
                                          </p:val>
                                        </p:tav>
                                        <p:tav tm="100000">
                                          <p:val>
                                            <p:strVal val="#ppt_x"/>
                                          </p:val>
                                        </p:tav>
                                      </p:tavLst>
                                    </p:anim>
                                    <p:anim calcmode="lin" valueType="num">
                                      <p:cBhvr additive="base">
                                        <p:cTn id="61" dur="500" fill="hold"/>
                                        <p:tgtEl>
                                          <p:spTgt spid="194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Zischen"/>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9467">
                                            <p:txEl>
                                              <p:pRg st="0" end="0"/>
                                            </p:txEl>
                                          </p:spTgt>
                                        </p:tgtEl>
                                        <p:attrNameLst>
                                          <p:attrName>style.visibility</p:attrName>
                                        </p:attrNameLst>
                                      </p:cBhvr>
                                      <p:to>
                                        <p:strVal val="visible"/>
                                      </p:to>
                                    </p:set>
                                    <p:anim calcmode="lin" valueType="num">
                                      <p:cBhvr additive="base">
                                        <p:cTn id="66" dur="500" fill="hold"/>
                                        <p:tgtEl>
                                          <p:spTgt spid="19467">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194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jazz.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nodeType="clickEffect">
                                  <p:stCondLst>
                                    <p:cond delay="0"/>
                                  </p:stCondLst>
                                  <p:childTnLst>
                                    <p:set>
                                      <p:cBhvr>
                                        <p:cTn id="71" dur="1" fill="hold">
                                          <p:stCondLst>
                                            <p:cond delay="0"/>
                                          </p:stCondLst>
                                        </p:cTn>
                                        <p:tgtEl>
                                          <p:spTgt spid="19468"/>
                                        </p:tgtEl>
                                        <p:attrNameLst>
                                          <p:attrName>style.visibility</p:attrName>
                                        </p:attrNameLst>
                                      </p:cBhvr>
                                      <p:to>
                                        <p:strVal val="visible"/>
                                      </p:to>
                                    </p:set>
                                    <p:anim calcmode="lin" valueType="num">
                                      <p:cBhvr additive="base">
                                        <p:cTn id="72" dur="500" fill="hold"/>
                                        <p:tgtEl>
                                          <p:spTgt spid="19468"/>
                                        </p:tgtEl>
                                        <p:attrNameLst>
                                          <p:attrName>ppt_x</p:attrName>
                                        </p:attrNameLst>
                                      </p:cBhvr>
                                      <p:tavLst>
                                        <p:tav tm="0">
                                          <p:val>
                                            <p:strVal val="#ppt_x"/>
                                          </p:val>
                                        </p:tav>
                                        <p:tav tm="100000">
                                          <p:val>
                                            <p:strVal val="#ppt_x"/>
                                          </p:val>
                                        </p:tav>
                                      </p:tavLst>
                                    </p:anim>
                                    <p:anim calcmode="lin" valueType="num">
                                      <p:cBhvr additive="base">
                                        <p:cTn id="73" dur="500" fill="hold"/>
                                        <p:tgtEl>
                                          <p:spTgt spid="194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Zischen"/>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9469"/>
                                        </p:tgtEl>
                                        <p:attrNameLst>
                                          <p:attrName>style.visibility</p:attrName>
                                        </p:attrNameLst>
                                      </p:cBhvr>
                                      <p:to>
                                        <p:strVal val="visible"/>
                                      </p:to>
                                    </p:set>
                                    <p:anim calcmode="lin" valueType="num">
                                      <p:cBhvr additive="base">
                                        <p:cTn id="78" dur="500" fill="hold"/>
                                        <p:tgtEl>
                                          <p:spTgt spid="19469"/>
                                        </p:tgtEl>
                                        <p:attrNameLst>
                                          <p:attrName>ppt_x</p:attrName>
                                        </p:attrNameLst>
                                      </p:cBhvr>
                                      <p:tavLst>
                                        <p:tav tm="0">
                                          <p:val>
                                            <p:strVal val="#ppt_x"/>
                                          </p:val>
                                        </p:tav>
                                        <p:tav tm="100000">
                                          <p:val>
                                            <p:strVal val="#ppt_x"/>
                                          </p:val>
                                        </p:tav>
                                      </p:tavLst>
                                    </p:anim>
                                    <p:anim calcmode="lin" valueType="num">
                                      <p:cBhvr additive="base">
                                        <p:cTn id="79" dur="500" fill="hold"/>
                                        <p:tgtEl>
                                          <p:spTgt spid="194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9" name="SPACE.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9" fill="hold" nodeType="clickEffect">
                                  <p:stCondLst>
                                    <p:cond delay="0"/>
                                  </p:stCondLst>
                                  <p:childTnLst>
                                    <p:set>
                                      <p:cBhvr>
                                        <p:cTn id="83" dur="1" fill="hold">
                                          <p:stCondLst>
                                            <p:cond delay="0"/>
                                          </p:stCondLst>
                                        </p:cTn>
                                        <p:tgtEl>
                                          <p:spTgt spid="19470"/>
                                        </p:tgtEl>
                                        <p:attrNameLst>
                                          <p:attrName>style.visibility</p:attrName>
                                        </p:attrNameLst>
                                      </p:cBhvr>
                                      <p:to>
                                        <p:strVal val="visible"/>
                                      </p:to>
                                    </p:set>
                                    <p:anim calcmode="lin" valueType="num">
                                      <p:cBhvr additive="base">
                                        <p:cTn id="84" dur="500" fill="hold"/>
                                        <p:tgtEl>
                                          <p:spTgt spid="19470"/>
                                        </p:tgtEl>
                                        <p:attrNameLst>
                                          <p:attrName>ppt_x</p:attrName>
                                        </p:attrNameLst>
                                      </p:cBhvr>
                                      <p:tavLst>
                                        <p:tav tm="0">
                                          <p:val>
                                            <p:strVal val="0-#ppt_w/2"/>
                                          </p:val>
                                        </p:tav>
                                        <p:tav tm="100000">
                                          <p:val>
                                            <p:strVal val="#ppt_x"/>
                                          </p:val>
                                        </p:tav>
                                      </p:tavLst>
                                    </p:anim>
                                    <p:anim calcmode="lin" valueType="num">
                                      <p:cBhvr additive="base">
                                        <p:cTn id="85" dur="500" fill="hold"/>
                                        <p:tgtEl>
                                          <p:spTgt spid="194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6" name="Zischen"/>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9471">
                                            <p:txEl>
                                              <p:pRg st="0" end="0"/>
                                            </p:txEl>
                                          </p:spTgt>
                                        </p:tgtEl>
                                        <p:attrNameLst>
                                          <p:attrName>style.visibility</p:attrName>
                                        </p:attrNameLst>
                                      </p:cBhvr>
                                      <p:to>
                                        <p:strVal val="visible"/>
                                      </p:to>
                                    </p:set>
                                    <p:anim calcmode="lin" valueType="num">
                                      <p:cBhvr additive="base">
                                        <p:cTn id="90" dur="500" fill="hold"/>
                                        <p:tgtEl>
                                          <p:spTgt spid="19471">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94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10" name="trompete.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14615"/>
                                        </p:tgtEl>
                                        <p:attrNameLst>
                                          <p:attrName>style.visibility</p:attrName>
                                        </p:attrNameLst>
                                      </p:cBhvr>
                                      <p:to>
                                        <p:strVal val="visible"/>
                                      </p:to>
                                    </p:set>
                                    <p:animEffect transition="in" filter="blinds(horizontal)">
                                      <p:cBhvr>
                                        <p:cTn id="96" dur="500"/>
                                        <p:tgtEl>
                                          <p:spTgt spid="14615"/>
                                        </p:tgtEl>
                                      </p:cBhvr>
                                    </p:animEffect>
                                  </p:childTnLst>
                                  <p:subTnLst>
                                    <p:audio>
                                      <p:cMediaNode>
                                        <p:cTn display="0" masterRel="sameClick">
                                          <p:stCondLst>
                                            <p:cond evt="begin" delay="0">
                                              <p:tn val="94"/>
                                            </p:cond>
                                          </p:stCondLst>
                                          <p:endCondLst>
                                            <p:cond evt="onStopAudio" delay="0">
                                              <p:tgtEl>
                                                <p:sldTgt/>
                                              </p:tgtEl>
                                            </p:cond>
                                          </p:endCondLst>
                                        </p:cTn>
                                        <p:tgtEl>
                                          <p:sndTgt r:embed="rId3" name="EXPLODE.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480">
                                            <p:txEl>
                                              <p:pRg st="0" end="0"/>
                                            </p:txEl>
                                          </p:spTgt>
                                        </p:tgtEl>
                                        <p:attrNameLst>
                                          <p:attrName>style.visibility</p:attrName>
                                        </p:attrNameLst>
                                      </p:cBhvr>
                                      <p:to>
                                        <p:strVal val="visible"/>
                                      </p:to>
                                    </p:set>
                                    <p:anim calcmode="lin" valueType="num">
                                      <p:cBhvr additive="base">
                                        <p:cTn id="101" dur="500" fill="hold"/>
                                        <p:tgtEl>
                                          <p:spTgt spid="19480">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94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3" name="EXPLODE.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9481"/>
                                        </p:tgtEl>
                                        <p:attrNameLst>
                                          <p:attrName>style.visibility</p:attrName>
                                        </p:attrNameLst>
                                      </p:cBhvr>
                                      <p:to>
                                        <p:strVal val="visible"/>
                                      </p:to>
                                    </p:set>
                                    <p:anim calcmode="lin" valueType="num">
                                      <p:cBhvr additive="base">
                                        <p:cTn id="107" dur="500" fill="hold"/>
                                        <p:tgtEl>
                                          <p:spTgt spid="19481"/>
                                        </p:tgtEl>
                                        <p:attrNameLst>
                                          <p:attrName>ppt_x</p:attrName>
                                        </p:attrNameLst>
                                      </p:cBhvr>
                                      <p:tavLst>
                                        <p:tav tm="0">
                                          <p:val>
                                            <p:strVal val="#ppt_x"/>
                                          </p:val>
                                        </p:tav>
                                        <p:tav tm="100000">
                                          <p:val>
                                            <p:strVal val="#ppt_x"/>
                                          </p:val>
                                        </p:tav>
                                      </p:tavLst>
                                    </p:anim>
                                    <p:anim calcmode="lin" valueType="num">
                                      <p:cBhvr additive="base">
                                        <p:cTn id="108" dur="500" fill="hold"/>
                                        <p:tgtEl>
                                          <p:spTgt spid="194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smoke.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19482"/>
                                        </p:tgtEl>
                                        <p:attrNameLst>
                                          <p:attrName>style.visibility</p:attrName>
                                        </p:attrNameLst>
                                      </p:cBhvr>
                                      <p:to>
                                        <p:strVal val="visible"/>
                                      </p:to>
                                    </p:set>
                                    <p:anim calcmode="lin" valueType="num">
                                      <p:cBhvr additive="base">
                                        <p:cTn id="113" dur="500" fill="hold"/>
                                        <p:tgtEl>
                                          <p:spTgt spid="19482"/>
                                        </p:tgtEl>
                                        <p:attrNameLst>
                                          <p:attrName>ppt_x</p:attrName>
                                        </p:attrNameLst>
                                      </p:cBhvr>
                                      <p:tavLst>
                                        <p:tav tm="0">
                                          <p:val>
                                            <p:strVal val="0-#ppt_w/2"/>
                                          </p:val>
                                        </p:tav>
                                        <p:tav tm="100000">
                                          <p:val>
                                            <p:strVal val="#ppt_x"/>
                                          </p:val>
                                        </p:tav>
                                      </p:tavLst>
                                    </p:anim>
                                    <p:anim calcmode="lin" valueType="num">
                                      <p:cBhvr additive="base">
                                        <p:cTn id="114" dur="500" fill="hold"/>
                                        <p:tgtEl>
                                          <p:spTgt spid="194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10" name="trompete.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1" fill="hold" grpId="0" nodeType="clickEffect">
                                  <p:stCondLst>
                                    <p:cond delay="0"/>
                                  </p:stCondLst>
                                  <p:childTnLst>
                                    <p:set>
                                      <p:cBhvr>
                                        <p:cTn id="118" dur="1" fill="hold">
                                          <p:stCondLst>
                                            <p:cond delay="0"/>
                                          </p:stCondLst>
                                        </p:cTn>
                                        <p:tgtEl>
                                          <p:spTgt spid="19483"/>
                                        </p:tgtEl>
                                        <p:attrNameLst>
                                          <p:attrName>style.visibility</p:attrName>
                                        </p:attrNameLst>
                                      </p:cBhvr>
                                      <p:to>
                                        <p:strVal val="visible"/>
                                      </p:to>
                                    </p:set>
                                    <p:anim calcmode="lin" valueType="num">
                                      <p:cBhvr additive="base">
                                        <p:cTn id="119" dur="500" fill="hold"/>
                                        <p:tgtEl>
                                          <p:spTgt spid="19483"/>
                                        </p:tgtEl>
                                        <p:attrNameLst>
                                          <p:attrName>ppt_x</p:attrName>
                                        </p:attrNameLst>
                                      </p:cBhvr>
                                      <p:tavLst>
                                        <p:tav tm="0">
                                          <p:val>
                                            <p:strVal val="#ppt_x"/>
                                          </p:val>
                                        </p:tav>
                                        <p:tav tm="100000">
                                          <p:val>
                                            <p:strVal val="#ppt_x"/>
                                          </p:val>
                                        </p:tav>
                                      </p:tavLst>
                                    </p:anim>
                                    <p:anim calcmode="lin" valueType="num">
                                      <p:cBhvr additive="base">
                                        <p:cTn id="120" dur="500" fill="hold"/>
                                        <p:tgtEl>
                                          <p:spTgt spid="194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11" name="ACRO5.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9484"/>
                                        </p:tgtEl>
                                        <p:attrNameLst>
                                          <p:attrName>style.visibility</p:attrName>
                                        </p:attrNameLst>
                                      </p:cBhvr>
                                      <p:to>
                                        <p:strVal val="visible"/>
                                      </p:to>
                                    </p:set>
                                    <p:animEffect transition="in" filter="blinds(horizontal)">
                                      <p:cBhvr>
                                        <p:cTn id="125" dur="500"/>
                                        <p:tgtEl>
                                          <p:spTgt spid="19484"/>
                                        </p:tgtEl>
                                      </p:cBhvr>
                                    </p:animEffect>
                                  </p:childTnLst>
                                  <p:subTnLst>
                                    <p:audio>
                                      <p:cMediaNode>
                                        <p:cTn display="0" masterRel="sameClick">
                                          <p:stCondLst>
                                            <p:cond evt="begin" delay="0">
                                              <p:tn val="123"/>
                                            </p:cond>
                                          </p:stCondLst>
                                          <p:endCondLst>
                                            <p:cond evt="onStopAudio" delay="0">
                                              <p:tgtEl>
                                                <p:sldTgt/>
                                              </p:tgtEl>
                                            </p:cond>
                                          </p:endCondLst>
                                        </p:cTn>
                                        <p:tgtEl>
                                          <p:sndTgt r:embed="rId12" name="regen.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1" fill="hold" grpId="0" nodeType="clickEffect">
                                  <p:stCondLst>
                                    <p:cond delay="0"/>
                                  </p:stCondLst>
                                  <p:childTnLst>
                                    <p:set>
                                      <p:cBhvr>
                                        <p:cTn id="129" dur="1" fill="hold">
                                          <p:stCondLst>
                                            <p:cond delay="0"/>
                                          </p:stCondLst>
                                        </p:cTn>
                                        <p:tgtEl>
                                          <p:spTgt spid="19485"/>
                                        </p:tgtEl>
                                        <p:attrNameLst>
                                          <p:attrName>style.visibility</p:attrName>
                                        </p:attrNameLst>
                                      </p:cBhvr>
                                      <p:to>
                                        <p:strVal val="visible"/>
                                      </p:to>
                                    </p:set>
                                    <p:anim calcmode="lin" valueType="num">
                                      <p:cBhvr additive="base">
                                        <p:cTn id="130" dur="500" fill="hold"/>
                                        <p:tgtEl>
                                          <p:spTgt spid="19485"/>
                                        </p:tgtEl>
                                        <p:attrNameLst>
                                          <p:attrName>ppt_x</p:attrName>
                                        </p:attrNameLst>
                                      </p:cBhvr>
                                      <p:tavLst>
                                        <p:tav tm="0">
                                          <p:val>
                                            <p:strVal val="#ppt_x"/>
                                          </p:val>
                                        </p:tav>
                                        <p:tav tm="100000">
                                          <p:val>
                                            <p:strVal val="#ppt_x"/>
                                          </p:val>
                                        </p:tav>
                                      </p:tavLst>
                                    </p:anim>
                                    <p:anim calcmode="lin" valueType="num">
                                      <p:cBhvr additive="base">
                                        <p:cTn id="131" dur="500" fill="hold"/>
                                        <p:tgtEl>
                                          <p:spTgt spid="194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13" name="gong_b.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499"/>
                                          </p:stCondLst>
                                        </p:cTn>
                                        <p:tgtEl>
                                          <p:spTgt spid="19486"/>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10" name="trompete.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1" fill="hold" grpId="0" nodeType="clickEffect">
                                  <p:stCondLst>
                                    <p:cond delay="0"/>
                                  </p:stCondLst>
                                  <p:childTnLst>
                                    <p:set>
                                      <p:cBhvr>
                                        <p:cTn id="139" dur="1" fill="hold">
                                          <p:stCondLst>
                                            <p:cond delay="0"/>
                                          </p:stCondLst>
                                        </p:cTn>
                                        <p:tgtEl>
                                          <p:spTgt spid="19487"/>
                                        </p:tgtEl>
                                        <p:attrNameLst>
                                          <p:attrName>style.visibility</p:attrName>
                                        </p:attrNameLst>
                                      </p:cBhvr>
                                      <p:to>
                                        <p:strVal val="visible"/>
                                      </p:to>
                                    </p:set>
                                    <p:anim calcmode="lin" valueType="num">
                                      <p:cBhvr additive="base">
                                        <p:cTn id="140" dur="500" fill="hold"/>
                                        <p:tgtEl>
                                          <p:spTgt spid="19487"/>
                                        </p:tgtEl>
                                        <p:attrNameLst>
                                          <p:attrName>ppt_x</p:attrName>
                                        </p:attrNameLst>
                                      </p:cBhvr>
                                      <p:tavLst>
                                        <p:tav tm="0">
                                          <p:val>
                                            <p:strVal val="#ppt_x"/>
                                          </p:val>
                                        </p:tav>
                                        <p:tav tm="100000">
                                          <p:val>
                                            <p:strVal val="#ppt_x"/>
                                          </p:val>
                                        </p:tav>
                                      </p:tavLst>
                                    </p:anim>
                                    <p:anim calcmode="lin" valueType="num">
                                      <p:cBhvr additive="base">
                                        <p:cTn id="141" dur="500" fill="hold"/>
                                        <p:tgtEl>
                                          <p:spTgt spid="194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14" name="KLIRR1.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19488">
                                            <p:txEl>
                                              <p:pRg st="0" end="0"/>
                                            </p:txEl>
                                          </p:spTgt>
                                        </p:tgtEl>
                                        <p:attrNameLst>
                                          <p:attrName>style.visibility</p:attrName>
                                        </p:attrNameLst>
                                      </p:cBhvr>
                                      <p:to>
                                        <p:strVal val="visible"/>
                                      </p:to>
                                    </p:set>
                                    <p:animEffect transition="in" filter="blinds(horizontal)">
                                      <p:cBhvr>
                                        <p:cTn id="146" dur="500"/>
                                        <p:tgtEl>
                                          <p:spTgt spid="19488">
                                            <p:txEl>
                                              <p:pRg st="0" end="0"/>
                                            </p:txEl>
                                          </p:spTgt>
                                        </p:tgtEl>
                                      </p:cBhvr>
                                    </p:animEffect>
                                  </p:childTnLst>
                                  <p:subTnLst>
                                    <p:audio>
                                      <p:cMediaNode>
                                        <p:cTn display="0" masterRel="sameClick">
                                          <p:stCondLst>
                                            <p:cond evt="begin" delay="0">
                                              <p:tn val="144"/>
                                            </p:cond>
                                          </p:stCondLst>
                                          <p:endCondLst>
                                            <p:cond evt="onStopAudio" delay="0">
                                              <p:tgtEl>
                                                <p:sldTgt/>
                                              </p:tgtEl>
                                            </p:cond>
                                          </p:endCondLst>
                                        </p:cTn>
                                        <p:tgtEl>
                                          <p:sndTgt r:embed="rId15" name="BACH.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19489"/>
                                        </p:tgtEl>
                                        <p:attrNameLst>
                                          <p:attrName>style.visibility</p:attrName>
                                        </p:attrNameLst>
                                      </p:cBhvr>
                                      <p:to>
                                        <p:strVal val="visible"/>
                                      </p:to>
                                    </p:set>
                                    <p:anim calcmode="lin" valueType="num">
                                      <p:cBhvr additive="base">
                                        <p:cTn id="151" dur="500" fill="hold"/>
                                        <p:tgtEl>
                                          <p:spTgt spid="19489"/>
                                        </p:tgtEl>
                                        <p:attrNameLst>
                                          <p:attrName>ppt_x</p:attrName>
                                        </p:attrNameLst>
                                      </p:cBhvr>
                                      <p:tavLst>
                                        <p:tav tm="0">
                                          <p:val>
                                            <p:strVal val="#ppt_x"/>
                                          </p:val>
                                        </p:tav>
                                        <p:tav tm="100000">
                                          <p:val>
                                            <p:strVal val="#ppt_x"/>
                                          </p:val>
                                        </p:tav>
                                      </p:tavLst>
                                    </p:anim>
                                    <p:anim calcmode="lin" valueType="num">
                                      <p:cBhvr additive="base">
                                        <p:cTn id="152" dur="500" fill="hold"/>
                                        <p:tgtEl>
                                          <p:spTgt spid="194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11" name="ACRO5.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19490">
                                            <p:txEl>
                                              <p:pRg st="0" end="0"/>
                                            </p:txEl>
                                          </p:spTgt>
                                        </p:tgtEl>
                                        <p:attrNameLst>
                                          <p:attrName>style.visibility</p:attrName>
                                        </p:attrNameLst>
                                      </p:cBhvr>
                                      <p:to>
                                        <p:strVal val="visible"/>
                                      </p:to>
                                    </p:set>
                                    <p:animEffect transition="in" filter="blinds(horizontal)">
                                      <p:cBhvr>
                                        <p:cTn id="157" dur="500"/>
                                        <p:tgtEl>
                                          <p:spTgt spid="19490">
                                            <p:txEl>
                                              <p:pRg st="0" end="0"/>
                                            </p:txEl>
                                          </p:spTgt>
                                        </p:tgtEl>
                                      </p:cBhvr>
                                    </p:animEffect>
                                  </p:childTnLst>
                                  <p:subTnLst>
                                    <p:audio>
                                      <p:cMediaNode>
                                        <p:cTn display="0" masterRel="sameClick">
                                          <p:stCondLst>
                                            <p:cond evt="begin" delay="0">
                                              <p:tn val="155"/>
                                            </p:cond>
                                          </p:stCondLst>
                                          <p:endCondLst>
                                            <p:cond evt="onStopAudio" delay="0">
                                              <p:tgtEl>
                                                <p:sldTgt/>
                                              </p:tgtEl>
                                            </p:cond>
                                          </p:endCondLst>
                                        </p:cTn>
                                        <p:tgtEl>
                                          <p:sndTgt r:embed="rId9" name="SPACE.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19491"/>
                                        </p:tgtEl>
                                        <p:attrNameLst>
                                          <p:attrName>style.visibility</p:attrName>
                                        </p:attrNameLst>
                                      </p:cBhvr>
                                      <p:to>
                                        <p:strVal val="visible"/>
                                      </p:to>
                                    </p:set>
                                    <p:animEffect transition="in" filter="blinds(horizontal)">
                                      <p:cBhvr>
                                        <p:cTn id="162" dur="500"/>
                                        <p:tgtEl>
                                          <p:spTgt spid="19491"/>
                                        </p:tgtEl>
                                      </p:cBhvr>
                                    </p:animEffect>
                                  </p:childTnLst>
                                  <p:subTnLst>
                                    <p:audio>
                                      <p:cMediaNode>
                                        <p:cTn display="0" masterRel="sameClick">
                                          <p:stCondLst>
                                            <p:cond evt="begin" delay="0">
                                              <p:tn val="160"/>
                                            </p:cond>
                                          </p:stCondLst>
                                          <p:endCondLst>
                                            <p:cond evt="onStopAudio" delay="0">
                                              <p:tgtEl>
                                                <p:sldTgt/>
                                              </p:tgtEl>
                                            </p:cond>
                                          </p:endCondLst>
                                        </p:cTn>
                                        <p:tgtEl>
                                          <p:sndTgt r:embed="rId12" name="regen.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nodeType="clickEffect">
                                  <p:stCondLst>
                                    <p:cond delay="0"/>
                                  </p:stCondLst>
                                  <p:childTnLst>
                                    <p:set>
                                      <p:cBhvr>
                                        <p:cTn id="166" dur="1" fill="hold">
                                          <p:stCondLst>
                                            <p:cond delay="499"/>
                                          </p:stCondLst>
                                        </p:cTn>
                                        <p:tgtEl>
                                          <p:spTgt spid="19492"/>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13" name="gong_b.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499"/>
                                          </p:stCondLst>
                                        </p:cTn>
                                        <p:tgtEl>
                                          <p:spTgt spid="19493">
                                            <p:txEl>
                                              <p:pRg st="0" end="0"/>
                                            </p:txEl>
                                          </p:spTgt>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10" name="trompete.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1" fill="hold" grpId="0" nodeType="clickEffect">
                                  <p:stCondLst>
                                    <p:cond delay="0"/>
                                  </p:stCondLst>
                                  <p:childTnLst>
                                    <p:set>
                                      <p:cBhvr>
                                        <p:cTn id="174" dur="1" fill="hold">
                                          <p:stCondLst>
                                            <p:cond delay="0"/>
                                          </p:stCondLst>
                                        </p:cTn>
                                        <p:tgtEl>
                                          <p:spTgt spid="19494"/>
                                        </p:tgtEl>
                                        <p:attrNameLst>
                                          <p:attrName>style.visibility</p:attrName>
                                        </p:attrNameLst>
                                      </p:cBhvr>
                                      <p:to>
                                        <p:strVal val="visible"/>
                                      </p:to>
                                    </p:set>
                                    <p:anim calcmode="lin" valueType="num">
                                      <p:cBhvr additive="base">
                                        <p:cTn id="175" dur="500" fill="hold"/>
                                        <p:tgtEl>
                                          <p:spTgt spid="19494"/>
                                        </p:tgtEl>
                                        <p:attrNameLst>
                                          <p:attrName>ppt_x</p:attrName>
                                        </p:attrNameLst>
                                      </p:cBhvr>
                                      <p:tavLst>
                                        <p:tav tm="0">
                                          <p:val>
                                            <p:strVal val="#ppt_x"/>
                                          </p:val>
                                        </p:tav>
                                        <p:tav tm="100000">
                                          <p:val>
                                            <p:strVal val="#ppt_x"/>
                                          </p:val>
                                        </p:tav>
                                      </p:tavLst>
                                    </p:anim>
                                    <p:anim calcmode="lin" valueType="num">
                                      <p:cBhvr additive="base">
                                        <p:cTn id="176" dur="500" fill="hold"/>
                                        <p:tgtEl>
                                          <p:spTgt spid="194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16" name="loewe.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1" fill="hold" grpId="0" nodeType="clickEffect">
                                  <p:stCondLst>
                                    <p:cond delay="0"/>
                                  </p:stCondLst>
                                  <p:childTnLst>
                                    <p:set>
                                      <p:cBhvr>
                                        <p:cTn id="180" dur="1" fill="hold">
                                          <p:stCondLst>
                                            <p:cond delay="0"/>
                                          </p:stCondLst>
                                        </p:cTn>
                                        <p:tgtEl>
                                          <p:spTgt spid="19495">
                                            <p:txEl>
                                              <p:pRg st="0" end="0"/>
                                            </p:txEl>
                                          </p:spTgt>
                                        </p:tgtEl>
                                        <p:attrNameLst>
                                          <p:attrName>style.visibility</p:attrName>
                                        </p:attrNameLst>
                                      </p:cBhvr>
                                      <p:to>
                                        <p:strVal val="visible"/>
                                      </p:to>
                                    </p:set>
                                    <p:anim calcmode="lin" valueType="num">
                                      <p:cBhvr additive="base">
                                        <p:cTn id="181" dur="500" fill="hold"/>
                                        <p:tgtEl>
                                          <p:spTgt spid="19495">
                                            <p:txEl>
                                              <p:pRg st="0" end="0"/>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1949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14" name="KLIRR1.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3" presetClass="entr" presetSubtype="10" fill="hold" grpId="0" nodeType="clickEffect">
                                  <p:stCondLst>
                                    <p:cond delay="0"/>
                                  </p:stCondLst>
                                  <p:iterate type="lt">
                                    <p:tmPct val="100000"/>
                                  </p:iterate>
                                  <p:childTnLst>
                                    <p:set>
                                      <p:cBhvr>
                                        <p:cTn id="186" dur="1" fill="hold">
                                          <p:stCondLst>
                                            <p:cond delay="0"/>
                                          </p:stCondLst>
                                        </p:cTn>
                                        <p:tgtEl>
                                          <p:spTgt spid="19496">
                                            <p:txEl>
                                              <p:pRg st="0" end="0"/>
                                            </p:txEl>
                                          </p:spTgt>
                                        </p:tgtEl>
                                        <p:attrNameLst>
                                          <p:attrName>style.visibility</p:attrName>
                                        </p:attrNameLst>
                                      </p:cBhvr>
                                      <p:to>
                                        <p:strVal val="visible"/>
                                      </p:to>
                                    </p:set>
                                    <p:animEffect transition="in" filter="blinds(horizontal)">
                                      <p:cBhvr>
                                        <p:cTn id="187" dur="75"/>
                                        <p:tgtEl>
                                          <p:spTgt spid="19496">
                                            <p:txEl>
                                              <p:pRg st="0" end="0"/>
                                            </p:txEl>
                                          </p:spTgt>
                                        </p:tgtEl>
                                      </p:cBhvr>
                                    </p:animEffect>
                                  </p:childTnLst>
                                  <p:subTnLst>
                                    <p:audio>
                                      <p:cMediaNode>
                                        <p:cTn display="0" masterRel="sameClick">
                                          <p:stCondLst>
                                            <p:cond evt="begin" delay="0">
                                              <p:tn val="185"/>
                                            </p:cond>
                                          </p:stCondLst>
                                          <p:endCondLst>
                                            <p:cond evt="onStopAudio" delay="0">
                                              <p:tgtEl>
                                                <p:sldTgt/>
                                              </p:tgtEl>
                                            </p:cond>
                                          </p:endCondLst>
                                        </p:cTn>
                                        <p:tgtEl>
                                          <p:sndTgt r:embed="rId8"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autoUpdateAnimBg="0"/>
      <p:bldP spid="19458" grpId="0" autoUpdateAnimBg="0"/>
      <p:bldP spid="19459" grpId="0" autoUpdateAnimBg="0"/>
      <p:bldP spid="19460" grpId="0" autoUpdateAnimBg="0"/>
      <p:bldP spid="19462" grpId="0" autoUpdateAnimBg="0"/>
      <p:bldP spid="19464" grpId="0" autoUpdateAnimBg="0"/>
      <p:bldP spid="19465" grpId="0" build="p" autoUpdateAnimBg="0"/>
      <p:bldP spid="19467" grpId="0" build="p" autoUpdateAnimBg="0"/>
      <p:bldP spid="19469" grpId="0" autoUpdateAnimBg="0"/>
      <p:bldP spid="19471" grpId="0" build="p" autoUpdateAnimBg="0"/>
      <p:bldP spid="19480" grpId="0" build="p" autoUpdateAnimBg="0"/>
      <p:bldP spid="19481" grpId="0" autoUpdateAnimBg="0"/>
      <p:bldP spid="19482" grpId="0" autoUpdateAnimBg="0"/>
      <p:bldP spid="19483" grpId="0" animBg="1"/>
      <p:bldP spid="19484" grpId="0" autoUpdateAnimBg="0"/>
      <p:bldP spid="19485" grpId="0" animBg="1"/>
      <p:bldP spid="19486" grpId="0" autoUpdateAnimBg="0"/>
      <p:bldP spid="19487" grpId="0" animBg="1"/>
      <p:bldP spid="19488" grpId="0" build="p" autoUpdateAnimBg="0"/>
      <p:bldP spid="19489" grpId="0" animBg="1"/>
      <p:bldP spid="19490" grpId="0" build="p" autoUpdateAnimBg="0"/>
      <p:bldP spid="19491" grpId="0" animBg="1"/>
      <p:bldP spid="19493" grpId="0" build="p" autoUpdateAnimBg="0"/>
      <p:bldP spid="19494" grpId="0" animBg="1"/>
      <p:bldP spid="19495" grpId="0" build="p" autoUpdateAnimBg="0"/>
      <p:bldP spid="1949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Form 20480">
            <a:extLst>
              <a:ext uri="{FF2B5EF4-FFF2-40B4-BE49-F238E27FC236}">
                <a16:creationId xmlns:a16="http://schemas.microsoft.com/office/drawing/2014/main" id="{C02B505E-3061-461E-B6F3-45032581F6B8}"/>
              </a:ext>
            </a:extLst>
          </p:cNvPr>
          <p:cNvSpPr>
            <a:spLocks noGrp="1" noChangeArrowheads="1"/>
          </p:cNvSpPr>
          <p:nvPr>
            <p:ph type="title"/>
          </p:nvPr>
        </p:nvSpPr>
        <p:spPr>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2. Exogene Dynamik</a:t>
            </a:r>
          </a:p>
        </p:txBody>
      </p:sp>
      <p:sp>
        <p:nvSpPr>
          <p:cNvPr id="20482" name="Form 20481">
            <a:extLst>
              <a:ext uri="{FF2B5EF4-FFF2-40B4-BE49-F238E27FC236}">
                <a16:creationId xmlns:a16="http://schemas.microsoft.com/office/drawing/2014/main" id="{A13CF624-26E1-4E50-8451-DB23E784ADFC}"/>
              </a:ext>
            </a:extLst>
          </p:cNvPr>
          <p:cNvSpPr>
            <a:spLocks/>
          </p:cNvSpPr>
          <p:nvPr/>
        </p:nvSpPr>
        <p:spPr bwMode="auto">
          <a:xfrm>
            <a:off x="609600" y="2422525"/>
            <a:ext cx="2303463" cy="1565275"/>
          </a:xfrm>
          <a:custGeom>
            <a:avLst/>
            <a:gdLst>
              <a:gd name="T0" fmla="*/ 0 w 1451"/>
              <a:gd name="T1" fmla="*/ 970 h 986"/>
              <a:gd name="T2" fmla="*/ 88 w 1451"/>
              <a:gd name="T3" fmla="*/ 960 h 986"/>
              <a:gd name="T4" fmla="*/ 156 w 1451"/>
              <a:gd name="T5" fmla="*/ 908 h 986"/>
              <a:gd name="T6" fmla="*/ 208 w 1451"/>
              <a:gd name="T7" fmla="*/ 891 h 986"/>
              <a:gd name="T8" fmla="*/ 225 w 1451"/>
              <a:gd name="T9" fmla="*/ 823 h 986"/>
              <a:gd name="T10" fmla="*/ 242 w 1451"/>
              <a:gd name="T11" fmla="*/ 763 h 986"/>
              <a:gd name="T12" fmla="*/ 251 w 1451"/>
              <a:gd name="T13" fmla="*/ 737 h 986"/>
              <a:gd name="T14" fmla="*/ 259 w 1451"/>
              <a:gd name="T15" fmla="*/ 660 h 986"/>
              <a:gd name="T16" fmla="*/ 268 w 1451"/>
              <a:gd name="T17" fmla="*/ 608 h 986"/>
              <a:gd name="T18" fmla="*/ 268 w 1451"/>
              <a:gd name="T19" fmla="*/ 548 h 986"/>
              <a:gd name="T20" fmla="*/ 268 w 1451"/>
              <a:gd name="T21" fmla="*/ 497 h 986"/>
              <a:gd name="T22" fmla="*/ 268 w 1451"/>
              <a:gd name="T23" fmla="*/ 428 h 986"/>
              <a:gd name="T24" fmla="*/ 268 w 1451"/>
              <a:gd name="T25" fmla="*/ 360 h 986"/>
              <a:gd name="T26" fmla="*/ 276 w 1451"/>
              <a:gd name="T27" fmla="*/ 308 h 986"/>
              <a:gd name="T28" fmla="*/ 293 w 1451"/>
              <a:gd name="T29" fmla="*/ 283 h 986"/>
              <a:gd name="T30" fmla="*/ 311 w 1451"/>
              <a:gd name="T31" fmla="*/ 257 h 986"/>
              <a:gd name="T32" fmla="*/ 336 w 1451"/>
              <a:gd name="T33" fmla="*/ 223 h 986"/>
              <a:gd name="T34" fmla="*/ 388 w 1451"/>
              <a:gd name="T35" fmla="*/ 206 h 986"/>
              <a:gd name="T36" fmla="*/ 405 w 1451"/>
              <a:gd name="T37" fmla="*/ 188 h 986"/>
              <a:gd name="T38" fmla="*/ 431 w 1451"/>
              <a:gd name="T39" fmla="*/ 154 h 986"/>
              <a:gd name="T40" fmla="*/ 499 w 1451"/>
              <a:gd name="T41" fmla="*/ 146 h 986"/>
              <a:gd name="T42" fmla="*/ 585 w 1451"/>
              <a:gd name="T43" fmla="*/ 94 h 986"/>
              <a:gd name="T44" fmla="*/ 636 w 1451"/>
              <a:gd name="T45" fmla="*/ 43 h 986"/>
              <a:gd name="T46" fmla="*/ 688 w 1451"/>
              <a:gd name="T47" fmla="*/ 26 h 986"/>
              <a:gd name="T48" fmla="*/ 722 w 1451"/>
              <a:gd name="T49" fmla="*/ 8 h 986"/>
              <a:gd name="T50" fmla="*/ 790 w 1451"/>
              <a:gd name="T51" fmla="*/ 0 h 986"/>
              <a:gd name="T52" fmla="*/ 842 w 1451"/>
              <a:gd name="T53" fmla="*/ 0 h 986"/>
              <a:gd name="T54" fmla="*/ 876 w 1451"/>
              <a:gd name="T55" fmla="*/ 8 h 986"/>
              <a:gd name="T56" fmla="*/ 902 w 1451"/>
              <a:gd name="T57" fmla="*/ 26 h 986"/>
              <a:gd name="T58" fmla="*/ 1005 w 1451"/>
              <a:gd name="T59" fmla="*/ 94 h 986"/>
              <a:gd name="T60" fmla="*/ 1090 w 1451"/>
              <a:gd name="T61" fmla="*/ 163 h 986"/>
              <a:gd name="T62" fmla="*/ 1108 w 1451"/>
              <a:gd name="T63" fmla="*/ 214 h 986"/>
              <a:gd name="T64" fmla="*/ 1159 w 1451"/>
              <a:gd name="T65" fmla="*/ 283 h 986"/>
              <a:gd name="T66" fmla="*/ 1210 w 1451"/>
              <a:gd name="T67" fmla="*/ 334 h 986"/>
              <a:gd name="T68" fmla="*/ 1236 w 1451"/>
              <a:gd name="T69" fmla="*/ 368 h 986"/>
              <a:gd name="T70" fmla="*/ 1253 w 1451"/>
              <a:gd name="T71" fmla="*/ 437 h 986"/>
              <a:gd name="T72" fmla="*/ 1305 w 1451"/>
              <a:gd name="T73" fmla="*/ 540 h 986"/>
              <a:gd name="T74" fmla="*/ 1322 w 1451"/>
              <a:gd name="T75" fmla="*/ 643 h 986"/>
              <a:gd name="T76" fmla="*/ 1330 w 1451"/>
              <a:gd name="T77" fmla="*/ 668 h 986"/>
              <a:gd name="T78" fmla="*/ 1330 w 1451"/>
              <a:gd name="T79" fmla="*/ 720 h 986"/>
              <a:gd name="T80" fmla="*/ 1339 w 1451"/>
              <a:gd name="T81" fmla="*/ 771 h 986"/>
              <a:gd name="T82" fmla="*/ 1348 w 1451"/>
              <a:gd name="T83" fmla="*/ 823 h 986"/>
              <a:gd name="T84" fmla="*/ 1373 w 1451"/>
              <a:gd name="T85" fmla="*/ 891 h 986"/>
              <a:gd name="T86" fmla="*/ 1382 w 1451"/>
              <a:gd name="T87" fmla="*/ 960 h 986"/>
              <a:gd name="T88" fmla="*/ 1450 w 1451"/>
              <a:gd name="T89" fmla="*/ 985 h 9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51"/>
              <a:gd name="T136" fmla="*/ 0 h 986"/>
              <a:gd name="T137" fmla="*/ 0 w 1451"/>
              <a:gd name="T138" fmla="*/ 0 h 9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51" h="986">
                <a:moveTo>
                  <a:pt x="0" y="970"/>
                </a:moveTo>
                <a:lnTo>
                  <a:pt x="88" y="960"/>
                </a:lnTo>
                <a:lnTo>
                  <a:pt x="156" y="908"/>
                </a:lnTo>
                <a:lnTo>
                  <a:pt x="208" y="891"/>
                </a:lnTo>
                <a:lnTo>
                  <a:pt x="225" y="823"/>
                </a:lnTo>
                <a:lnTo>
                  <a:pt x="242" y="763"/>
                </a:lnTo>
                <a:lnTo>
                  <a:pt x="251" y="737"/>
                </a:lnTo>
                <a:lnTo>
                  <a:pt x="259" y="660"/>
                </a:lnTo>
                <a:lnTo>
                  <a:pt x="268" y="608"/>
                </a:lnTo>
                <a:lnTo>
                  <a:pt x="268" y="548"/>
                </a:lnTo>
                <a:lnTo>
                  <a:pt x="268" y="497"/>
                </a:lnTo>
                <a:lnTo>
                  <a:pt x="268" y="428"/>
                </a:lnTo>
                <a:lnTo>
                  <a:pt x="268" y="360"/>
                </a:lnTo>
                <a:lnTo>
                  <a:pt x="276" y="308"/>
                </a:lnTo>
                <a:lnTo>
                  <a:pt x="293" y="283"/>
                </a:lnTo>
                <a:lnTo>
                  <a:pt x="311" y="257"/>
                </a:lnTo>
                <a:lnTo>
                  <a:pt x="336" y="223"/>
                </a:lnTo>
                <a:lnTo>
                  <a:pt x="388" y="206"/>
                </a:lnTo>
                <a:lnTo>
                  <a:pt x="405" y="188"/>
                </a:lnTo>
                <a:lnTo>
                  <a:pt x="431" y="154"/>
                </a:lnTo>
                <a:lnTo>
                  <a:pt x="499" y="146"/>
                </a:lnTo>
                <a:lnTo>
                  <a:pt x="585" y="94"/>
                </a:lnTo>
                <a:lnTo>
                  <a:pt x="636" y="43"/>
                </a:lnTo>
                <a:lnTo>
                  <a:pt x="688" y="26"/>
                </a:lnTo>
                <a:lnTo>
                  <a:pt x="722" y="8"/>
                </a:lnTo>
                <a:lnTo>
                  <a:pt x="790" y="0"/>
                </a:lnTo>
                <a:lnTo>
                  <a:pt x="842" y="0"/>
                </a:lnTo>
                <a:lnTo>
                  <a:pt x="876" y="8"/>
                </a:lnTo>
                <a:lnTo>
                  <a:pt x="902" y="26"/>
                </a:lnTo>
                <a:lnTo>
                  <a:pt x="1005" y="94"/>
                </a:lnTo>
                <a:lnTo>
                  <a:pt x="1090" y="163"/>
                </a:lnTo>
                <a:lnTo>
                  <a:pt x="1108" y="214"/>
                </a:lnTo>
                <a:lnTo>
                  <a:pt x="1159" y="283"/>
                </a:lnTo>
                <a:lnTo>
                  <a:pt x="1210" y="334"/>
                </a:lnTo>
                <a:lnTo>
                  <a:pt x="1236" y="368"/>
                </a:lnTo>
                <a:lnTo>
                  <a:pt x="1253" y="437"/>
                </a:lnTo>
                <a:lnTo>
                  <a:pt x="1305" y="540"/>
                </a:lnTo>
                <a:lnTo>
                  <a:pt x="1322" y="643"/>
                </a:lnTo>
                <a:lnTo>
                  <a:pt x="1330" y="668"/>
                </a:lnTo>
                <a:lnTo>
                  <a:pt x="1330" y="720"/>
                </a:lnTo>
                <a:lnTo>
                  <a:pt x="1339" y="771"/>
                </a:lnTo>
                <a:lnTo>
                  <a:pt x="1348" y="823"/>
                </a:lnTo>
                <a:lnTo>
                  <a:pt x="1373" y="891"/>
                </a:lnTo>
                <a:lnTo>
                  <a:pt x="1382" y="960"/>
                </a:lnTo>
                <a:lnTo>
                  <a:pt x="1450" y="985"/>
                </a:lnTo>
              </a:path>
            </a:pathLst>
          </a:custGeom>
          <a:gradFill rotWithShape="0">
            <a:gsLst>
              <a:gs pos="0">
                <a:srgbClr val="FF9900"/>
              </a:gs>
              <a:gs pos="100000">
                <a:srgbClr val="B26B00"/>
              </a:gs>
            </a:gsLst>
            <a:lin ang="5400000" scaled="1"/>
          </a:gra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483" name="Gerade Verbindung 20482">
            <a:extLst>
              <a:ext uri="{FF2B5EF4-FFF2-40B4-BE49-F238E27FC236}">
                <a16:creationId xmlns:a16="http://schemas.microsoft.com/office/drawing/2014/main" id="{1F776F91-5C2D-4BB6-BD52-A82AD763AE72}"/>
              </a:ext>
            </a:extLst>
          </p:cNvPr>
          <p:cNvSpPr>
            <a:spLocks noChangeShapeType="1"/>
          </p:cNvSpPr>
          <p:nvPr/>
        </p:nvSpPr>
        <p:spPr bwMode="auto">
          <a:xfrm flipV="1">
            <a:off x="1676400" y="3352800"/>
            <a:ext cx="0" cy="1143000"/>
          </a:xfrm>
          <a:prstGeom prst="line">
            <a:avLst/>
          </a:prstGeom>
          <a:noFill/>
          <a:ln w="1270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20484" name="Rechteck 20483">
            <a:extLst>
              <a:ext uri="{FF2B5EF4-FFF2-40B4-BE49-F238E27FC236}">
                <a16:creationId xmlns:a16="http://schemas.microsoft.com/office/drawing/2014/main" id="{DA11C077-026E-4EB9-92B5-87B54C1BB7BE}"/>
              </a:ext>
            </a:extLst>
          </p:cNvPr>
          <p:cNvSpPr>
            <a:spLocks noChangeArrowheads="1"/>
          </p:cNvSpPr>
          <p:nvPr/>
        </p:nvSpPr>
        <p:spPr bwMode="auto">
          <a:xfrm>
            <a:off x="762000" y="48006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Endogene  Dynamik</a:t>
            </a:r>
          </a:p>
        </p:txBody>
      </p:sp>
      <p:sp>
        <p:nvSpPr>
          <p:cNvPr id="20485" name="Form 20484">
            <a:extLst>
              <a:ext uri="{FF2B5EF4-FFF2-40B4-BE49-F238E27FC236}">
                <a16:creationId xmlns:a16="http://schemas.microsoft.com/office/drawing/2014/main" id="{EA39F600-8DBD-46B5-BD0B-C0820CA0AE43}"/>
              </a:ext>
            </a:extLst>
          </p:cNvPr>
          <p:cNvSpPr>
            <a:spLocks/>
          </p:cNvSpPr>
          <p:nvPr/>
        </p:nvSpPr>
        <p:spPr bwMode="auto">
          <a:xfrm>
            <a:off x="2895600" y="3962400"/>
            <a:ext cx="1909763" cy="515938"/>
          </a:xfrm>
          <a:custGeom>
            <a:avLst/>
            <a:gdLst>
              <a:gd name="T0" fmla="*/ 0 w 1203"/>
              <a:gd name="T1" fmla="*/ 0 h 325"/>
              <a:gd name="T2" fmla="*/ 70 w 1203"/>
              <a:gd name="T3" fmla="*/ 41 h 325"/>
              <a:gd name="T4" fmla="*/ 276 w 1203"/>
              <a:gd name="T5" fmla="*/ 161 h 325"/>
              <a:gd name="T6" fmla="*/ 396 w 1203"/>
              <a:gd name="T7" fmla="*/ 247 h 325"/>
              <a:gd name="T8" fmla="*/ 473 w 1203"/>
              <a:gd name="T9" fmla="*/ 247 h 325"/>
              <a:gd name="T10" fmla="*/ 627 w 1203"/>
              <a:gd name="T11" fmla="*/ 298 h 325"/>
              <a:gd name="T12" fmla="*/ 687 w 1203"/>
              <a:gd name="T13" fmla="*/ 307 h 325"/>
              <a:gd name="T14" fmla="*/ 807 w 1203"/>
              <a:gd name="T15" fmla="*/ 307 h 325"/>
              <a:gd name="T16" fmla="*/ 825 w 1203"/>
              <a:gd name="T17" fmla="*/ 307 h 325"/>
              <a:gd name="T18" fmla="*/ 910 w 1203"/>
              <a:gd name="T19" fmla="*/ 307 h 325"/>
              <a:gd name="T20" fmla="*/ 1030 w 1203"/>
              <a:gd name="T21" fmla="*/ 315 h 325"/>
              <a:gd name="T22" fmla="*/ 1116 w 1203"/>
              <a:gd name="T23" fmla="*/ 324 h 325"/>
              <a:gd name="T24" fmla="*/ 1142 w 1203"/>
              <a:gd name="T25" fmla="*/ 324 h 325"/>
              <a:gd name="T26" fmla="*/ 1202 w 1203"/>
              <a:gd name="T27" fmla="*/ 324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3"/>
              <a:gd name="T43" fmla="*/ 0 h 325"/>
              <a:gd name="T44" fmla="*/ 0 w 1203"/>
              <a:gd name="T45" fmla="*/ 0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3" h="325">
                <a:moveTo>
                  <a:pt x="0" y="0"/>
                </a:moveTo>
                <a:lnTo>
                  <a:pt x="70" y="41"/>
                </a:lnTo>
                <a:lnTo>
                  <a:pt x="276" y="161"/>
                </a:lnTo>
                <a:lnTo>
                  <a:pt x="396" y="247"/>
                </a:lnTo>
                <a:lnTo>
                  <a:pt x="473" y="247"/>
                </a:lnTo>
                <a:lnTo>
                  <a:pt x="627" y="298"/>
                </a:lnTo>
                <a:lnTo>
                  <a:pt x="687" y="307"/>
                </a:lnTo>
                <a:lnTo>
                  <a:pt x="807" y="307"/>
                </a:lnTo>
                <a:lnTo>
                  <a:pt x="825" y="307"/>
                </a:lnTo>
                <a:lnTo>
                  <a:pt x="910" y="307"/>
                </a:lnTo>
                <a:lnTo>
                  <a:pt x="1030" y="315"/>
                </a:lnTo>
                <a:lnTo>
                  <a:pt x="1116" y="324"/>
                </a:lnTo>
                <a:lnTo>
                  <a:pt x="1142" y="324"/>
                </a:lnTo>
                <a:lnTo>
                  <a:pt x="1202" y="32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486" name="Gerade Verbindung 20485">
            <a:extLst>
              <a:ext uri="{FF2B5EF4-FFF2-40B4-BE49-F238E27FC236}">
                <a16:creationId xmlns:a16="http://schemas.microsoft.com/office/drawing/2014/main" id="{3338CF19-2EE1-4A64-B1C1-49A06477A1B6}"/>
              </a:ext>
            </a:extLst>
          </p:cNvPr>
          <p:cNvSpPr>
            <a:spLocks noChangeShapeType="1"/>
          </p:cNvSpPr>
          <p:nvPr/>
        </p:nvSpPr>
        <p:spPr bwMode="auto">
          <a:xfrm>
            <a:off x="3048000" y="3886200"/>
            <a:ext cx="1752600" cy="381000"/>
          </a:xfrm>
          <a:prstGeom prst="line">
            <a:avLst/>
          </a:prstGeom>
          <a:noFill/>
          <a:ln w="76200" algn="ctr">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20487" name="Form 20486">
            <a:extLst>
              <a:ext uri="{FF2B5EF4-FFF2-40B4-BE49-F238E27FC236}">
                <a16:creationId xmlns:a16="http://schemas.microsoft.com/office/drawing/2014/main" id="{F87C9F6B-9EF3-4108-866E-B2B7483DA6B0}"/>
              </a:ext>
            </a:extLst>
          </p:cNvPr>
          <p:cNvSpPr>
            <a:spLocks/>
          </p:cNvSpPr>
          <p:nvPr/>
        </p:nvSpPr>
        <p:spPr bwMode="auto">
          <a:xfrm>
            <a:off x="4800600" y="4495800"/>
            <a:ext cx="3255963" cy="1192213"/>
          </a:xfrm>
          <a:custGeom>
            <a:avLst/>
            <a:gdLst>
              <a:gd name="T0" fmla="*/ 0 w 2051"/>
              <a:gd name="T1" fmla="*/ 0 h 751"/>
              <a:gd name="T2" fmla="*/ 62 w 2051"/>
              <a:gd name="T3" fmla="*/ 5 h 751"/>
              <a:gd name="T4" fmla="*/ 130 w 2051"/>
              <a:gd name="T5" fmla="*/ 5 h 751"/>
              <a:gd name="T6" fmla="*/ 182 w 2051"/>
              <a:gd name="T7" fmla="*/ 5 h 751"/>
              <a:gd name="T8" fmla="*/ 250 w 2051"/>
              <a:gd name="T9" fmla="*/ 56 h 751"/>
              <a:gd name="T10" fmla="*/ 259 w 2051"/>
              <a:gd name="T11" fmla="*/ 82 h 751"/>
              <a:gd name="T12" fmla="*/ 276 w 2051"/>
              <a:gd name="T13" fmla="*/ 159 h 751"/>
              <a:gd name="T14" fmla="*/ 293 w 2051"/>
              <a:gd name="T15" fmla="*/ 185 h 751"/>
              <a:gd name="T16" fmla="*/ 302 w 2051"/>
              <a:gd name="T17" fmla="*/ 219 h 751"/>
              <a:gd name="T18" fmla="*/ 327 w 2051"/>
              <a:gd name="T19" fmla="*/ 253 h 751"/>
              <a:gd name="T20" fmla="*/ 336 w 2051"/>
              <a:gd name="T21" fmla="*/ 271 h 751"/>
              <a:gd name="T22" fmla="*/ 387 w 2051"/>
              <a:gd name="T23" fmla="*/ 339 h 751"/>
              <a:gd name="T24" fmla="*/ 439 w 2051"/>
              <a:gd name="T25" fmla="*/ 391 h 751"/>
              <a:gd name="T26" fmla="*/ 473 w 2051"/>
              <a:gd name="T27" fmla="*/ 459 h 751"/>
              <a:gd name="T28" fmla="*/ 524 w 2051"/>
              <a:gd name="T29" fmla="*/ 510 h 751"/>
              <a:gd name="T30" fmla="*/ 584 w 2051"/>
              <a:gd name="T31" fmla="*/ 588 h 751"/>
              <a:gd name="T32" fmla="*/ 653 w 2051"/>
              <a:gd name="T33" fmla="*/ 639 h 751"/>
              <a:gd name="T34" fmla="*/ 704 w 2051"/>
              <a:gd name="T35" fmla="*/ 656 h 751"/>
              <a:gd name="T36" fmla="*/ 773 w 2051"/>
              <a:gd name="T37" fmla="*/ 673 h 751"/>
              <a:gd name="T38" fmla="*/ 842 w 2051"/>
              <a:gd name="T39" fmla="*/ 725 h 751"/>
              <a:gd name="T40" fmla="*/ 944 w 2051"/>
              <a:gd name="T41" fmla="*/ 742 h 751"/>
              <a:gd name="T42" fmla="*/ 962 w 2051"/>
              <a:gd name="T43" fmla="*/ 750 h 751"/>
              <a:gd name="T44" fmla="*/ 1047 w 2051"/>
              <a:gd name="T45" fmla="*/ 750 h 751"/>
              <a:gd name="T46" fmla="*/ 1073 w 2051"/>
              <a:gd name="T47" fmla="*/ 733 h 751"/>
              <a:gd name="T48" fmla="*/ 1142 w 2051"/>
              <a:gd name="T49" fmla="*/ 716 h 751"/>
              <a:gd name="T50" fmla="*/ 1193 w 2051"/>
              <a:gd name="T51" fmla="*/ 665 h 751"/>
              <a:gd name="T52" fmla="*/ 1262 w 2051"/>
              <a:gd name="T53" fmla="*/ 648 h 751"/>
              <a:gd name="T54" fmla="*/ 1313 w 2051"/>
              <a:gd name="T55" fmla="*/ 596 h 751"/>
              <a:gd name="T56" fmla="*/ 1364 w 2051"/>
              <a:gd name="T57" fmla="*/ 579 h 751"/>
              <a:gd name="T58" fmla="*/ 1382 w 2051"/>
              <a:gd name="T59" fmla="*/ 562 h 751"/>
              <a:gd name="T60" fmla="*/ 1433 w 2051"/>
              <a:gd name="T61" fmla="*/ 562 h 751"/>
              <a:gd name="T62" fmla="*/ 1484 w 2051"/>
              <a:gd name="T63" fmla="*/ 510 h 751"/>
              <a:gd name="T64" fmla="*/ 1502 w 2051"/>
              <a:gd name="T65" fmla="*/ 502 h 751"/>
              <a:gd name="T66" fmla="*/ 1527 w 2051"/>
              <a:gd name="T67" fmla="*/ 468 h 751"/>
              <a:gd name="T68" fmla="*/ 1553 w 2051"/>
              <a:gd name="T69" fmla="*/ 450 h 751"/>
              <a:gd name="T70" fmla="*/ 1579 w 2051"/>
              <a:gd name="T71" fmla="*/ 433 h 751"/>
              <a:gd name="T72" fmla="*/ 1604 w 2051"/>
              <a:gd name="T73" fmla="*/ 399 h 751"/>
              <a:gd name="T74" fmla="*/ 1630 w 2051"/>
              <a:gd name="T75" fmla="*/ 365 h 751"/>
              <a:gd name="T76" fmla="*/ 1647 w 2051"/>
              <a:gd name="T77" fmla="*/ 331 h 751"/>
              <a:gd name="T78" fmla="*/ 1656 w 2051"/>
              <a:gd name="T79" fmla="*/ 313 h 751"/>
              <a:gd name="T80" fmla="*/ 1681 w 2051"/>
              <a:gd name="T81" fmla="*/ 228 h 751"/>
              <a:gd name="T82" fmla="*/ 1699 w 2051"/>
              <a:gd name="T83" fmla="*/ 193 h 751"/>
              <a:gd name="T84" fmla="*/ 1707 w 2051"/>
              <a:gd name="T85" fmla="*/ 159 h 751"/>
              <a:gd name="T86" fmla="*/ 1733 w 2051"/>
              <a:gd name="T87" fmla="*/ 125 h 751"/>
              <a:gd name="T88" fmla="*/ 1741 w 2051"/>
              <a:gd name="T89" fmla="*/ 99 h 751"/>
              <a:gd name="T90" fmla="*/ 1759 w 2051"/>
              <a:gd name="T91" fmla="*/ 73 h 751"/>
              <a:gd name="T92" fmla="*/ 1784 w 2051"/>
              <a:gd name="T93" fmla="*/ 39 h 751"/>
              <a:gd name="T94" fmla="*/ 1810 w 2051"/>
              <a:gd name="T95" fmla="*/ 39 h 751"/>
              <a:gd name="T96" fmla="*/ 1836 w 2051"/>
              <a:gd name="T97" fmla="*/ 39 h 751"/>
              <a:gd name="T98" fmla="*/ 1964 w 2051"/>
              <a:gd name="T99" fmla="*/ 31 h 751"/>
              <a:gd name="T100" fmla="*/ 2024 w 2051"/>
              <a:gd name="T101" fmla="*/ 31 h 751"/>
              <a:gd name="T102" fmla="*/ 2050 w 2051"/>
              <a:gd name="T103" fmla="*/ 31 h 7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51"/>
              <a:gd name="T157" fmla="*/ 0 h 751"/>
              <a:gd name="T158" fmla="*/ 0 w 2051"/>
              <a:gd name="T159" fmla="*/ 0 h 7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51" h="751">
                <a:moveTo>
                  <a:pt x="0" y="0"/>
                </a:moveTo>
                <a:lnTo>
                  <a:pt x="62" y="5"/>
                </a:lnTo>
                <a:lnTo>
                  <a:pt x="130" y="5"/>
                </a:lnTo>
                <a:lnTo>
                  <a:pt x="182" y="5"/>
                </a:lnTo>
                <a:lnTo>
                  <a:pt x="250" y="56"/>
                </a:lnTo>
                <a:lnTo>
                  <a:pt x="259" y="82"/>
                </a:lnTo>
                <a:lnTo>
                  <a:pt x="276" y="159"/>
                </a:lnTo>
                <a:lnTo>
                  <a:pt x="293" y="185"/>
                </a:lnTo>
                <a:lnTo>
                  <a:pt x="302" y="219"/>
                </a:lnTo>
                <a:lnTo>
                  <a:pt x="327" y="253"/>
                </a:lnTo>
                <a:lnTo>
                  <a:pt x="336" y="271"/>
                </a:lnTo>
                <a:lnTo>
                  <a:pt x="387" y="339"/>
                </a:lnTo>
                <a:lnTo>
                  <a:pt x="439" y="391"/>
                </a:lnTo>
                <a:lnTo>
                  <a:pt x="473" y="459"/>
                </a:lnTo>
                <a:lnTo>
                  <a:pt x="524" y="510"/>
                </a:lnTo>
                <a:lnTo>
                  <a:pt x="584" y="588"/>
                </a:lnTo>
                <a:lnTo>
                  <a:pt x="653" y="639"/>
                </a:lnTo>
                <a:lnTo>
                  <a:pt x="704" y="656"/>
                </a:lnTo>
                <a:lnTo>
                  <a:pt x="773" y="673"/>
                </a:lnTo>
                <a:lnTo>
                  <a:pt x="842" y="725"/>
                </a:lnTo>
                <a:lnTo>
                  <a:pt x="944" y="742"/>
                </a:lnTo>
                <a:lnTo>
                  <a:pt x="962" y="750"/>
                </a:lnTo>
                <a:lnTo>
                  <a:pt x="1047" y="750"/>
                </a:lnTo>
                <a:lnTo>
                  <a:pt x="1073" y="733"/>
                </a:lnTo>
                <a:lnTo>
                  <a:pt x="1142" y="716"/>
                </a:lnTo>
                <a:lnTo>
                  <a:pt x="1193" y="665"/>
                </a:lnTo>
                <a:lnTo>
                  <a:pt x="1262" y="648"/>
                </a:lnTo>
                <a:lnTo>
                  <a:pt x="1313" y="596"/>
                </a:lnTo>
                <a:lnTo>
                  <a:pt x="1364" y="579"/>
                </a:lnTo>
                <a:lnTo>
                  <a:pt x="1382" y="562"/>
                </a:lnTo>
                <a:lnTo>
                  <a:pt x="1433" y="562"/>
                </a:lnTo>
                <a:lnTo>
                  <a:pt x="1484" y="510"/>
                </a:lnTo>
                <a:lnTo>
                  <a:pt x="1502" y="502"/>
                </a:lnTo>
                <a:lnTo>
                  <a:pt x="1527" y="468"/>
                </a:lnTo>
                <a:lnTo>
                  <a:pt x="1553" y="450"/>
                </a:lnTo>
                <a:lnTo>
                  <a:pt x="1579" y="433"/>
                </a:lnTo>
                <a:lnTo>
                  <a:pt x="1604" y="399"/>
                </a:lnTo>
                <a:lnTo>
                  <a:pt x="1630" y="365"/>
                </a:lnTo>
                <a:lnTo>
                  <a:pt x="1647" y="331"/>
                </a:lnTo>
                <a:lnTo>
                  <a:pt x="1656" y="313"/>
                </a:lnTo>
                <a:lnTo>
                  <a:pt x="1681" y="228"/>
                </a:lnTo>
                <a:lnTo>
                  <a:pt x="1699" y="193"/>
                </a:lnTo>
                <a:lnTo>
                  <a:pt x="1707" y="159"/>
                </a:lnTo>
                <a:lnTo>
                  <a:pt x="1733" y="125"/>
                </a:lnTo>
                <a:lnTo>
                  <a:pt x="1741" y="99"/>
                </a:lnTo>
                <a:lnTo>
                  <a:pt x="1759" y="73"/>
                </a:lnTo>
                <a:lnTo>
                  <a:pt x="1784" y="39"/>
                </a:lnTo>
                <a:lnTo>
                  <a:pt x="1810" y="39"/>
                </a:lnTo>
                <a:lnTo>
                  <a:pt x="1836" y="39"/>
                </a:lnTo>
                <a:lnTo>
                  <a:pt x="1964" y="31"/>
                </a:lnTo>
                <a:lnTo>
                  <a:pt x="2024" y="31"/>
                </a:lnTo>
                <a:lnTo>
                  <a:pt x="2050" y="31"/>
                </a:lnTo>
              </a:path>
            </a:pathLst>
          </a:custGeom>
          <a:gradFill rotWithShape="0">
            <a:gsLst>
              <a:gs pos="0">
                <a:srgbClr val="B26B00"/>
              </a:gs>
              <a:gs pos="50000">
                <a:srgbClr val="FF9900"/>
              </a:gs>
              <a:gs pos="100000">
                <a:srgbClr val="B26B00"/>
              </a:gs>
            </a:gsLst>
            <a:lin ang="5400000" scaled="1"/>
          </a:gra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488" name="Rechteck 20487">
            <a:extLst>
              <a:ext uri="{FF2B5EF4-FFF2-40B4-BE49-F238E27FC236}">
                <a16:creationId xmlns:a16="http://schemas.microsoft.com/office/drawing/2014/main" id="{3930735B-10E0-4BB7-8B24-2AC4C5484286}"/>
              </a:ext>
            </a:extLst>
          </p:cNvPr>
          <p:cNvSpPr>
            <a:spLocks noChangeArrowheads="1"/>
          </p:cNvSpPr>
          <p:nvPr/>
        </p:nvSpPr>
        <p:spPr bwMode="auto">
          <a:xfrm>
            <a:off x="4876800" y="1752600"/>
            <a:ext cx="32766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Transportmechanismen :</a:t>
            </a:r>
          </a:p>
          <a:p>
            <a:pPr>
              <a:spcBef>
                <a:spcPct val="50000"/>
              </a:spcBef>
            </a:pPr>
            <a:r>
              <a:rPr lang="de-DE" altLang="de-DE" sz="1600">
                <a:latin typeface="Times New Roman" panose="02020603050405020304" pitchFamily="18" charset="0"/>
              </a:rPr>
              <a:t>- Wasser</a:t>
            </a:r>
          </a:p>
          <a:p>
            <a:pPr>
              <a:spcBef>
                <a:spcPct val="50000"/>
              </a:spcBef>
            </a:pPr>
            <a:r>
              <a:rPr lang="de-DE" altLang="de-DE" sz="1600">
                <a:latin typeface="Times New Roman" panose="02020603050405020304" pitchFamily="18" charset="0"/>
              </a:rPr>
              <a:t>- Wind</a:t>
            </a:r>
          </a:p>
          <a:p>
            <a:pPr>
              <a:spcBef>
                <a:spcPct val="50000"/>
              </a:spcBef>
            </a:pPr>
            <a:r>
              <a:rPr lang="de-DE" altLang="de-DE" sz="1600">
                <a:latin typeface="Times New Roman" panose="02020603050405020304" pitchFamily="18" charset="0"/>
              </a:rPr>
              <a:t>- Eis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blinds(horizontal)">
                                      <p:cBhvr>
                                        <p:cTn id="7" dur="500"/>
                                        <p:tgtEl>
                                          <p:spTgt spid="2048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FANFAR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regen.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0483"/>
                                        </p:tgtEl>
                                        <p:attrNameLst>
                                          <p:attrName>style.visibility</p:attrName>
                                        </p:attrNameLst>
                                      </p:cBhvr>
                                      <p:to>
                                        <p:strVal val="visible"/>
                                      </p:to>
                                    </p:set>
                                    <p:anim calcmode="lin" valueType="num">
                                      <p:cBhvr additive="base">
                                        <p:cTn id="18" dur="500" fill="hold"/>
                                        <p:tgtEl>
                                          <p:spTgt spid="20483"/>
                                        </p:tgtEl>
                                        <p:attrNameLst>
                                          <p:attrName>ppt_x</p:attrName>
                                        </p:attrNameLst>
                                      </p:cBhvr>
                                      <p:tavLst>
                                        <p:tav tm="0">
                                          <p:val>
                                            <p:strVal val="#ppt_x"/>
                                          </p:val>
                                        </p:tav>
                                        <p:tav tm="100000">
                                          <p:val>
                                            <p:strVal val="#ppt_x"/>
                                          </p:val>
                                        </p:tav>
                                      </p:tavLst>
                                    </p:anim>
                                    <p:anim calcmode="lin" valueType="num">
                                      <p:cBhvr additive="base">
                                        <p:cTn id="19" dur="500" fill="hold"/>
                                        <p:tgtEl>
                                          <p:spTgt spid="204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gong_b.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20484">
                                            <p:txEl>
                                              <p:pRg st="0" end="0"/>
                                            </p:txEl>
                                          </p:spTgt>
                                        </p:tgtEl>
                                        <p:attrNameLst>
                                          <p:attrName>style.visibility</p:attrName>
                                        </p:attrNameLst>
                                      </p:cBhvr>
                                      <p:to>
                                        <p:strVal val="visible"/>
                                      </p:to>
                                    </p:set>
                                    <p:anim calcmode="lin" valueType="num">
                                      <p:cBhvr additive="base">
                                        <p:cTn id="24"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4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BAC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485"/>
                                        </p:tgtEl>
                                        <p:attrNameLst>
                                          <p:attrName>style.visibility</p:attrName>
                                        </p:attrNameLst>
                                      </p:cBhvr>
                                      <p:to>
                                        <p:strVal val="visible"/>
                                      </p:to>
                                    </p:set>
                                    <p:anim calcmode="lin" valueType="num">
                                      <p:cBhvr additive="base">
                                        <p:cTn id="30" dur="500" fill="hold"/>
                                        <p:tgtEl>
                                          <p:spTgt spid="20485"/>
                                        </p:tgtEl>
                                        <p:attrNameLst>
                                          <p:attrName>ppt_x</p:attrName>
                                        </p:attrNameLst>
                                      </p:cBhvr>
                                      <p:tavLst>
                                        <p:tav tm="0">
                                          <p:val>
                                            <p:strVal val="0-#ppt_w/2"/>
                                          </p:val>
                                        </p:tav>
                                        <p:tav tm="100000">
                                          <p:val>
                                            <p:strVal val="#ppt_x"/>
                                          </p:val>
                                        </p:tav>
                                      </p:tavLst>
                                    </p:anim>
                                    <p:anim calcmode="lin" valueType="num">
                                      <p:cBhvr additive="base">
                                        <p:cTn id="31" dur="500" fill="hold"/>
                                        <p:tgtEl>
                                          <p:spTgt spid="204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trompet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20486"/>
                                        </p:tgtEl>
                                        <p:attrNameLst>
                                          <p:attrName>style.visibility</p:attrName>
                                        </p:attrNameLst>
                                      </p:cBhvr>
                                      <p:to>
                                        <p:strVal val="visible"/>
                                      </p:to>
                                    </p:set>
                                    <p:anim calcmode="lin" valueType="num">
                                      <p:cBhvr additive="base">
                                        <p:cTn id="36" dur="500" fill="hold"/>
                                        <p:tgtEl>
                                          <p:spTgt spid="20486"/>
                                        </p:tgtEl>
                                        <p:attrNameLst>
                                          <p:attrName>ppt_x</p:attrName>
                                        </p:attrNameLst>
                                      </p:cBhvr>
                                      <p:tavLst>
                                        <p:tav tm="0">
                                          <p:val>
                                            <p:strVal val="0-#ppt_w/2"/>
                                          </p:val>
                                        </p:tav>
                                        <p:tav tm="100000">
                                          <p:val>
                                            <p:strVal val="#ppt_x"/>
                                          </p:val>
                                        </p:tav>
                                      </p:tavLst>
                                    </p:anim>
                                    <p:anim calcmode="lin" valueType="num">
                                      <p:cBhvr additive="base">
                                        <p:cTn id="37" dur="500" fill="hold"/>
                                        <p:tgtEl>
                                          <p:spTgt spid="204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Zischen"/>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20487"/>
                                        </p:tgtEl>
                                        <p:attrNameLst>
                                          <p:attrName>style.visibility</p:attrName>
                                        </p:attrNameLst>
                                      </p:cBhvr>
                                      <p:to>
                                        <p:strVal val="visible"/>
                                      </p:to>
                                    </p:set>
                                    <p:anim calcmode="lin" valueType="num">
                                      <p:cBhvr additive="base">
                                        <p:cTn id="42" dur="500" fill="hold"/>
                                        <p:tgtEl>
                                          <p:spTgt spid="20487"/>
                                        </p:tgtEl>
                                        <p:attrNameLst>
                                          <p:attrName>ppt_x</p:attrName>
                                        </p:attrNameLst>
                                      </p:cBhvr>
                                      <p:tavLst>
                                        <p:tav tm="0">
                                          <p:val>
                                            <p:strVal val="0-#ppt_w/2"/>
                                          </p:val>
                                        </p:tav>
                                        <p:tav tm="100000">
                                          <p:val>
                                            <p:strVal val="#ppt_x"/>
                                          </p:val>
                                        </p:tav>
                                      </p:tavLst>
                                    </p:anim>
                                    <p:anim calcmode="lin" valueType="num">
                                      <p:cBhvr additive="base">
                                        <p:cTn id="43" dur="500" fill="hold"/>
                                        <p:tgtEl>
                                          <p:spTgt spid="204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8" name="EXPLOD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488">
                                            <p:txEl>
                                              <p:pRg st="0" end="0"/>
                                            </p:txEl>
                                          </p:spTgt>
                                        </p:tgtEl>
                                        <p:attrNameLst>
                                          <p:attrName>style.visibility</p:attrName>
                                        </p:attrNameLst>
                                      </p:cBhvr>
                                      <p:to>
                                        <p:strVal val="visible"/>
                                      </p:to>
                                    </p:set>
                                    <p:animEffect transition="in" filter="blinds(horizontal)">
                                      <p:cBhvr>
                                        <p:cTn id="48" dur="500"/>
                                        <p:tgtEl>
                                          <p:spTgt spid="20488">
                                            <p:txEl>
                                              <p:pRg st="0" end="0"/>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9" name="jubel.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488">
                                            <p:txEl>
                                              <p:pRg st="1" end="1"/>
                                            </p:txEl>
                                          </p:spTgt>
                                        </p:tgtEl>
                                        <p:attrNameLst>
                                          <p:attrName>style.visibility</p:attrName>
                                        </p:attrNameLst>
                                      </p:cBhvr>
                                      <p:to>
                                        <p:strVal val="visible"/>
                                      </p:to>
                                    </p:set>
                                    <p:animEffect transition="in" filter="blinds(horizontal)">
                                      <p:cBhvr>
                                        <p:cTn id="53" dur="500"/>
                                        <p:tgtEl>
                                          <p:spTgt spid="20488">
                                            <p:txEl>
                                              <p:pRg st="1" end="1"/>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9" name="jubel.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0488">
                                            <p:txEl>
                                              <p:pRg st="2" end="2"/>
                                            </p:txEl>
                                          </p:spTgt>
                                        </p:tgtEl>
                                        <p:attrNameLst>
                                          <p:attrName>style.visibility</p:attrName>
                                        </p:attrNameLst>
                                      </p:cBhvr>
                                      <p:to>
                                        <p:strVal val="visible"/>
                                      </p:to>
                                    </p:set>
                                    <p:animEffect transition="in" filter="blinds(horizontal)">
                                      <p:cBhvr>
                                        <p:cTn id="58" dur="500"/>
                                        <p:tgtEl>
                                          <p:spTgt spid="20488">
                                            <p:txEl>
                                              <p:pRg st="2" end="2"/>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9" name="jubel.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488">
                                            <p:txEl>
                                              <p:pRg st="3" end="3"/>
                                            </p:txEl>
                                          </p:spTgt>
                                        </p:tgtEl>
                                        <p:attrNameLst>
                                          <p:attrName>style.visibility</p:attrName>
                                        </p:attrNameLst>
                                      </p:cBhvr>
                                      <p:to>
                                        <p:strVal val="visible"/>
                                      </p:to>
                                    </p:set>
                                    <p:animEffect transition="in" filter="blinds(horizontal)">
                                      <p:cBhvr>
                                        <p:cTn id="63" dur="500"/>
                                        <p:tgtEl>
                                          <p:spTgt spid="20488">
                                            <p:txEl>
                                              <p:pRg st="3" end="3"/>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9" name="jub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autoUpdateAnimBg="0"/>
      <p:bldP spid="20482" grpId="0" animBg="1"/>
      <p:bldP spid="20484" grpId="0" build="p" autoUpdateAnimBg="0"/>
      <p:bldP spid="20485" grpId="0" animBg="1"/>
      <p:bldP spid="20487" grpId="0" animBg="1"/>
      <p:bldP spid="2048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hteck 21504">
            <a:extLst>
              <a:ext uri="{FF2B5EF4-FFF2-40B4-BE49-F238E27FC236}">
                <a16:creationId xmlns:a16="http://schemas.microsoft.com/office/drawing/2014/main" id="{A7929D03-EF58-4759-91D0-8C3581585259}"/>
              </a:ext>
            </a:extLst>
          </p:cNvPr>
          <p:cNvSpPr>
            <a:spLocks noChangeArrowheads="1"/>
          </p:cNvSpPr>
          <p:nvPr/>
        </p:nvSpPr>
        <p:spPr bwMode="auto">
          <a:xfrm>
            <a:off x="533400" y="5334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3200">
                <a:latin typeface="Times New Roman" panose="02020603050405020304" pitchFamily="18" charset="0"/>
              </a:rPr>
              <a:t>		2.1. Verwitterung</a:t>
            </a:r>
          </a:p>
        </p:txBody>
      </p:sp>
      <p:sp>
        <p:nvSpPr>
          <p:cNvPr id="21506" name="Rechteck 21505">
            <a:extLst>
              <a:ext uri="{FF2B5EF4-FFF2-40B4-BE49-F238E27FC236}">
                <a16:creationId xmlns:a16="http://schemas.microsoft.com/office/drawing/2014/main" id="{4836A745-37DA-49BF-98D8-2F1DB7E13807}"/>
              </a:ext>
            </a:extLst>
          </p:cNvPr>
          <p:cNvSpPr>
            <a:spLocks noChangeArrowheads="1"/>
          </p:cNvSpPr>
          <p:nvPr/>
        </p:nvSpPr>
        <p:spPr bwMode="auto">
          <a:xfrm>
            <a:off x="990600" y="1447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Zersetzung von Gestein</a:t>
            </a:r>
          </a:p>
        </p:txBody>
      </p:sp>
      <p:sp>
        <p:nvSpPr>
          <p:cNvPr id="21507" name="Rechteck 21506">
            <a:extLst>
              <a:ext uri="{FF2B5EF4-FFF2-40B4-BE49-F238E27FC236}">
                <a16:creationId xmlns:a16="http://schemas.microsoft.com/office/drawing/2014/main" id="{68381F56-737F-400B-AA68-D981123C0EBE}"/>
              </a:ext>
            </a:extLst>
          </p:cNvPr>
          <p:cNvSpPr>
            <a:spLocks noChangeArrowheads="1"/>
          </p:cNvSpPr>
          <p:nvPr/>
        </p:nvSpPr>
        <p:spPr bwMode="auto">
          <a:xfrm>
            <a:off x="1149350" y="2444750"/>
            <a:ext cx="2425700" cy="368300"/>
          </a:xfrm>
          <a:prstGeom prst="rect">
            <a:avLst/>
          </a:prstGeom>
          <a:blipFill dpi="0" rotWithShape="0">
            <a:blip r:embed="rId12"/>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8372" name="Group 7">
            <a:extLst>
              <a:ext uri="{FF2B5EF4-FFF2-40B4-BE49-F238E27FC236}">
                <a16:creationId xmlns:a16="http://schemas.microsoft.com/office/drawing/2014/main" id="{50690B41-955C-4781-9FA4-B563C6635786}"/>
              </a:ext>
            </a:extLst>
          </p:cNvPr>
          <p:cNvGrpSpPr>
            <a:grpSpLocks/>
          </p:cNvGrpSpPr>
          <p:nvPr/>
        </p:nvGrpSpPr>
        <p:grpSpPr bwMode="auto">
          <a:xfrm>
            <a:off x="1295400" y="1933575"/>
            <a:ext cx="1901825" cy="617538"/>
            <a:chOff x="816" y="1218"/>
            <a:chExt cx="1198" cy="389"/>
          </a:xfrm>
        </p:grpSpPr>
        <p:sp>
          <p:nvSpPr>
            <p:cNvPr id="5134" name="Form 21507">
              <a:extLst>
                <a:ext uri="{FF2B5EF4-FFF2-40B4-BE49-F238E27FC236}">
                  <a16:creationId xmlns:a16="http://schemas.microsoft.com/office/drawing/2014/main" id="{E8386A98-CBDC-4675-842C-A7ECAD72AF69}"/>
                </a:ext>
              </a:extLst>
            </p:cNvPr>
            <p:cNvSpPr>
              <a:spLocks/>
            </p:cNvSpPr>
            <p:nvPr/>
          </p:nvSpPr>
          <p:spPr bwMode="auto">
            <a:xfrm>
              <a:off x="816" y="1237"/>
              <a:ext cx="127" cy="324"/>
            </a:xfrm>
            <a:custGeom>
              <a:avLst/>
              <a:gdLst>
                <a:gd name="T0" fmla="*/ 96 w 127"/>
                <a:gd name="T1" fmla="*/ 251 h 324"/>
                <a:gd name="T2" fmla="*/ 89 w 127"/>
                <a:gd name="T3" fmla="*/ 194 h 324"/>
                <a:gd name="T4" fmla="*/ 89 w 127"/>
                <a:gd name="T5" fmla="*/ 138 h 324"/>
                <a:gd name="T6" fmla="*/ 89 w 127"/>
                <a:gd name="T7" fmla="*/ 111 h 324"/>
                <a:gd name="T8" fmla="*/ 89 w 127"/>
                <a:gd name="T9" fmla="*/ 92 h 324"/>
                <a:gd name="T10" fmla="*/ 89 w 127"/>
                <a:gd name="T11" fmla="*/ 55 h 324"/>
                <a:gd name="T12" fmla="*/ 71 w 127"/>
                <a:gd name="T13" fmla="*/ 0 h 324"/>
                <a:gd name="T14" fmla="*/ 61 w 127"/>
                <a:gd name="T15" fmla="*/ 46 h 324"/>
                <a:gd name="T16" fmla="*/ 71 w 127"/>
                <a:gd name="T17" fmla="*/ 83 h 324"/>
                <a:gd name="T18" fmla="*/ 71 w 127"/>
                <a:gd name="T19" fmla="*/ 111 h 324"/>
                <a:gd name="T20" fmla="*/ 71 w 127"/>
                <a:gd name="T21" fmla="*/ 138 h 324"/>
                <a:gd name="T22" fmla="*/ 71 w 127"/>
                <a:gd name="T23" fmla="*/ 101 h 324"/>
                <a:gd name="T24" fmla="*/ 98 w 127"/>
                <a:gd name="T25" fmla="*/ 37 h 324"/>
                <a:gd name="T26" fmla="*/ 126 w 127"/>
                <a:gd name="T27" fmla="*/ 18 h 324"/>
                <a:gd name="T28" fmla="*/ 98 w 127"/>
                <a:gd name="T29" fmla="*/ 46 h 324"/>
                <a:gd name="T30" fmla="*/ 80 w 127"/>
                <a:gd name="T31" fmla="*/ 120 h 324"/>
                <a:gd name="T32" fmla="*/ 71 w 127"/>
                <a:gd name="T33" fmla="*/ 147 h 324"/>
                <a:gd name="T34" fmla="*/ 61 w 127"/>
                <a:gd name="T35" fmla="*/ 166 h 324"/>
                <a:gd name="T36" fmla="*/ 52 w 127"/>
                <a:gd name="T37" fmla="*/ 138 h 324"/>
                <a:gd name="T38" fmla="*/ 52 w 127"/>
                <a:gd name="T39" fmla="*/ 111 h 324"/>
                <a:gd name="T40" fmla="*/ 52 w 127"/>
                <a:gd name="T41" fmla="*/ 92 h 324"/>
                <a:gd name="T42" fmla="*/ 25 w 127"/>
                <a:gd name="T43" fmla="*/ 74 h 324"/>
                <a:gd name="T44" fmla="*/ 0 w 127"/>
                <a:gd name="T45" fmla="*/ 59 h 324"/>
                <a:gd name="T46" fmla="*/ 15 w 127"/>
                <a:gd name="T47" fmla="*/ 83 h 324"/>
                <a:gd name="T48" fmla="*/ 34 w 127"/>
                <a:gd name="T49" fmla="*/ 101 h 324"/>
                <a:gd name="T50" fmla="*/ 34 w 127"/>
                <a:gd name="T51" fmla="*/ 120 h 324"/>
                <a:gd name="T52" fmla="*/ 52 w 127"/>
                <a:gd name="T53" fmla="*/ 147 h 324"/>
                <a:gd name="T54" fmla="*/ 61 w 127"/>
                <a:gd name="T55" fmla="*/ 175 h 324"/>
                <a:gd name="T56" fmla="*/ 71 w 127"/>
                <a:gd name="T57" fmla="*/ 194 h 324"/>
                <a:gd name="T58" fmla="*/ 96 w 127"/>
                <a:gd name="T59" fmla="*/ 251 h 324"/>
                <a:gd name="T60" fmla="*/ 71 w 127"/>
                <a:gd name="T61" fmla="*/ 323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
                <a:gd name="T94" fmla="*/ 0 h 324"/>
                <a:gd name="T95" fmla="*/ 0 w 127"/>
                <a:gd name="T96" fmla="*/ 0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 h="324">
                  <a:moveTo>
                    <a:pt x="96" y="251"/>
                  </a:moveTo>
                  <a:lnTo>
                    <a:pt x="89" y="194"/>
                  </a:lnTo>
                  <a:lnTo>
                    <a:pt x="89" y="138"/>
                  </a:lnTo>
                  <a:lnTo>
                    <a:pt x="89" y="111"/>
                  </a:lnTo>
                  <a:lnTo>
                    <a:pt x="89" y="92"/>
                  </a:lnTo>
                  <a:lnTo>
                    <a:pt x="89" y="55"/>
                  </a:lnTo>
                  <a:lnTo>
                    <a:pt x="71" y="0"/>
                  </a:lnTo>
                  <a:lnTo>
                    <a:pt x="61" y="46"/>
                  </a:lnTo>
                  <a:lnTo>
                    <a:pt x="71" y="83"/>
                  </a:lnTo>
                  <a:lnTo>
                    <a:pt x="71" y="111"/>
                  </a:lnTo>
                  <a:lnTo>
                    <a:pt x="71" y="138"/>
                  </a:lnTo>
                  <a:lnTo>
                    <a:pt x="71" y="101"/>
                  </a:lnTo>
                  <a:lnTo>
                    <a:pt x="98" y="37"/>
                  </a:lnTo>
                  <a:lnTo>
                    <a:pt x="126" y="18"/>
                  </a:lnTo>
                  <a:lnTo>
                    <a:pt x="98" y="46"/>
                  </a:lnTo>
                  <a:lnTo>
                    <a:pt x="80" y="120"/>
                  </a:lnTo>
                  <a:lnTo>
                    <a:pt x="71" y="147"/>
                  </a:lnTo>
                  <a:lnTo>
                    <a:pt x="61" y="166"/>
                  </a:lnTo>
                  <a:lnTo>
                    <a:pt x="52" y="138"/>
                  </a:lnTo>
                  <a:lnTo>
                    <a:pt x="52" y="111"/>
                  </a:lnTo>
                  <a:lnTo>
                    <a:pt x="52" y="92"/>
                  </a:lnTo>
                  <a:lnTo>
                    <a:pt x="25" y="74"/>
                  </a:lnTo>
                  <a:lnTo>
                    <a:pt x="0" y="59"/>
                  </a:lnTo>
                  <a:lnTo>
                    <a:pt x="15" y="83"/>
                  </a:lnTo>
                  <a:lnTo>
                    <a:pt x="34" y="101"/>
                  </a:lnTo>
                  <a:lnTo>
                    <a:pt x="34" y="120"/>
                  </a:lnTo>
                  <a:lnTo>
                    <a:pt x="52" y="147"/>
                  </a:lnTo>
                  <a:lnTo>
                    <a:pt x="61" y="175"/>
                  </a:lnTo>
                  <a:lnTo>
                    <a:pt x="71" y="194"/>
                  </a:lnTo>
                  <a:lnTo>
                    <a:pt x="96" y="251"/>
                  </a:lnTo>
                  <a:lnTo>
                    <a:pt x="71" y="323"/>
                  </a:lnTo>
                </a:path>
              </a:pathLst>
            </a:custGeom>
            <a:noFill/>
            <a:ln w="12700" cap="rnd" algn="ctr">
              <a:solidFill>
                <a:srgbClr val="66FF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5" name="Form 21508">
              <a:extLst>
                <a:ext uri="{FF2B5EF4-FFF2-40B4-BE49-F238E27FC236}">
                  <a16:creationId xmlns:a16="http://schemas.microsoft.com/office/drawing/2014/main" id="{FB6501CA-B7B7-4898-83D5-BFCF0CA56A78}"/>
                </a:ext>
              </a:extLst>
            </p:cNvPr>
            <p:cNvSpPr>
              <a:spLocks/>
            </p:cNvSpPr>
            <p:nvPr/>
          </p:nvSpPr>
          <p:spPr bwMode="auto">
            <a:xfrm>
              <a:off x="1210" y="1237"/>
              <a:ext cx="296" cy="370"/>
            </a:xfrm>
            <a:custGeom>
              <a:avLst/>
              <a:gdLst>
                <a:gd name="T0" fmla="*/ 86 w 296"/>
                <a:gd name="T1" fmla="*/ 203 h 370"/>
                <a:gd name="T2" fmla="*/ 64 w 296"/>
                <a:gd name="T3" fmla="*/ 166 h 370"/>
                <a:gd name="T4" fmla="*/ 64 w 296"/>
                <a:gd name="T5" fmla="*/ 111 h 370"/>
                <a:gd name="T6" fmla="*/ 64 w 296"/>
                <a:gd name="T7" fmla="*/ 83 h 370"/>
                <a:gd name="T8" fmla="*/ 74 w 296"/>
                <a:gd name="T9" fmla="*/ 55 h 370"/>
                <a:gd name="T10" fmla="*/ 74 w 296"/>
                <a:gd name="T11" fmla="*/ 27 h 370"/>
                <a:gd name="T12" fmla="*/ 74 w 296"/>
                <a:gd name="T13" fmla="*/ 0 h 370"/>
                <a:gd name="T14" fmla="*/ 74 w 296"/>
                <a:gd name="T15" fmla="*/ 27 h 370"/>
                <a:gd name="T16" fmla="*/ 74 w 296"/>
                <a:gd name="T17" fmla="*/ 46 h 370"/>
                <a:gd name="T18" fmla="*/ 64 w 296"/>
                <a:gd name="T19" fmla="*/ 74 h 370"/>
                <a:gd name="T20" fmla="*/ 64 w 296"/>
                <a:gd name="T21" fmla="*/ 129 h 370"/>
                <a:gd name="T22" fmla="*/ 64 w 296"/>
                <a:gd name="T23" fmla="*/ 157 h 370"/>
                <a:gd name="T24" fmla="*/ 37 w 296"/>
                <a:gd name="T25" fmla="*/ 147 h 370"/>
                <a:gd name="T26" fmla="*/ 18 w 296"/>
                <a:gd name="T27" fmla="*/ 129 h 370"/>
                <a:gd name="T28" fmla="*/ 0 w 296"/>
                <a:gd name="T29" fmla="*/ 101 h 370"/>
                <a:gd name="T30" fmla="*/ 129 w 296"/>
                <a:gd name="T31" fmla="*/ 203 h 370"/>
                <a:gd name="T32" fmla="*/ 221 w 296"/>
                <a:gd name="T33" fmla="*/ 295 h 370"/>
                <a:gd name="T34" fmla="*/ 295 w 296"/>
                <a:gd name="T35" fmla="*/ 369 h 370"/>
                <a:gd name="T36" fmla="*/ 267 w 296"/>
                <a:gd name="T37" fmla="*/ 341 h 370"/>
                <a:gd name="T38" fmla="*/ 240 w 296"/>
                <a:gd name="T39" fmla="*/ 304 h 370"/>
                <a:gd name="T40" fmla="*/ 221 w 296"/>
                <a:gd name="T41" fmla="*/ 286 h 370"/>
                <a:gd name="T42" fmla="*/ 221 w 296"/>
                <a:gd name="T43" fmla="*/ 267 h 370"/>
                <a:gd name="T44" fmla="*/ 221 w 296"/>
                <a:gd name="T45" fmla="*/ 240 h 370"/>
                <a:gd name="T46" fmla="*/ 212 w 296"/>
                <a:gd name="T47" fmla="*/ 221 h 370"/>
                <a:gd name="T48" fmla="*/ 212 w 296"/>
                <a:gd name="T49" fmla="*/ 194 h 370"/>
                <a:gd name="T50" fmla="*/ 212 w 296"/>
                <a:gd name="T51" fmla="*/ 166 h 370"/>
                <a:gd name="T52" fmla="*/ 212 w 296"/>
                <a:gd name="T53" fmla="*/ 147 h 370"/>
                <a:gd name="T54" fmla="*/ 212 w 296"/>
                <a:gd name="T55" fmla="*/ 120 h 370"/>
                <a:gd name="T56" fmla="*/ 240 w 296"/>
                <a:gd name="T57" fmla="*/ 111 h 370"/>
                <a:gd name="T58" fmla="*/ 249 w 296"/>
                <a:gd name="T59" fmla="*/ 92 h 370"/>
                <a:gd name="T60" fmla="*/ 230 w 296"/>
                <a:gd name="T61" fmla="*/ 83 h 370"/>
                <a:gd name="T62" fmla="*/ 203 w 296"/>
                <a:gd name="T63" fmla="*/ 111 h 370"/>
                <a:gd name="T64" fmla="*/ 184 w 296"/>
                <a:gd name="T65" fmla="*/ 129 h 370"/>
                <a:gd name="T66" fmla="*/ 166 w 296"/>
                <a:gd name="T67" fmla="*/ 166 h 370"/>
                <a:gd name="T68" fmla="*/ 157 w 296"/>
                <a:gd name="T69" fmla="*/ 194 h 370"/>
                <a:gd name="T70" fmla="*/ 157 w 296"/>
                <a:gd name="T71" fmla="*/ 221 h 370"/>
                <a:gd name="T72" fmla="*/ 157 w 296"/>
                <a:gd name="T73" fmla="*/ 240 h 370"/>
                <a:gd name="T74" fmla="*/ 157 w 296"/>
                <a:gd name="T75" fmla="*/ 267 h 370"/>
                <a:gd name="T76" fmla="*/ 157 w 296"/>
                <a:gd name="T77" fmla="*/ 286 h 370"/>
                <a:gd name="T78" fmla="*/ 157 w 296"/>
                <a:gd name="T79" fmla="*/ 258 h 370"/>
                <a:gd name="T80" fmla="*/ 157 w 296"/>
                <a:gd name="T81" fmla="*/ 203 h 370"/>
                <a:gd name="T82" fmla="*/ 157 w 296"/>
                <a:gd name="T83" fmla="*/ 175 h 370"/>
                <a:gd name="T84" fmla="*/ 147 w 296"/>
                <a:gd name="T85" fmla="*/ 147 h 370"/>
                <a:gd name="T86" fmla="*/ 138 w 296"/>
                <a:gd name="T87" fmla="*/ 120 h 370"/>
                <a:gd name="T88" fmla="*/ 138 w 296"/>
                <a:gd name="T89" fmla="*/ 92 h 370"/>
                <a:gd name="T90" fmla="*/ 120 w 296"/>
                <a:gd name="T91" fmla="*/ 64 h 370"/>
                <a:gd name="T92" fmla="*/ 101 w 296"/>
                <a:gd name="T93" fmla="*/ 55 h 370"/>
                <a:gd name="T94" fmla="*/ 74 w 296"/>
                <a:gd name="T95" fmla="*/ 55 h 370"/>
                <a:gd name="T96" fmla="*/ 55 w 296"/>
                <a:gd name="T97" fmla="*/ 74 h 370"/>
                <a:gd name="T98" fmla="*/ 55 w 296"/>
                <a:gd name="T99" fmla="*/ 101 h 370"/>
                <a:gd name="T100" fmla="*/ 55 w 296"/>
                <a:gd name="T101" fmla="*/ 120 h 370"/>
                <a:gd name="T102" fmla="*/ 64 w 296"/>
                <a:gd name="T103" fmla="*/ 157 h 370"/>
                <a:gd name="T104" fmla="*/ 86 w 296"/>
                <a:gd name="T105" fmla="*/ 203 h 370"/>
                <a:gd name="T106" fmla="*/ 120 w 296"/>
                <a:gd name="T107" fmla="*/ 240 h 370"/>
                <a:gd name="T108" fmla="*/ 138 w 296"/>
                <a:gd name="T109" fmla="*/ 267 h 370"/>
                <a:gd name="T110" fmla="*/ 157 w 296"/>
                <a:gd name="T111" fmla="*/ 277 h 370"/>
                <a:gd name="T112" fmla="*/ 184 w 296"/>
                <a:gd name="T113" fmla="*/ 286 h 3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6"/>
                <a:gd name="T172" fmla="*/ 0 h 370"/>
                <a:gd name="T173" fmla="*/ 0 w 296"/>
                <a:gd name="T174" fmla="*/ 0 h 3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6" h="370">
                  <a:moveTo>
                    <a:pt x="86" y="203"/>
                  </a:moveTo>
                  <a:lnTo>
                    <a:pt x="64" y="166"/>
                  </a:lnTo>
                  <a:lnTo>
                    <a:pt x="64" y="111"/>
                  </a:lnTo>
                  <a:lnTo>
                    <a:pt x="64" y="83"/>
                  </a:lnTo>
                  <a:lnTo>
                    <a:pt x="74" y="55"/>
                  </a:lnTo>
                  <a:lnTo>
                    <a:pt x="74" y="27"/>
                  </a:lnTo>
                  <a:lnTo>
                    <a:pt x="74" y="0"/>
                  </a:lnTo>
                  <a:lnTo>
                    <a:pt x="74" y="27"/>
                  </a:lnTo>
                  <a:lnTo>
                    <a:pt x="74" y="46"/>
                  </a:lnTo>
                  <a:lnTo>
                    <a:pt x="64" y="74"/>
                  </a:lnTo>
                  <a:lnTo>
                    <a:pt x="64" y="129"/>
                  </a:lnTo>
                  <a:lnTo>
                    <a:pt x="64" y="157"/>
                  </a:lnTo>
                  <a:lnTo>
                    <a:pt x="37" y="147"/>
                  </a:lnTo>
                  <a:lnTo>
                    <a:pt x="18" y="129"/>
                  </a:lnTo>
                  <a:lnTo>
                    <a:pt x="0" y="101"/>
                  </a:lnTo>
                  <a:lnTo>
                    <a:pt x="129" y="203"/>
                  </a:lnTo>
                  <a:lnTo>
                    <a:pt x="221" y="295"/>
                  </a:lnTo>
                  <a:lnTo>
                    <a:pt x="295" y="369"/>
                  </a:lnTo>
                  <a:lnTo>
                    <a:pt x="267" y="341"/>
                  </a:lnTo>
                  <a:lnTo>
                    <a:pt x="240" y="304"/>
                  </a:lnTo>
                  <a:lnTo>
                    <a:pt x="221" y="286"/>
                  </a:lnTo>
                  <a:lnTo>
                    <a:pt x="221" y="267"/>
                  </a:lnTo>
                  <a:lnTo>
                    <a:pt x="221" y="240"/>
                  </a:lnTo>
                  <a:lnTo>
                    <a:pt x="212" y="221"/>
                  </a:lnTo>
                  <a:lnTo>
                    <a:pt x="212" y="194"/>
                  </a:lnTo>
                  <a:lnTo>
                    <a:pt x="212" y="166"/>
                  </a:lnTo>
                  <a:lnTo>
                    <a:pt x="212" y="147"/>
                  </a:lnTo>
                  <a:lnTo>
                    <a:pt x="212" y="120"/>
                  </a:lnTo>
                  <a:lnTo>
                    <a:pt x="240" y="111"/>
                  </a:lnTo>
                  <a:lnTo>
                    <a:pt x="249" y="92"/>
                  </a:lnTo>
                  <a:lnTo>
                    <a:pt x="230" y="83"/>
                  </a:lnTo>
                  <a:lnTo>
                    <a:pt x="203" y="111"/>
                  </a:lnTo>
                  <a:lnTo>
                    <a:pt x="184" y="129"/>
                  </a:lnTo>
                  <a:lnTo>
                    <a:pt x="166" y="166"/>
                  </a:lnTo>
                  <a:lnTo>
                    <a:pt x="157" y="194"/>
                  </a:lnTo>
                  <a:lnTo>
                    <a:pt x="157" y="221"/>
                  </a:lnTo>
                  <a:lnTo>
                    <a:pt x="157" y="240"/>
                  </a:lnTo>
                  <a:lnTo>
                    <a:pt x="157" y="267"/>
                  </a:lnTo>
                  <a:lnTo>
                    <a:pt x="157" y="286"/>
                  </a:lnTo>
                  <a:lnTo>
                    <a:pt x="157" y="258"/>
                  </a:lnTo>
                  <a:lnTo>
                    <a:pt x="157" y="203"/>
                  </a:lnTo>
                  <a:lnTo>
                    <a:pt x="157" y="175"/>
                  </a:lnTo>
                  <a:lnTo>
                    <a:pt x="147" y="147"/>
                  </a:lnTo>
                  <a:lnTo>
                    <a:pt x="138" y="120"/>
                  </a:lnTo>
                  <a:lnTo>
                    <a:pt x="138" y="92"/>
                  </a:lnTo>
                  <a:lnTo>
                    <a:pt x="120" y="64"/>
                  </a:lnTo>
                  <a:lnTo>
                    <a:pt x="101" y="55"/>
                  </a:lnTo>
                  <a:lnTo>
                    <a:pt x="74" y="55"/>
                  </a:lnTo>
                  <a:lnTo>
                    <a:pt x="55" y="74"/>
                  </a:lnTo>
                  <a:lnTo>
                    <a:pt x="55" y="101"/>
                  </a:lnTo>
                  <a:lnTo>
                    <a:pt x="55" y="120"/>
                  </a:lnTo>
                  <a:lnTo>
                    <a:pt x="64" y="157"/>
                  </a:lnTo>
                  <a:lnTo>
                    <a:pt x="86" y="203"/>
                  </a:lnTo>
                  <a:lnTo>
                    <a:pt x="120" y="240"/>
                  </a:lnTo>
                  <a:lnTo>
                    <a:pt x="138" y="267"/>
                  </a:lnTo>
                  <a:lnTo>
                    <a:pt x="157" y="277"/>
                  </a:lnTo>
                  <a:lnTo>
                    <a:pt x="184" y="286"/>
                  </a:lnTo>
                </a:path>
              </a:pathLst>
            </a:custGeom>
            <a:solidFill>
              <a:srgbClr val="66FF33"/>
            </a:solidFill>
            <a:ln w="12700" cap="rnd" algn="ctr">
              <a:solidFill>
                <a:srgbClr val="66FF33"/>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6" name="Form 21509">
              <a:extLst>
                <a:ext uri="{FF2B5EF4-FFF2-40B4-BE49-F238E27FC236}">
                  <a16:creationId xmlns:a16="http://schemas.microsoft.com/office/drawing/2014/main" id="{C552124D-BF0C-4015-BCB1-A47A337F24D7}"/>
                </a:ext>
              </a:extLst>
            </p:cNvPr>
            <p:cNvSpPr>
              <a:spLocks/>
            </p:cNvSpPr>
            <p:nvPr/>
          </p:nvSpPr>
          <p:spPr bwMode="auto">
            <a:xfrm>
              <a:off x="1874" y="1218"/>
              <a:ext cx="140" cy="319"/>
            </a:xfrm>
            <a:custGeom>
              <a:avLst/>
              <a:gdLst>
                <a:gd name="T0" fmla="*/ 46 w 140"/>
                <a:gd name="T1" fmla="*/ 318 h 319"/>
                <a:gd name="T2" fmla="*/ 65 w 140"/>
                <a:gd name="T3" fmla="*/ 277 h 319"/>
                <a:gd name="T4" fmla="*/ 65 w 140"/>
                <a:gd name="T5" fmla="*/ 250 h 319"/>
                <a:gd name="T6" fmla="*/ 65 w 140"/>
                <a:gd name="T7" fmla="*/ 231 h 319"/>
                <a:gd name="T8" fmla="*/ 65 w 140"/>
                <a:gd name="T9" fmla="*/ 203 h 319"/>
                <a:gd name="T10" fmla="*/ 65 w 140"/>
                <a:gd name="T11" fmla="*/ 176 h 319"/>
                <a:gd name="T12" fmla="*/ 65 w 140"/>
                <a:gd name="T13" fmla="*/ 157 h 319"/>
                <a:gd name="T14" fmla="*/ 65 w 140"/>
                <a:gd name="T15" fmla="*/ 120 h 319"/>
                <a:gd name="T16" fmla="*/ 55 w 140"/>
                <a:gd name="T17" fmla="*/ 83 h 319"/>
                <a:gd name="T18" fmla="*/ 28 w 140"/>
                <a:gd name="T19" fmla="*/ 111 h 319"/>
                <a:gd name="T20" fmla="*/ 19 w 140"/>
                <a:gd name="T21" fmla="*/ 130 h 319"/>
                <a:gd name="T22" fmla="*/ 19 w 140"/>
                <a:gd name="T23" fmla="*/ 157 h 319"/>
                <a:gd name="T24" fmla="*/ 19 w 140"/>
                <a:gd name="T25" fmla="*/ 176 h 319"/>
                <a:gd name="T26" fmla="*/ 28 w 140"/>
                <a:gd name="T27" fmla="*/ 203 h 319"/>
                <a:gd name="T28" fmla="*/ 46 w 140"/>
                <a:gd name="T29" fmla="*/ 222 h 319"/>
                <a:gd name="T30" fmla="*/ 65 w 140"/>
                <a:gd name="T31" fmla="*/ 231 h 319"/>
                <a:gd name="T32" fmla="*/ 92 w 140"/>
                <a:gd name="T33" fmla="*/ 231 h 319"/>
                <a:gd name="T34" fmla="*/ 111 w 140"/>
                <a:gd name="T35" fmla="*/ 222 h 319"/>
                <a:gd name="T36" fmla="*/ 120 w 140"/>
                <a:gd name="T37" fmla="*/ 203 h 319"/>
                <a:gd name="T38" fmla="*/ 120 w 140"/>
                <a:gd name="T39" fmla="*/ 176 h 319"/>
                <a:gd name="T40" fmla="*/ 120 w 140"/>
                <a:gd name="T41" fmla="*/ 148 h 319"/>
                <a:gd name="T42" fmla="*/ 111 w 140"/>
                <a:gd name="T43" fmla="*/ 111 h 319"/>
                <a:gd name="T44" fmla="*/ 92 w 140"/>
                <a:gd name="T45" fmla="*/ 102 h 319"/>
                <a:gd name="T46" fmla="*/ 19 w 140"/>
                <a:gd name="T47" fmla="*/ 46 h 319"/>
                <a:gd name="T48" fmla="*/ 0 w 140"/>
                <a:gd name="T49" fmla="*/ 37 h 319"/>
                <a:gd name="T50" fmla="*/ 0 w 140"/>
                <a:gd name="T51" fmla="*/ 56 h 319"/>
                <a:gd name="T52" fmla="*/ 19 w 140"/>
                <a:gd name="T53" fmla="*/ 83 h 319"/>
                <a:gd name="T54" fmla="*/ 37 w 140"/>
                <a:gd name="T55" fmla="*/ 102 h 319"/>
                <a:gd name="T56" fmla="*/ 65 w 140"/>
                <a:gd name="T57" fmla="*/ 102 h 319"/>
                <a:gd name="T58" fmla="*/ 92 w 140"/>
                <a:gd name="T59" fmla="*/ 102 h 319"/>
                <a:gd name="T60" fmla="*/ 111 w 140"/>
                <a:gd name="T61" fmla="*/ 102 h 319"/>
                <a:gd name="T62" fmla="*/ 139 w 140"/>
                <a:gd name="T63" fmla="*/ 102 h 319"/>
                <a:gd name="T64" fmla="*/ 139 w 140"/>
                <a:gd name="T65" fmla="*/ 83 h 319"/>
                <a:gd name="T66" fmla="*/ 120 w 140"/>
                <a:gd name="T67" fmla="*/ 65 h 319"/>
                <a:gd name="T68" fmla="*/ 92 w 140"/>
                <a:gd name="T69" fmla="*/ 83 h 319"/>
                <a:gd name="T70" fmla="*/ 65 w 140"/>
                <a:gd name="T71" fmla="*/ 93 h 319"/>
                <a:gd name="T72" fmla="*/ 65 w 140"/>
                <a:gd name="T73" fmla="*/ 74 h 319"/>
                <a:gd name="T74" fmla="*/ 65 w 140"/>
                <a:gd name="T75" fmla="*/ 46 h 319"/>
                <a:gd name="T76" fmla="*/ 65 w 140"/>
                <a:gd name="T77" fmla="*/ 19 h 319"/>
                <a:gd name="T78" fmla="*/ 65 w 140"/>
                <a:gd name="T79" fmla="*/ 0 h 3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319"/>
                <a:gd name="T122" fmla="*/ 0 w 140"/>
                <a:gd name="T123" fmla="*/ 0 h 3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319">
                  <a:moveTo>
                    <a:pt x="46" y="318"/>
                  </a:moveTo>
                  <a:lnTo>
                    <a:pt x="65" y="277"/>
                  </a:lnTo>
                  <a:lnTo>
                    <a:pt x="65" y="250"/>
                  </a:lnTo>
                  <a:lnTo>
                    <a:pt x="65" y="231"/>
                  </a:lnTo>
                  <a:lnTo>
                    <a:pt x="65" y="203"/>
                  </a:lnTo>
                  <a:lnTo>
                    <a:pt x="65" y="176"/>
                  </a:lnTo>
                  <a:lnTo>
                    <a:pt x="65" y="157"/>
                  </a:lnTo>
                  <a:lnTo>
                    <a:pt x="65" y="120"/>
                  </a:lnTo>
                  <a:lnTo>
                    <a:pt x="55" y="83"/>
                  </a:lnTo>
                  <a:lnTo>
                    <a:pt x="28" y="111"/>
                  </a:lnTo>
                  <a:lnTo>
                    <a:pt x="19" y="130"/>
                  </a:lnTo>
                  <a:lnTo>
                    <a:pt x="19" y="157"/>
                  </a:lnTo>
                  <a:lnTo>
                    <a:pt x="19" y="176"/>
                  </a:lnTo>
                  <a:lnTo>
                    <a:pt x="28" y="203"/>
                  </a:lnTo>
                  <a:lnTo>
                    <a:pt x="46" y="222"/>
                  </a:lnTo>
                  <a:lnTo>
                    <a:pt x="65" y="231"/>
                  </a:lnTo>
                  <a:lnTo>
                    <a:pt x="92" y="231"/>
                  </a:lnTo>
                  <a:lnTo>
                    <a:pt x="111" y="222"/>
                  </a:lnTo>
                  <a:lnTo>
                    <a:pt x="120" y="203"/>
                  </a:lnTo>
                  <a:lnTo>
                    <a:pt x="120" y="176"/>
                  </a:lnTo>
                  <a:lnTo>
                    <a:pt x="120" y="148"/>
                  </a:lnTo>
                  <a:lnTo>
                    <a:pt x="111" y="111"/>
                  </a:lnTo>
                  <a:lnTo>
                    <a:pt x="92" y="102"/>
                  </a:lnTo>
                  <a:lnTo>
                    <a:pt x="19" y="46"/>
                  </a:lnTo>
                  <a:lnTo>
                    <a:pt x="0" y="37"/>
                  </a:lnTo>
                  <a:lnTo>
                    <a:pt x="0" y="56"/>
                  </a:lnTo>
                  <a:lnTo>
                    <a:pt x="19" y="83"/>
                  </a:lnTo>
                  <a:lnTo>
                    <a:pt x="37" y="102"/>
                  </a:lnTo>
                  <a:lnTo>
                    <a:pt x="65" y="102"/>
                  </a:lnTo>
                  <a:lnTo>
                    <a:pt x="92" y="102"/>
                  </a:lnTo>
                  <a:lnTo>
                    <a:pt x="111" y="102"/>
                  </a:lnTo>
                  <a:lnTo>
                    <a:pt x="139" y="102"/>
                  </a:lnTo>
                  <a:lnTo>
                    <a:pt x="139" y="83"/>
                  </a:lnTo>
                  <a:lnTo>
                    <a:pt x="120" y="65"/>
                  </a:lnTo>
                  <a:lnTo>
                    <a:pt x="92" y="83"/>
                  </a:lnTo>
                  <a:lnTo>
                    <a:pt x="65" y="93"/>
                  </a:lnTo>
                  <a:lnTo>
                    <a:pt x="65" y="74"/>
                  </a:lnTo>
                  <a:lnTo>
                    <a:pt x="65" y="46"/>
                  </a:lnTo>
                  <a:lnTo>
                    <a:pt x="65" y="19"/>
                  </a:lnTo>
                  <a:lnTo>
                    <a:pt x="65" y="0"/>
                  </a:lnTo>
                </a:path>
              </a:pathLst>
            </a:custGeom>
            <a:solidFill>
              <a:srgbClr val="66FF33"/>
            </a:solidFill>
            <a:ln w="12700" cap="rnd" algn="ctr">
              <a:solidFill>
                <a:srgbClr val="66FF33"/>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1512" name="Rechteck 21511">
            <a:extLst>
              <a:ext uri="{FF2B5EF4-FFF2-40B4-BE49-F238E27FC236}">
                <a16:creationId xmlns:a16="http://schemas.microsoft.com/office/drawing/2014/main" id="{F0595F19-6330-4CEB-AE23-66B702904078}"/>
              </a:ext>
            </a:extLst>
          </p:cNvPr>
          <p:cNvSpPr>
            <a:spLocks noChangeArrowheads="1"/>
          </p:cNvSpPr>
          <p:nvPr/>
        </p:nvSpPr>
        <p:spPr bwMode="auto">
          <a:xfrm>
            <a:off x="1149350" y="2825750"/>
            <a:ext cx="2425700" cy="749300"/>
          </a:xfrm>
          <a:prstGeom prst="rect">
            <a:avLst/>
          </a:prstGeom>
          <a:blipFill dpi="0" rotWithShape="0">
            <a:blip r:embed="rId13"/>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1513" name="Rechteck 21512">
            <a:extLst>
              <a:ext uri="{FF2B5EF4-FFF2-40B4-BE49-F238E27FC236}">
                <a16:creationId xmlns:a16="http://schemas.microsoft.com/office/drawing/2014/main" id="{90527229-4166-467B-ACF3-FB951F29238A}"/>
              </a:ext>
            </a:extLst>
          </p:cNvPr>
          <p:cNvSpPr>
            <a:spLocks noChangeArrowheads="1"/>
          </p:cNvSpPr>
          <p:nvPr/>
        </p:nvSpPr>
        <p:spPr bwMode="auto">
          <a:xfrm>
            <a:off x="1149350" y="3587750"/>
            <a:ext cx="2425700" cy="901700"/>
          </a:xfrm>
          <a:prstGeom prst="rect">
            <a:avLst/>
          </a:prstGeom>
          <a:blipFill dpi="0" rotWithShape="0">
            <a:blip r:embed="rId14"/>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1514" name="Rechteck 21513">
            <a:extLst>
              <a:ext uri="{FF2B5EF4-FFF2-40B4-BE49-F238E27FC236}">
                <a16:creationId xmlns:a16="http://schemas.microsoft.com/office/drawing/2014/main" id="{ED0720AA-46F0-4999-8CE8-5EC53E9B2FAD}"/>
              </a:ext>
            </a:extLst>
          </p:cNvPr>
          <p:cNvSpPr>
            <a:spLocks noChangeArrowheads="1"/>
          </p:cNvSpPr>
          <p:nvPr/>
        </p:nvSpPr>
        <p:spPr bwMode="auto">
          <a:xfrm>
            <a:off x="1149350" y="4502150"/>
            <a:ext cx="2425700" cy="1739900"/>
          </a:xfrm>
          <a:prstGeom prst="rect">
            <a:avLst/>
          </a:prstGeom>
          <a:blipFill dpi="0" rotWithShape="0">
            <a:blip r:embed="rId15"/>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1515" name="Form 21514">
            <a:extLst>
              <a:ext uri="{FF2B5EF4-FFF2-40B4-BE49-F238E27FC236}">
                <a16:creationId xmlns:a16="http://schemas.microsoft.com/office/drawing/2014/main" id="{C52F5ED3-B429-40CC-B5A0-52787F9B29CC}"/>
              </a:ext>
            </a:extLst>
          </p:cNvPr>
          <p:cNvSpPr>
            <a:spLocks/>
          </p:cNvSpPr>
          <p:nvPr/>
        </p:nvSpPr>
        <p:spPr bwMode="auto">
          <a:xfrm>
            <a:off x="528638" y="2438400"/>
            <a:ext cx="631825" cy="3790950"/>
          </a:xfrm>
          <a:custGeom>
            <a:avLst/>
            <a:gdLst>
              <a:gd name="T0" fmla="*/ 291 w 398"/>
              <a:gd name="T1" fmla="*/ 0 h 2388"/>
              <a:gd name="T2" fmla="*/ 295 w 398"/>
              <a:gd name="T3" fmla="*/ 52 h 2388"/>
              <a:gd name="T4" fmla="*/ 277 w 398"/>
              <a:gd name="T5" fmla="*/ 107 h 2388"/>
              <a:gd name="T6" fmla="*/ 221 w 398"/>
              <a:gd name="T7" fmla="*/ 181 h 2388"/>
              <a:gd name="T8" fmla="*/ 203 w 398"/>
              <a:gd name="T9" fmla="*/ 255 h 2388"/>
              <a:gd name="T10" fmla="*/ 185 w 398"/>
              <a:gd name="T11" fmla="*/ 282 h 2388"/>
              <a:gd name="T12" fmla="*/ 185 w 398"/>
              <a:gd name="T13" fmla="*/ 301 h 2388"/>
              <a:gd name="T14" fmla="*/ 175 w 398"/>
              <a:gd name="T15" fmla="*/ 356 h 2388"/>
              <a:gd name="T16" fmla="*/ 175 w 398"/>
              <a:gd name="T17" fmla="*/ 375 h 2388"/>
              <a:gd name="T18" fmla="*/ 166 w 398"/>
              <a:gd name="T19" fmla="*/ 449 h 2388"/>
              <a:gd name="T20" fmla="*/ 166 w 398"/>
              <a:gd name="T21" fmla="*/ 522 h 2388"/>
              <a:gd name="T22" fmla="*/ 166 w 398"/>
              <a:gd name="T23" fmla="*/ 541 h 2388"/>
              <a:gd name="T24" fmla="*/ 157 w 398"/>
              <a:gd name="T25" fmla="*/ 615 h 2388"/>
              <a:gd name="T26" fmla="*/ 157 w 398"/>
              <a:gd name="T27" fmla="*/ 652 h 2388"/>
              <a:gd name="T28" fmla="*/ 157 w 398"/>
              <a:gd name="T29" fmla="*/ 707 h 2388"/>
              <a:gd name="T30" fmla="*/ 157 w 398"/>
              <a:gd name="T31" fmla="*/ 726 h 2388"/>
              <a:gd name="T32" fmla="*/ 157 w 398"/>
              <a:gd name="T33" fmla="*/ 781 h 2388"/>
              <a:gd name="T34" fmla="*/ 157 w 398"/>
              <a:gd name="T35" fmla="*/ 818 h 2388"/>
              <a:gd name="T36" fmla="*/ 157 w 398"/>
              <a:gd name="T37" fmla="*/ 883 h 2388"/>
              <a:gd name="T38" fmla="*/ 157 w 398"/>
              <a:gd name="T39" fmla="*/ 947 h 2388"/>
              <a:gd name="T40" fmla="*/ 138 w 398"/>
              <a:gd name="T41" fmla="*/ 975 h 2388"/>
              <a:gd name="T42" fmla="*/ 83 w 398"/>
              <a:gd name="T43" fmla="*/ 993 h 2388"/>
              <a:gd name="T44" fmla="*/ 9 w 398"/>
              <a:gd name="T45" fmla="*/ 1049 h 2388"/>
              <a:gd name="T46" fmla="*/ 0 w 398"/>
              <a:gd name="T47" fmla="*/ 1076 h 2388"/>
              <a:gd name="T48" fmla="*/ 28 w 398"/>
              <a:gd name="T49" fmla="*/ 1076 h 2388"/>
              <a:gd name="T50" fmla="*/ 157 w 398"/>
              <a:gd name="T51" fmla="*/ 1150 h 2388"/>
              <a:gd name="T52" fmla="*/ 268 w 398"/>
              <a:gd name="T53" fmla="*/ 1206 h 2388"/>
              <a:gd name="T54" fmla="*/ 249 w 398"/>
              <a:gd name="T55" fmla="*/ 1233 h 2388"/>
              <a:gd name="T56" fmla="*/ 194 w 398"/>
              <a:gd name="T57" fmla="*/ 1252 h 2388"/>
              <a:gd name="T58" fmla="*/ 185 w 398"/>
              <a:gd name="T59" fmla="*/ 1316 h 2388"/>
              <a:gd name="T60" fmla="*/ 185 w 398"/>
              <a:gd name="T61" fmla="*/ 1335 h 2388"/>
              <a:gd name="T62" fmla="*/ 185 w 398"/>
              <a:gd name="T63" fmla="*/ 1390 h 2388"/>
              <a:gd name="T64" fmla="*/ 175 w 398"/>
              <a:gd name="T65" fmla="*/ 1446 h 2388"/>
              <a:gd name="T66" fmla="*/ 175 w 398"/>
              <a:gd name="T67" fmla="*/ 1529 h 2388"/>
              <a:gd name="T68" fmla="*/ 175 w 398"/>
              <a:gd name="T69" fmla="*/ 1566 h 2388"/>
              <a:gd name="T70" fmla="*/ 175 w 398"/>
              <a:gd name="T71" fmla="*/ 1621 h 2388"/>
              <a:gd name="T72" fmla="*/ 175 w 398"/>
              <a:gd name="T73" fmla="*/ 1640 h 2388"/>
              <a:gd name="T74" fmla="*/ 175 w 398"/>
              <a:gd name="T75" fmla="*/ 1667 h 2388"/>
              <a:gd name="T76" fmla="*/ 175 w 398"/>
              <a:gd name="T77" fmla="*/ 1686 h 2388"/>
              <a:gd name="T78" fmla="*/ 175 w 398"/>
              <a:gd name="T79" fmla="*/ 1741 h 2388"/>
              <a:gd name="T80" fmla="*/ 175 w 398"/>
              <a:gd name="T81" fmla="*/ 1833 h 2388"/>
              <a:gd name="T82" fmla="*/ 175 w 398"/>
              <a:gd name="T83" fmla="*/ 1852 h 2388"/>
              <a:gd name="T84" fmla="*/ 175 w 398"/>
              <a:gd name="T85" fmla="*/ 1880 h 2388"/>
              <a:gd name="T86" fmla="*/ 175 w 398"/>
              <a:gd name="T87" fmla="*/ 1953 h 2388"/>
              <a:gd name="T88" fmla="*/ 175 w 398"/>
              <a:gd name="T89" fmla="*/ 2027 h 2388"/>
              <a:gd name="T90" fmla="*/ 175 w 398"/>
              <a:gd name="T91" fmla="*/ 2083 h 2388"/>
              <a:gd name="T92" fmla="*/ 175 w 398"/>
              <a:gd name="T93" fmla="*/ 2147 h 2388"/>
              <a:gd name="T94" fmla="*/ 185 w 398"/>
              <a:gd name="T95" fmla="*/ 2240 h 2388"/>
              <a:gd name="T96" fmla="*/ 203 w 398"/>
              <a:gd name="T97" fmla="*/ 2314 h 2388"/>
              <a:gd name="T98" fmla="*/ 231 w 398"/>
              <a:gd name="T99" fmla="*/ 2341 h 2388"/>
              <a:gd name="T100" fmla="*/ 305 w 398"/>
              <a:gd name="T101" fmla="*/ 2350 h 2388"/>
              <a:gd name="T102" fmla="*/ 323 w 398"/>
              <a:gd name="T103" fmla="*/ 2369 h 2388"/>
              <a:gd name="T104" fmla="*/ 397 w 398"/>
              <a:gd name="T105" fmla="*/ 2387 h 23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8"/>
              <a:gd name="T160" fmla="*/ 0 h 2388"/>
              <a:gd name="T161" fmla="*/ 0 w 398"/>
              <a:gd name="T162" fmla="*/ 0 h 23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8" h="2388">
                <a:moveTo>
                  <a:pt x="291" y="0"/>
                </a:moveTo>
                <a:lnTo>
                  <a:pt x="295" y="52"/>
                </a:lnTo>
                <a:lnTo>
                  <a:pt x="277" y="107"/>
                </a:lnTo>
                <a:lnTo>
                  <a:pt x="221" y="181"/>
                </a:lnTo>
                <a:lnTo>
                  <a:pt x="203" y="255"/>
                </a:lnTo>
                <a:lnTo>
                  <a:pt x="185" y="282"/>
                </a:lnTo>
                <a:lnTo>
                  <a:pt x="185" y="301"/>
                </a:lnTo>
                <a:lnTo>
                  <a:pt x="175" y="356"/>
                </a:lnTo>
                <a:lnTo>
                  <a:pt x="175" y="375"/>
                </a:lnTo>
                <a:lnTo>
                  <a:pt x="166" y="449"/>
                </a:lnTo>
                <a:lnTo>
                  <a:pt x="166" y="522"/>
                </a:lnTo>
                <a:lnTo>
                  <a:pt x="166" y="541"/>
                </a:lnTo>
                <a:lnTo>
                  <a:pt x="157" y="615"/>
                </a:lnTo>
                <a:lnTo>
                  <a:pt x="157" y="652"/>
                </a:lnTo>
                <a:lnTo>
                  <a:pt x="157" y="707"/>
                </a:lnTo>
                <a:lnTo>
                  <a:pt x="157" y="726"/>
                </a:lnTo>
                <a:lnTo>
                  <a:pt x="157" y="781"/>
                </a:lnTo>
                <a:lnTo>
                  <a:pt x="157" y="818"/>
                </a:lnTo>
                <a:lnTo>
                  <a:pt x="157" y="883"/>
                </a:lnTo>
                <a:lnTo>
                  <a:pt x="157" y="947"/>
                </a:lnTo>
                <a:lnTo>
                  <a:pt x="138" y="975"/>
                </a:lnTo>
                <a:lnTo>
                  <a:pt x="83" y="993"/>
                </a:lnTo>
                <a:lnTo>
                  <a:pt x="9" y="1049"/>
                </a:lnTo>
                <a:lnTo>
                  <a:pt x="0" y="1076"/>
                </a:lnTo>
                <a:lnTo>
                  <a:pt x="28" y="1076"/>
                </a:lnTo>
                <a:lnTo>
                  <a:pt x="157" y="1150"/>
                </a:lnTo>
                <a:lnTo>
                  <a:pt x="268" y="1206"/>
                </a:lnTo>
                <a:lnTo>
                  <a:pt x="249" y="1233"/>
                </a:lnTo>
                <a:lnTo>
                  <a:pt x="194" y="1252"/>
                </a:lnTo>
                <a:lnTo>
                  <a:pt x="185" y="1316"/>
                </a:lnTo>
                <a:lnTo>
                  <a:pt x="185" y="1335"/>
                </a:lnTo>
                <a:lnTo>
                  <a:pt x="185" y="1390"/>
                </a:lnTo>
                <a:lnTo>
                  <a:pt x="175" y="1446"/>
                </a:lnTo>
                <a:lnTo>
                  <a:pt x="175" y="1529"/>
                </a:lnTo>
                <a:lnTo>
                  <a:pt x="175" y="1566"/>
                </a:lnTo>
                <a:lnTo>
                  <a:pt x="175" y="1621"/>
                </a:lnTo>
                <a:lnTo>
                  <a:pt x="175" y="1640"/>
                </a:lnTo>
                <a:lnTo>
                  <a:pt x="175" y="1667"/>
                </a:lnTo>
                <a:lnTo>
                  <a:pt x="175" y="1686"/>
                </a:lnTo>
                <a:lnTo>
                  <a:pt x="175" y="1741"/>
                </a:lnTo>
                <a:lnTo>
                  <a:pt x="175" y="1833"/>
                </a:lnTo>
                <a:lnTo>
                  <a:pt x="175" y="1852"/>
                </a:lnTo>
                <a:lnTo>
                  <a:pt x="175" y="1880"/>
                </a:lnTo>
                <a:lnTo>
                  <a:pt x="175" y="1953"/>
                </a:lnTo>
                <a:lnTo>
                  <a:pt x="175" y="2027"/>
                </a:lnTo>
                <a:lnTo>
                  <a:pt x="175" y="2083"/>
                </a:lnTo>
                <a:lnTo>
                  <a:pt x="175" y="2147"/>
                </a:lnTo>
                <a:lnTo>
                  <a:pt x="185" y="2240"/>
                </a:lnTo>
                <a:lnTo>
                  <a:pt x="203" y="2314"/>
                </a:lnTo>
                <a:lnTo>
                  <a:pt x="231" y="2341"/>
                </a:lnTo>
                <a:lnTo>
                  <a:pt x="305" y="2350"/>
                </a:lnTo>
                <a:lnTo>
                  <a:pt x="323" y="2369"/>
                </a:lnTo>
                <a:lnTo>
                  <a:pt x="397" y="2387"/>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1516" name="Rechteck 21515">
            <a:extLst>
              <a:ext uri="{FF2B5EF4-FFF2-40B4-BE49-F238E27FC236}">
                <a16:creationId xmlns:a16="http://schemas.microsoft.com/office/drawing/2014/main" id="{9E9C2595-DD0B-4384-AED0-96E14A3DC70F}"/>
              </a:ext>
            </a:extLst>
          </p:cNvPr>
          <p:cNvSpPr>
            <a:spLocks noChangeArrowheads="1"/>
          </p:cNvSpPr>
          <p:nvPr/>
        </p:nvSpPr>
        <p:spPr bwMode="auto">
          <a:xfrm>
            <a:off x="152400" y="39624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5m</a:t>
            </a:r>
          </a:p>
        </p:txBody>
      </p:sp>
      <p:sp>
        <p:nvSpPr>
          <p:cNvPr id="21517" name="Rechteck 21516">
            <a:extLst>
              <a:ext uri="{FF2B5EF4-FFF2-40B4-BE49-F238E27FC236}">
                <a16:creationId xmlns:a16="http://schemas.microsoft.com/office/drawing/2014/main" id="{2E9E671A-D8F1-4C07-A638-15AD8C5BC713}"/>
              </a:ext>
            </a:extLst>
          </p:cNvPr>
          <p:cNvSpPr>
            <a:spLocks noChangeArrowheads="1"/>
          </p:cNvSpPr>
          <p:nvPr/>
        </p:nvSpPr>
        <p:spPr bwMode="auto">
          <a:xfrm>
            <a:off x="3886200" y="2895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I- Bodenzone</a:t>
            </a:r>
          </a:p>
        </p:txBody>
      </p:sp>
      <p:sp>
        <p:nvSpPr>
          <p:cNvPr id="21518" name="Rechteck 21517">
            <a:extLst>
              <a:ext uri="{FF2B5EF4-FFF2-40B4-BE49-F238E27FC236}">
                <a16:creationId xmlns:a16="http://schemas.microsoft.com/office/drawing/2014/main" id="{6D351105-2AAA-474D-AC38-B05A83ED9FF8}"/>
              </a:ext>
            </a:extLst>
          </p:cNvPr>
          <p:cNvSpPr>
            <a:spLocks noChangeArrowheads="1"/>
          </p:cNvSpPr>
          <p:nvPr/>
        </p:nvSpPr>
        <p:spPr bwMode="auto">
          <a:xfrm>
            <a:off x="4038600" y="3810000"/>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stark klüftiger Fels</a:t>
            </a:r>
          </a:p>
        </p:txBody>
      </p:sp>
      <p:sp>
        <p:nvSpPr>
          <p:cNvPr id="21519" name="Rechteck 21518">
            <a:extLst>
              <a:ext uri="{FF2B5EF4-FFF2-40B4-BE49-F238E27FC236}">
                <a16:creationId xmlns:a16="http://schemas.microsoft.com/office/drawing/2014/main" id="{0F035149-EC4B-4D43-8C63-FBC0297A1AD7}"/>
              </a:ext>
            </a:extLst>
          </p:cNvPr>
          <p:cNvSpPr>
            <a:spLocks noChangeArrowheads="1"/>
          </p:cNvSpPr>
          <p:nvPr/>
        </p:nvSpPr>
        <p:spPr bwMode="auto">
          <a:xfrm>
            <a:off x="3886200" y="51054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unverwitterter Fels</a:t>
            </a:r>
          </a:p>
        </p:txBody>
      </p:sp>
      <p:graphicFrame>
        <p:nvGraphicFramePr>
          <p:cNvPr id="21520" name="Object 16">
            <a:extLst>
              <a:ext uri="{FF2B5EF4-FFF2-40B4-BE49-F238E27FC236}">
                <a16:creationId xmlns:a16="http://schemas.microsoft.com/office/drawing/2014/main" id="{875EB65D-4BBF-4931-A222-B836DD96FFFE}"/>
              </a:ext>
            </a:extLst>
          </p:cNvPr>
          <p:cNvGraphicFramePr>
            <a:graphicFrameLocks/>
          </p:cNvGraphicFramePr>
          <p:nvPr/>
        </p:nvGraphicFramePr>
        <p:xfrm>
          <a:off x="6324600" y="1752600"/>
          <a:ext cx="2362200" cy="4308475"/>
        </p:xfrm>
        <a:graphic>
          <a:graphicData uri="http://schemas.openxmlformats.org/presentationml/2006/ole">
            <mc:AlternateContent xmlns:mc="http://schemas.openxmlformats.org/markup-compatibility/2006">
              <mc:Choice xmlns:v="urn:schemas-microsoft-com:vml" Requires="v">
                <p:oleObj spid="_x0000_s5139" name="ClipArt" r:id="rId16" imgW="3659040" imgH="3025440" progId="MS_ClipArt_Gallery.2">
                  <p:embed/>
                </p:oleObj>
              </mc:Choice>
              <mc:Fallback>
                <p:oleObj name="ClipArt" r:id="rId16" imgW="3659040" imgH="3025440" progId="MS_ClipArt_Gallery.2">
                  <p:embed/>
                  <p:pic>
                    <p:nvPicPr>
                      <p:cNvPr id="0" name="Object 16"/>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1752600"/>
                        <a:ext cx="23622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KLIRR1.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blinds(vertical)">
                                      <p:cBhvr>
                                        <p:cTn id="13" dur="500"/>
                                        <p:tgtEl>
                                          <p:spTgt spid="21506"/>
                                        </p:tgtEl>
                                      </p:cBhvr>
                                    </p:animEffect>
                                  </p:childTnLst>
                                  <p:subTnLst>
                                    <p:audio>
                                      <p:cMediaNode>
                                        <p:cTn display="0" masterRel="sameClick">
                                          <p:stCondLst>
                                            <p:cond evt="begin" delay="0">
                                              <p:tn val="11"/>
                                            </p:cond>
                                          </p:stCondLst>
                                          <p:endCondLst>
                                            <p:cond evt="onStopAudio" delay="0">
                                              <p:tgtEl>
                                                <p:sldTgt/>
                                              </p:tgtEl>
                                            </p:cond>
                                          </p:endCondLst>
                                        </p:cTn>
                                        <p:tgtEl>
                                          <p:sndTgt r:embed="rId4" name="NONONO.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7"/>
                                        </p:tgtEl>
                                        <p:attrNameLst>
                                          <p:attrName>style.visibility</p:attrName>
                                        </p:attrNameLst>
                                      </p:cBhvr>
                                      <p:to>
                                        <p:strVal val="visible"/>
                                      </p:to>
                                    </p:set>
                                    <p:anim calcmode="lin" valueType="num">
                                      <p:cBhvr additive="base">
                                        <p:cTn id="18" dur="500" fill="hold"/>
                                        <p:tgtEl>
                                          <p:spTgt spid="21507"/>
                                        </p:tgtEl>
                                        <p:attrNameLst>
                                          <p:attrName>ppt_x</p:attrName>
                                        </p:attrNameLst>
                                      </p:cBhvr>
                                      <p:tavLst>
                                        <p:tav tm="0">
                                          <p:val>
                                            <p:strVal val="#ppt_x"/>
                                          </p:val>
                                        </p:tav>
                                        <p:tav tm="100000">
                                          <p:val>
                                            <p:strVal val="#ppt_x"/>
                                          </p:val>
                                        </p:tav>
                                      </p:tavLst>
                                    </p:anim>
                                    <p:anim calcmode="lin" valueType="num">
                                      <p:cBhvr additive="base">
                                        <p:cTn id="19" dur="500" fill="hold"/>
                                        <p:tgtEl>
                                          <p:spTgt spid="215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CRO5.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372"/>
                                        </p:tgtEl>
                                        <p:attrNameLst>
                                          <p:attrName>style.visibility</p:attrName>
                                        </p:attrNameLst>
                                      </p:cBhvr>
                                      <p:to>
                                        <p:strVal val="visible"/>
                                      </p:to>
                                    </p:set>
                                    <p:animEffect transition="in" filter="wipe(down)">
                                      <p:cBhvr>
                                        <p:cTn id="24" dur="500"/>
                                        <p:tgtEl>
                                          <p:spTgt spid="8372"/>
                                        </p:tgtEl>
                                      </p:cBhvr>
                                    </p:animEffect>
                                  </p:childTnLst>
                                  <p:subTnLst>
                                    <p:audio>
                                      <p:cMediaNode>
                                        <p:cTn display="0" masterRel="sameClick">
                                          <p:stCondLst>
                                            <p:cond evt="begin" delay="0">
                                              <p:tn val="22"/>
                                            </p:cond>
                                          </p:stCondLst>
                                          <p:endCondLst>
                                            <p:cond evt="onStopAudio" delay="0">
                                              <p:tgtEl>
                                                <p:sldTgt/>
                                              </p:tgtEl>
                                            </p:cond>
                                          </p:endCondLst>
                                        </p:cTn>
                                        <p:tgtEl>
                                          <p:sndTgt r:embed="rId6" name="Freaknat.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512"/>
                                        </p:tgtEl>
                                        <p:attrNameLst>
                                          <p:attrName>style.visibility</p:attrName>
                                        </p:attrNameLst>
                                      </p:cBhvr>
                                      <p:to>
                                        <p:strVal val="visible"/>
                                      </p:to>
                                    </p:set>
                                    <p:anim calcmode="lin" valueType="num">
                                      <p:cBhvr additive="base">
                                        <p:cTn id="29" dur="500" fill="hold"/>
                                        <p:tgtEl>
                                          <p:spTgt spid="21512"/>
                                        </p:tgtEl>
                                        <p:attrNameLst>
                                          <p:attrName>ppt_x</p:attrName>
                                        </p:attrNameLst>
                                      </p:cBhvr>
                                      <p:tavLst>
                                        <p:tav tm="0">
                                          <p:val>
                                            <p:strVal val="#ppt_x"/>
                                          </p:val>
                                        </p:tav>
                                        <p:tav tm="100000">
                                          <p:val>
                                            <p:strVal val="#ppt_x"/>
                                          </p:val>
                                        </p:tav>
                                      </p:tavLst>
                                    </p:anim>
                                    <p:anim calcmode="lin" valueType="num">
                                      <p:cBhvr additive="base">
                                        <p:cTn id="30" dur="500" fill="hold"/>
                                        <p:tgtEl>
                                          <p:spTgt spid="215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ACRO5.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13"/>
                                        </p:tgtEl>
                                        <p:attrNameLst>
                                          <p:attrName>style.visibility</p:attrName>
                                        </p:attrNameLst>
                                      </p:cBhvr>
                                      <p:to>
                                        <p:strVal val="visible"/>
                                      </p:to>
                                    </p:set>
                                    <p:anim calcmode="lin" valueType="num">
                                      <p:cBhvr additive="base">
                                        <p:cTn id="35" dur="500" fill="hold"/>
                                        <p:tgtEl>
                                          <p:spTgt spid="21513"/>
                                        </p:tgtEl>
                                        <p:attrNameLst>
                                          <p:attrName>ppt_x</p:attrName>
                                        </p:attrNameLst>
                                      </p:cBhvr>
                                      <p:tavLst>
                                        <p:tav tm="0">
                                          <p:val>
                                            <p:strVal val="#ppt_x"/>
                                          </p:val>
                                        </p:tav>
                                        <p:tav tm="100000">
                                          <p:val>
                                            <p:strVal val="#ppt_x"/>
                                          </p:val>
                                        </p:tav>
                                      </p:tavLst>
                                    </p:anim>
                                    <p:anim calcmode="lin" valueType="num">
                                      <p:cBhvr additive="base">
                                        <p:cTn id="36" dur="500" fill="hold"/>
                                        <p:tgtEl>
                                          <p:spTgt spid="215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ACRO5.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514"/>
                                        </p:tgtEl>
                                        <p:attrNameLst>
                                          <p:attrName>style.visibility</p:attrName>
                                        </p:attrNameLst>
                                      </p:cBhvr>
                                      <p:to>
                                        <p:strVal val="visible"/>
                                      </p:to>
                                    </p:set>
                                    <p:anim calcmode="lin" valueType="num">
                                      <p:cBhvr additive="base">
                                        <p:cTn id="41" dur="500" fill="hold"/>
                                        <p:tgtEl>
                                          <p:spTgt spid="21514"/>
                                        </p:tgtEl>
                                        <p:attrNameLst>
                                          <p:attrName>ppt_x</p:attrName>
                                        </p:attrNameLst>
                                      </p:cBhvr>
                                      <p:tavLst>
                                        <p:tav tm="0">
                                          <p:val>
                                            <p:strVal val="#ppt_x"/>
                                          </p:val>
                                        </p:tav>
                                        <p:tav tm="100000">
                                          <p:val>
                                            <p:strVal val="#ppt_x"/>
                                          </p:val>
                                        </p:tav>
                                      </p:tavLst>
                                    </p:anim>
                                    <p:anim calcmode="lin" valueType="num">
                                      <p:cBhvr additive="base">
                                        <p:cTn id="42" dur="500" fill="hold"/>
                                        <p:tgtEl>
                                          <p:spTgt spid="215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ACRO5.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515"/>
                                        </p:tgtEl>
                                        <p:attrNameLst>
                                          <p:attrName>style.visibility</p:attrName>
                                        </p:attrNameLst>
                                      </p:cBhvr>
                                      <p:to>
                                        <p:strVal val="visible"/>
                                      </p:to>
                                    </p:set>
                                    <p:anim calcmode="lin" valueType="num">
                                      <p:cBhvr additive="base">
                                        <p:cTn id="47" dur="500" fill="hold"/>
                                        <p:tgtEl>
                                          <p:spTgt spid="21515"/>
                                        </p:tgtEl>
                                        <p:attrNameLst>
                                          <p:attrName>ppt_x</p:attrName>
                                        </p:attrNameLst>
                                      </p:cBhvr>
                                      <p:tavLst>
                                        <p:tav tm="0">
                                          <p:val>
                                            <p:strVal val="0-#ppt_w/2"/>
                                          </p:val>
                                        </p:tav>
                                        <p:tav tm="100000">
                                          <p:val>
                                            <p:strVal val="#ppt_x"/>
                                          </p:val>
                                        </p:tav>
                                      </p:tavLst>
                                    </p:anim>
                                    <p:anim calcmode="lin" valueType="num">
                                      <p:cBhvr additive="base">
                                        <p:cTn id="48" dur="500" fill="hold"/>
                                        <p:tgtEl>
                                          <p:spTgt spid="215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FANFAR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21516">
                                            <p:txEl>
                                              <p:pRg st="0" end="0"/>
                                            </p:txEl>
                                          </p:spTgt>
                                        </p:tgtEl>
                                        <p:attrNameLst>
                                          <p:attrName>style.visibility</p:attrName>
                                        </p:attrNameLst>
                                      </p:cBhvr>
                                      <p:to>
                                        <p:strVal val="visible"/>
                                      </p:to>
                                    </p:set>
                                    <p:anim calcmode="lin" valueType="num">
                                      <p:cBhvr additive="base">
                                        <p:cTn id="53" dur="500" fill="hold"/>
                                        <p:tgtEl>
                                          <p:spTgt spid="21516">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15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8" name="jubel.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1517">
                                            <p:txEl>
                                              <p:pRg st="0" end="0"/>
                                            </p:txEl>
                                          </p:spTgt>
                                        </p:tgtEl>
                                        <p:attrNameLst>
                                          <p:attrName>style.visibility</p:attrName>
                                        </p:attrNameLst>
                                      </p:cBhvr>
                                      <p:to>
                                        <p:strVal val="visible"/>
                                      </p:to>
                                    </p:set>
                                    <p:anim calcmode="lin" valueType="num">
                                      <p:cBhvr additive="base">
                                        <p:cTn id="59" dur="500" fill="hold"/>
                                        <p:tgtEl>
                                          <p:spTgt spid="21517">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15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9" name="breez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1518"/>
                                        </p:tgtEl>
                                        <p:attrNameLst>
                                          <p:attrName>style.visibility</p:attrName>
                                        </p:attrNameLst>
                                      </p:cBhvr>
                                      <p:to>
                                        <p:strVal val="visible"/>
                                      </p:to>
                                    </p:set>
                                    <p:anim calcmode="lin" valueType="num">
                                      <p:cBhvr additive="base">
                                        <p:cTn id="65" dur="500" fill="hold"/>
                                        <p:tgtEl>
                                          <p:spTgt spid="21518"/>
                                        </p:tgtEl>
                                        <p:attrNameLst>
                                          <p:attrName>ppt_x</p:attrName>
                                        </p:attrNameLst>
                                      </p:cBhvr>
                                      <p:tavLst>
                                        <p:tav tm="0">
                                          <p:val>
                                            <p:strVal val="1+#ppt_w/2"/>
                                          </p:val>
                                        </p:tav>
                                        <p:tav tm="100000">
                                          <p:val>
                                            <p:strVal val="#ppt_x"/>
                                          </p:val>
                                        </p:tav>
                                      </p:tavLst>
                                    </p:anim>
                                    <p:anim calcmode="lin" valueType="num">
                                      <p:cBhvr additive="base">
                                        <p:cTn id="66" dur="500" fill="hold"/>
                                        <p:tgtEl>
                                          <p:spTgt spid="215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10" name="smok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3" fill="hold" grpId="0" nodeType="clickEffect">
                                  <p:stCondLst>
                                    <p:cond delay="0"/>
                                  </p:stCondLst>
                                  <p:childTnLst>
                                    <p:set>
                                      <p:cBhvr>
                                        <p:cTn id="70" dur="1" fill="hold">
                                          <p:stCondLst>
                                            <p:cond delay="0"/>
                                          </p:stCondLst>
                                        </p:cTn>
                                        <p:tgtEl>
                                          <p:spTgt spid="21519">
                                            <p:txEl>
                                              <p:pRg st="0" end="0"/>
                                            </p:txEl>
                                          </p:spTgt>
                                        </p:tgtEl>
                                        <p:attrNameLst>
                                          <p:attrName>style.visibility</p:attrName>
                                        </p:attrNameLst>
                                      </p:cBhvr>
                                      <p:to>
                                        <p:strVal val="visible"/>
                                      </p:to>
                                    </p:set>
                                    <p:anim calcmode="lin" valueType="num">
                                      <p:cBhvr additive="base">
                                        <p:cTn id="71" dur="500" fill="hold"/>
                                        <p:tgtEl>
                                          <p:spTgt spid="21519">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151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Freaknat.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3" fill="hold" nodeType="clickEffect">
                                  <p:stCondLst>
                                    <p:cond delay="0"/>
                                  </p:stCondLst>
                                  <p:childTnLst>
                                    <p:set>
                                      <p:cBhvr>
                                        <p:cTn id="76" dur="1" fill="hold">
                                          <p:stCondLst>
                                            <p:cond delay="0"/>
                                          </p:stCondLst>
                                        </p:cTn>
                                        <p:tgtEl>
                                          <p:spTgt spid="21520"/>
                                        </p:tgtEl>
                                        <p:attrNameLst>
                                          <p:attrName>style.visibility</p:attrName>
                                        </p:attrNameLst>
                                      </p:cBhvr>
                                      <p:to>
                                        <p:strVal val="visible"/>
                                      </p:to>
                                    </p:set>
                                    <p:anim calcmode="lin" valueType="num">
                                      <p:cBhvr additive="base">
                                        <p:cTn id="77" dur="500" fill="hold"/>
                                        <p:tgtEl>
                                          <p:spTgt spid="21520"/>
                                        </p:tgtEl>
                                        <p:attrNameLst>
                                          <p:attrName>ppt_x</p:attrName>
                                        </p:attrNameLst>
                                      </p:cBhvr>
                                      <p:tavLst>
                                        <p:tav tm="0">
                                          <p:val>
                                            <p:strVal val="1+#ppt_w/2"/>
                                          </p:val>
                                        </p:tav>
                                        <p:tav tm="100000">
                                          <p:val>
                                            <p:strVal val="#ppt_x"/>
                                          </p:val>
                                        </p:tav>
                                      </p:tavLst>
                                    </p:anim>
                                    <p:anim calcmode="lin" valueType="num">
                                      <p:cBhvr additive="base">
                                        <p:cTn id="78" dur="500" fill="hold"/>
                                        <p:tgtEl>
                                          <p:spTgt spid="215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11" name="day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utoUpdateAnimBg="0"/>
      <p:bldP spid="21506" grpId="0" autoUpdateAnimBg="0"/>
      <p:bldP spid="21507" grpId="0" animBg="1"/>
      <p:bldP spid="21512" grpId="0" animBg="1"/>
      <p:bldP spid="21513" grpId="0" animBg="1"/>
      <p:bldP spid="21514" grpId="0" animBg="1"/>
      <p:bldP spid="21515" grpId="0" animBg="1"/>
      <p:bldP spid="21516" grpId="0" build="p" autoUpdateAnimBg="0"/>
      <p:bldP spid="21517" grpId="0" build="p" autoUpdateAnimBg="0"/>
      <p:bldP spid="21518" grpId="0" autoUpdateAnimBg="0"/>
      <p:bldP spid="215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hteck 22528">
            <a:extLst>
              <a:ext uri="{FF2B5EF4-FFF2-40B4-BE49-F238E27FC236}">
                <a16:creationId xmlns:a16="http://schemas.microsoft.com/office/drawing/2014/main" id="{522814B5-3F25-4392-BAE8-AF3DDFCB52C0}"/>
              </a:ext>
            </a:extLst>
          </p:cNvPr>
          <p:cNvSpPr>
            <a:spLocks noChangeArrowheads="1"/>
          </p:cNvSpPr>
          <p:nvPr/>
        </p:nvSpPr>
        <p:spPr bwMode="auto">
          <a:xfrm>
            <a:off x="914400" y="4572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3600">
                <a:latin typeface="Times New Roman" panose="02020603050405020304" pitchFamily="18" charset="0"/>
              </a:rPr>
              <a:t>Unterteilung der Verwitterung</a:t>
            </a:r>
          </a:p>
        </p:txBody>
      </p:sp>
      <p:sp>
        <p:nvSpPr>
          <p:cNvPr id="22530" name="Rechteck 22529">
            <a:extLst>
              <a:ext uri="{FF2B5EF4-FFF2-40B4-BE49-F238E27FC236}">
                <a16:creationId xmlns:a16="http://schemas.microsoft.com/office/drawing/2014/main" id="{FE7D1C11-B4FE-4483-B757-CF8241351FE2}"/>
              </a:ext>
            </a:extLst>
          </p:cNvPr>
          <p:cNvSpPr>
            <a:spLocks noChangeArrowheads="1"/>
          </p:cNvSpPr>
          <p:nvPr/>
        </p:nvSpPr>
        <p:spPr bwMode="auto">
          <a:xfrm>
            <a:off x="762000" y="1828800"/>
            <a:ext cx="594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 physikalische Verwitterung  (Gesteinszerfall)</a:t>
            </a:r>
          </a:p>
        </p:txBody>
      </p:sp>
      <p:grpSp>
        <p:nvGrpSpPr>
          <p:cNvPr id="18116" name="Group 9">
            <a:extLst>
              <a:ext uri="{FF2B5EF4-FFF2-40B4-BE49-F238E27FC236}">
                <a16:creationId xmlns:a16="http://schemas.microsoft.com/office/drawing/2014/main" id="{DED25D85-351E-4DF6-BC43-7146F17A67D0}"/>
              </a:ext>
            </a:extLst>
          </p:cNvPr>
          <p:cNvGrpSpPr>
            <a:grpSpLocks/>
          </p:cNvGrpSpPr>
          <p:nvPr/>
        </p:nvGrpSpPr>
        <p:grpSpPr bwMode="auto">
          <a:xfrm>
            <a:off x="5257800" y="1600200"/>
            <a:ext cx="914400" cy="762000"/>
            <a:chOff x="3312" y="1008"/>
            <a:chExt cx="576" cy="480"/>
          </a:xfrm>
        </p:grpSpPr>
        <p:sp>
          <p:nvSpPr>
            <p:cNvPr id="21512" name="Rechteck 22530">
              <a:extLst>
                <a:ext uri="{FF2B5EF4-FFF2-40B4-BE49-F238E27FC236}">
                  <a16:creationId xmlns:a16="http://schemas.microsoft.com/office/drawing/2014/main" id="{B0569C4A-67B2-4BAA-9711-EC986B5C25AB}"/>
                </a:ext>
              </a:extLst>
            </p:cNvPr>
            <p:cNvSpPr>
              <a:spLocks noChangeArrowheads="1"/>
            </p:cNvSpPr>
            <p:nvPr/>
          </p:nvSpPr>
          <p:spPr bwMode="auto">
            <a:xfrm>
              <a:off x="3316" y="1156"/>
              <a:ext cx="328" cy="32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1513" name="Gerade Verbindung 22531">
              <a:extLst>
                <a:ext uri="{FF2B5EF4-FFF2-40B4-BE49-F238E27FC236}">
                  <a16:creationId xmlns:a16="http://schemas.microsoft.com/office/drawing/2014/main" id="{7BA85157-B543-4182-966A-C9AA6C70FC4E}"/>
                </a:ext>
              </a:extLst>
            </p:cNvPr>
            <p:cNvSpPr>
              <a:spLocks noChangeShapeType="1"/>
            </p:cNvSpPr>
            <p:nvPr/>
          </p:nvSpPr>
          <p:spPr bwMode="auto">
            <a:xfrm flipV="1">
              <a:off x="3312" y="1008"/>
              <a:ext cx="288"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1514" name="Gerade Verbindung 22532">
              <a:extLst>
                <a:ext uri="{FF2B5EF4-FFF2-40B4-BE49-F238E27FC236}">
                  <a16:creationId xmlns:a16="http://schemas.microsoft.com/office/drawing/2014/main" id="{DD1D0EA3-B706-476C-AFC9-BA01CFA98CB5}"/>
                </a:ext>
              </a:extLst>
            </p:cNvPr>
            <p:cNvSpPr>
              <a:spLocks noChangeShapeType="1"/>
            </p:cNvSpPr>
            <p:nvPr/>
          </p:nvSpPr>
          <p:spPr bwMode="auto">
            <a:xfrm flipV="1">
              <a:off x="3648" y="1008"/>
              <a:ext cx="24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1515" name="Gerade Verbindung 22533">
              <a:extLst>
                <a:ext uri="{FF2B5EF4-FFF2-40B4-BE49-F238E27FC236}">
                  <a16:creationId xmlns:a16="http://schemas.microsoft.com/office/drawing/2014/main" id="{A5C0E042-C6F7-44F8-AE9F-610C35AD328D}"/>
                </a:ext>
              </a:extLst>
            </p:cNvPr>
            <p:cNvSpPr>
              <a:spLocks noChangeShapeType="1"/>
            </p:cNvSpPr>
            <p:nvPr/>
          </p:nvSpPr>
          <p:spPr bwMode="auto">
            <a:xfrm>
              <a:off x="3600" y="1008"/>
              <a:ext cx="28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1516" name="Gerade Verbindung 22534">
              <a:extLst>
                <a:ext uri="{FF2B5EF4-FFF2-40B4-BE49-F238E27FC236}">
                  <a16:creationId xmlns:a16="http://schemas.microsoft.com/office/drawing/2014/main" id="{68F85AB5-E7ED-4662-A47A-F08675F37227}"/>
                </a:ext>
              </a:extLst>
            </p:cNvPr>
            <p:cNvSpPr>
              <a:spLocks noChangeShapeType="1"/>
            </p:cNvSpPr>
            <p:nvPr/>
          </p:nvSpPr>
          <p:spPr bwMode="auto">
            <a:xfrm>
              <a:off x="3888" y="1008"/>
              <a:ext cx="0"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1517" name="Gerade Verbindung 22535">
              <a:extLst>
                <a:ext uri="{FF2B5EF4-FFF2-40B4-BE49-F238E27FC236}">
                  <a16:creationId xmlns:a16="http://schemas.microsoft.com/office/drawing/2014/main" id="{30A5A836-27B6-4912-A856-36435314905B}"/>
                </a:ext>
              </a:extLst>
            </p:cNvPr>
            <p:cNvSpPr>
              <a:spLocks noChangeShapeType="1"/>
            </p:cNvSpPr>
            <p:nvPr/>
          </p:nvSpPr>
          <p:spPr bwMode="auto">
            <a:xfrm flipV="1">
              <a:off x="3648" y="1296"/>
              <a:ext cx="24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22538" name="Gerade Verbindung 22537">
            <a:extLst>
              <a:ext uri="{FF2B5EF4-FFF2-40B4-BE49-F238E27FC236}">
                <a16:creationId xmlns:a16="http://schemas.microsoft.com/office/drawing/2014/main" id="{85CE1260-D640-41DA-839C-903A3764FA7B}"/>
              </a:ext>
            </a:extLst>
          </p:cNvPr>
          <p:cNvSpPr>
            <a:spLocks noChangeShapeType="1"/>
          </p:cNvSpPr>
          <p:nvPr/>
        </p:nvSpPr>
        <p:spPr bwMode="auto">
          <a:xfrm>
            <a:off x="6400800" y="1981200"/>
            <a:ext cx="5334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22539" name="Form 22538">
            <a:extLst>
              <a:ext uri="{FF2B5EF4-FFF2-40B4-BE49-F238E27FC236}">
                <a16:creationId xmlns:a16="http://schemas.microsoft.com/office/drawing/2014/main" id="{332E2DA6-71CD-4A2D-81C2-A6E1B53AF411}"/>
              </a:ext>
            </a:extLst>
          </p:cNvPr>
          <p:cNvSpPr>
            <a:spLocks/>
          </p:cNvSpPr>
          <p:nvPr/>
        </p:nvSpPr>
        <p:spPr bwMode="auto">
          <a:xfrm>
            <a:off x="7086600" y="1670050"/>
            <a:ext cx="727075" cy="690563"/>
          </a:xfrm>
          <a:custGeom>
            <a:avLst/>
            <a:gdLst>
              <a:gd name="T0" fmla="*/ 0 w 458"/>
              <a:gd name="T1" fmla="*/ 388 h 435"/>
              <a:gd name="T2" fmla="*/ 5 w 458"/>
              <a:gd name="T3" fmla="*/ 323 h 435"/>
              <a:gd name="T4" fmla="*/ 24 w 458"/>
              <a:gd name="T5" fmla="*/ 268 h 435"/>
              <a:gd name="T6" fmla="*/ 33 w 458"/>
              <a:gd name="T7" fmla="*/ 194 h 435"/>
              <a:gd name="T8" fmla="*/ 51 w 458"/>
              <a:gd name="T9" fmla="*/ 175 h 435"/>
              <a:gd name="T10" fmla="*/ 60 w 458"/>
              <a:gd name="T11" fmla="*/ 102 h 435"/>
              <a:gd name="T12" fmla="*/ 70 w 458"/>
              <a:gd name="T13" fmla="*/ 83 h 435"/>
              <a:gd name="T14" fmla="*/ 79 w 458"/>
              <a:gd name="T15" fmla="*/ 28 h 435"/>
              <a:gd name="T16" fmla="*/ 153 w 458"/>
              <a:gd name="T17" fmla="*/ 0 h 435"/>
              <a:gd name="T18" fmla="*/ 190 w 458"/>
              <a:gd name="T19" fmla="*/ 9 h 435"/>
              <a:gd name="T20" fmla="*/ 199 w 458"/>
              <a:gd name="T21" fmla="*/ 65 h 435"/>
              <a:gd name="T22" fmla="*/ 208 w 458"/>
              <a:gd name="T23" fmla="*/ 102 h 435"/>
              <a:gd name="T24" fmla="*/ 217 w 458"/>
              <a:gd name="T25" fmla="*/ 129 h 435"/>
              <a:gd name="T26" fmla="*/ 217 w 458"/>
              <a:gd name="T27" fmla="*/ 185 h 435"/>
              <a:gd name="T28" fmla="*/ 217 w 458"/>
              <a:gd name="T29" fmla="*/ 240 h 435"/>
              <a:gd name="T30" fmla="*/ 217 w 458"/>
              <a:gd name="T31" fmla="*/ 314 h 435"/>
              <a:gd name="T32" fmla="*/ 217 w 458"/>
              <a:gd name="T33" fmla="*/ 379 h 435"/>
              <a:gd name="T34" fmla="*/ 217 w 458"/>
              <a:gd name="T35" fmla="*/ 406 h 435"/>
              <a:gd name="T36" fmla="*/ 217 w 458"/>
              <a:gd name="T37" fmla="*/ 323 h 435"/>
              <a:gd name="T38" fmla="*/ 217 w 458"/>
              <a:gd name="T39" fmla="*/ 268 h 435"/>
              <a:gd name="T40" fmla="*/ 217 w 458"/>
              <a:gd name="T41" fmla="*/ 212 h 435"/>
              <a:gd name="T42" fmla="*/ 217 w 458"/>
              <a:gd name="T43" fmla="*/ 139 h 435"/>
              <a:gd name="T44" fmla="*/ 217 w 458"/>
              <a:gd name="T45" fmla="*/ 83 h 435"/>
              <a:gd name="T46" fmla="*/ 208 w 458"/>
              <a:gd name="T47" fmla="*/ 55 h 435"/>
              <a:gd name="T48" fmla="*/ 208 w 458"/>
              <a:gd name="T49" fmla="*/ 28 h 435"/>
              <a:gd name="T50" fmla="*/ 310 w 458"/>
              <a:gd name="T51" fmla="*/ 18 h 435"/>
              <a:gd name="T52" fmla="*/ 365 w 458"/>
              <a:gd name="T53" fmla="*/ 18 h 435"/>
              <a:gd name="T54" fmla="*/ 430 w 458"/>
              <a:gd name="T55" fmla="*/ 83 h 435"/>
              <a:gd name="T56" fmla="*/ 439 w 458"/>
              <a:gd name="T57" fmla="*/ 102 h 435"/>
              <a:gd name="T58" fmla="*/ 457 w 458"/>
              <a:gd name="T59" fmla="*/ 175 h 435"/>
              <a:gd name="T60" fmla="*/ 457 w 458"/>
              <a:gd name="T61" fmla="*/ 203 h 435"/>
              <a:gd name="T62" fmla="*/ 457 w 458"/>
              <a:gd name="T63" fmla="*/ 222 h 435"/>
              <a:gd name="T64" fmla="*/ 457 w 458"/>
              <a:gd name="T65" fmla="*/ 249 h 435"/>
              <a:gd name="T66" fmla="*/ 457 w 458"/>
              <a:gd name="T67" fmla="*/ 268 h 435"/>
              <a:gd name="T68" fmla="*/ 457 w 458"/>
              <a:gd name="T69" fmla="*/ 342 h 435"/>
              <a:gd name="T70" fmla="*/ 457 w 458"/>
              <a:gd name="T71" fmla="*/ 369 h 435"/>
              <a:gd name="T72" fmla="*/ 457 w 458"/>
              <a:gd name="T73" fmla="*/ 434 h 4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35"/>
              <a:gd name="T113" fmla="*/ 0 w 458"/>
              <a:gd name="T114" fmla="*/ 0 h 4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35">
                <a:moveTo>
                  <a:pt x="0" y="388"/>
                </a:moveTo>
                <a:lnTo>
                  <a:pt x="5" y="323"/>
                </a:lnTo>
                <a:lnTo>
                  <a:pt x="24" y="268"/>
                </a:lnTo>
                <a:lnTo>
                  <a:pt x="33" y="194"/>
                </a:lnTo>
                <a:lnTo>
                  <a:pt x="51" y="175"/>
                </a:lnTo>
                <a:lnTo>
                  <a:pt x="60" y="102"/>
                </a:lnTo>
                <a:lnTo>
                  <a:pt x="70" y="83"/>
                </a:lnTo>
                <a:lnTo>
                  <a:pt x="79" y="28"/>
                </a:lnTo>
                <a:lnTo>
                  <a:pt x="153" y="0"/>
                </a:lnTo>
                <a:lnTo>
                  <a:pt x="190" y="9"/>
                </a:lnTo>
                <a:lnTo>
                  <a:pt x="199" y="65"/>
                </a:lnTo>
                <a:lnTo>
                  <a:pt x="208" y="102"/>
                </a:lnTo>
                <a:lnTo>
                  <a:pt x="217" y="129"/>
                </a:lnTo>
                <a:lnTo>
                  <a:pt x="217" y="185"/>
                </a:lnTo>
                <a:lnTo>
                  <a:pt x="217" y="240"/>
                </a:lnTo>
                <a:lnTo>
                  <a:pt x="217" y="314"/>
                </a:lnTo>
                <a:lnTo>
                  <a:pt x="217" y="379"/>
                </a:lnTo>
                <a:lnTo>
                  <a:pt x="217" y="406"/>
                </a:lnTo>
                <a:lnTo>
                  <a:pt x="217" y="323"/>
                </a:lnTo>
                <a:lnTo>
                  <a:pt x="217" y="268"/>
                </a:lnTo>
                <a:lnTo>
                  <a:pt x="217" y="212"/>
                </a:lnTo>
                <a:lnTo>
                  <a:pt x="217" y="139"/>
                </a:lnTo>
                <a:lnTo>
                  <a:pt x="217" y="83"/>
                </a:lnTo>
                <a:lnTo>
                  <a:pt x="208" y="55"/>
                </a:lnTo>
                <a:lnTo>
                  <a:pt x="208" y="28"/>
                </a:lnTo>
                <a:lnTo>
                  <a:pt x="310" y="18"/>
                </a:lnTo>
                <a:lnTo>
                  <a:pt x="365" y="18"/>
                </a:lnTo>
                <a:lnTo>
                  <a:pt x="430" y="83"/>
                </a:lnTo>
                <a:lnTo>
                  <a:pt x="439" y="102"/>
                </a:lnTo>
                <a:lnTo>
                  <a:pt x="457" y="175"/>
                </a:lnTo>
                <a:lnTo>
                  <a:pt x="457" y="203"/>
                </a:lnTo>
                <a:lnTo>
                  <a:pt x="457" y="222"/>
                </a:lnTo>
                <a:lnTo>
                  <a:pt x="457" y="249"/>
                </a:lnTo>
                <a:lnTo>
                  <a:pt x="457" y="268"/>
                </a:lnTo>
                <a:lnTo>
                  <a:pt x="457" y="342"/>
                </a:lnTo>
                <a:lnTo>
                  <a:pt x="457" y="369"/>
                </a:lnTo>
                <a:lnTo>
                  <a:pt x="457" y="434"/>
                </a:lnTo>
              </a:path>
            </a:pathLst>
          </a:custGeom>
          <a:pattFill prst="pct10">
            <a:fgClr>
              <a:schemeClr val="accent1"/>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40" name="Rechteck 22539">
            <a:extLst>
              <a:ext uri="{FF2B5EF4-FFF2-40B4-BE49-F238E27FC236}">
                <a16:creationId xmlns:a16="http://schemas.microsoft.com/office/drawing/2014/main" id="{21A10268-A293-4967-B419-B9B646B2E0E3}"/>
              </a:ext>
            </a:extLst>
          </p:cNvPr>
          <p:cNvSpPr>
            <a:spLocks noChangeArrowheads="1"/>
          </p:cNvSpPr>
          <p:nvPr/>
        </p:nvSpPr>
        <p:spPr bwMode="auto">
          <a:xfrm>
            <a:off x="914400" y="2971800"/>
            <a:ext cx="7315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 Chemische Verwitterung</a:t>
            </a:r>
          </a:p>
          <a:p>
            <a:pPr>
              <a:spcBef>
                <a:spcPct val="50000"/>
              </a:spcBef>
            </a:pPr>
            <a:r>
              <a:rPr lang="de-DE" altLang="de-DE" sz="2000">
                <a:latin typeface="Times New Roman" panose="02020603050405020304" pitchFamily="18" charset="0"/>
              </a:rPr>
              <a:t>chemische Umwandlungen unter Beteiligung von Wasser</a:t>
            </a:r>
          </a:p>
        </p:txBody>
      </p:sp>
      <p:sp>
        <p:nvSpPr>
          <p:cNvPr id="22541" name="Rechteck 22540">
            <a:extLst>
              <a:ext uri="{FF2B5EF4-FFF2-40B4-BE49-F238E27FC236}">
                <a16:creationId xmlns:a16="http://schemas.microsoft.com/office/drawing/2014/main" id="{59E584E8-1FAA-40BD-9964-D7718F2CCC9D}"/>
              </a:ext>
            </a:extLst>
          </p:cNvPr>
          <p:cNvSpPr>
            <a:spLocks noChangeArrowheads="1"/>
          </p:cNvSpPr>
          <p:nvPr/>
        </p:nvSpPr>
        <p:spPr bwMode="auto">
          <a:xfrm>
            <a:off x="914400" y="4114800"/>
            <a:ext cx="7010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 biologische Verwitterung</a:t>
            </a:r>
          </a:p>
          <a:p>
            <a:pPr>
              <a:spcBef>
                <a:spcPct val="50000"/>
              </a:spcBef>
            </a:pPr>
            <a:r>
              <a:rPr lang="de-DE" altLang="de-DE" sz="2000">
                <a:latin typeface="Times New Roman" panose="02020603050405020304" pitchFamily="18" charset="0"/>
              </a:rPr>
              <a:t>biologisch mechanisch</a:t>
            </a:r>
          </a:p>
          <a:p>
            <a:pPr>
              <a:spcBef>
                <a:spcPct val="50000"/>
              </a:spcBef>
            </a:pPr>
            <a:r>
              <a:rPr lang="de-DE" altLang="de-DE" sz="2000">
                <a:latin typeface="Times New Roman" panose="02020603050405020304" pitchFamily="18" charset="0"/>
              </a:rPr>
              <a:t>biologisch chemisch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additive="base">
                                        <p:cTn id="7" dur="500" fill="hold"/>
                                        <p:tgtEl>
                                          <p:spTgt spid="22529"/>
                                        </p:tgtEl>
                                        <p:attrNameLst>
                                          <p:attrName>ppt_x</p:attrName>
                                        </p:attrNameLst>
                                      </p:cBhvr>
                                      <p:tavLst>
                                        <p:tav tm="0">
                                          <p:val>
                                            <p:strVal val="#ppt_x"/>
                                          </p:val>
                                        </p:tav>
                                        <p:tav tm="100000">
                                          <p:val>
                                            <p:strVal val="#ppt_x"/>
                                          </p:val>
                                        </p:tav>
                                      </p:tavLst>
                                    </p:anim>
                                    <p:anim calcmode="lin" valueType="num">
                                      <p:cBhvr additive="base">
                                        <p:cTn id="8" dur="500" fill="hold"/>
                                        <p:tgtEl>
                                          <p:spTgt spid="2252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azz.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calcmode="lin" valueType="num">
                                      <p:cBhvr additive="base">
                                        <p:cTn id="13" dur="500" fill="hold"/>
                                        <p:tgtEl>
                                          <p:spTgt spid="2253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mo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8116"/>
                                        </p:tgtEl>
                                        <p:attrNameLst>
                                          <p:attrName>style.visibility</p:attrName>
                                        </p:attrNameLst>
                                      </p:cBhvr>
                                      <p:to>
                                        <p:strVal val="visible"/>
                                      </p:to>
                                    </p:set>
                                    <p:animEffect transition="in" filter="blinds(horizontal)">
                                      <p:cBhvr>
                                        <p:cTn id="19" dur="500"/>
                                        <p:tgtEl>
                                          <p:spTgt spid="18116"/>
                                        </p:tgtEl>
                                      </p:cBhvr>
                                    </p:animEffect>
                                  </p:childTnLst>
                                  <p:subTnLst>
                                    <p:audio>
                                      <p:cMediaNode>
                                        <p:cTn display="0" masterRel="sameClick">
                                          <p:stCondLst>
                                            <p:cond evt="begin" delay="0">
                                              <p:tn val="17"/>
                                            </p:cond>
                                          </p:stCondLst>
                                          <p:endCondLst>
                                            <p:cond evt="onStopAudio" delay="0">
                                              <p:tgtEl>
                                                <p:sldTgt/>
                                              </p:tgtEl>
                                            </p:cond>
                                          </p:endCondLst>
                                        </p:cTn>
                                        <p:tgtEl>
                                          <p:sndTgt r:embed="rId4" name="SPAC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2538"/>
                                        </p:tgtEl>
                                        <p:attrNameLst>
                                          <p:attrName>style.visibility</p:attrName>
                                        </p:attrNameLst>
                                      </p:cBhvr>
                                      <p:to>
                                        <p:strVal val="visible"/>
                                      </p:to>
                                    </p:set>
                                    <p:anim calcmode="lin" valueType="num">
                                      <p:cBhvr additive="base">
                                        <p:cTn id="24" dur="500" fill="hold"/>
                                        <p:tgtEl>
                                          <p:spTgt spid="22538"/>
                                        </p:tgtEl>
                                        <p:attrNameLst>
                                          <p:attrName>ppt_x</p:attrName>
                                        </p:attrNameLst>
                                      </p:cBhvr>
                                      <p:tavLst>
                                        <p:tav tm="0">
                                          <p:val>
                                            <p:strVal val="0-#ppt_w/2"/>
                                          </p:val>
                                        </p:tav>
                                        <p:tav tm="100000">
                                          <p:val>
                                            <p:strVal val="#ppt_x"/>
                                          </p:val>
                                        </p:tav>
                                      </p:tavLst>
                                    </p:anim>
                                    <p:anim calcmode="lin" valueType="num">
                                      <p:cBhvr additive="base">
                                        <p:cTn id="25" dur="500" fill="hold"/>
                                        <p:tgtEl>
                                          <p:spTgt spid="225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Zisch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22539"/>
                                        </p:tgtEl>
                                        <p:attrNameLst>
                                          <p:attrName>style.visibility</p:attrName>
                                        </p:attrNameLst>
                                      </p:cBhvr>
                                      <p:to>
                                        <p:strVal val="visible"/>
                                      </p:to>
                                    </p:set>
                                    <p:anim calcmode="lin" valueType="num">
                                      <p:cBhvr additive="base">
                                        <p:cTn id="30" dur="500" fill="hold"/>
                                        <p:tgtEl>
                                          <p:spTgt spid="22539"/>
                                        </p:tgtEl>
                                        <p:attrNameLst>
                                          <p:attrName>ppt_x</p:attrName>
                                        </p:attrNameLst>
                                      </p:cBhvr>
                                      <p:tavLst>
                                        <p:tav tm="0">
                                          <p:val>
                                            <p:strVal val="1+#ppt_w/2"/>
                                          </p:val>
                                        </p:tav>
                                        <p:tav tm="100000">
                                          <p:val>
                                            <p:strVal val="#ppt_x"/>
                                          </p:val>
                                        </p:tav>
                                      </p:tavLst>
                                    </p:anim>
                                    <p:anim calcmode="lin" valueType="num">
                                      <p:cBhvr additive="base">
                                        <p:cTn id="31" dur="500" fill="hold"/>
                                        <p:tgtEl>
                                          <p:spTgt spid="225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EXPLOD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540">
                                            <p:txEl>
                                              <p:pRg st="0" end="0"/>
                                            </p:txEl>
                                          </p:spTgt>
                                        </p:tgtEl>
                                        <p:attrNameLst>
                                          <p:attrName>style.visibility</p:attrName>
                                        </p:attrNameLst>
                                      </p:cBhvr>
                                      <p:to>
                                        <p:strVal val="visible"/>
                                      </p:to>
                                    </p:set>
                                    <p:anim calcmode="lin" valueType="num">
                                      <p:cBhvr additive="base">
                                        <p:cTn id="36" dur="500" fill="hold"/>
                                        <p:tgtEl>
                                          <p:spTgt spid="22540">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5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J_SWIM1.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2540">
                                            <p:txEl>
                                              <p:pRg st="1" end="1"/>
                                            </p:txEl>
                                          </p:spTgt>
                                        </p:tgtEl>
                                        <p:attrNameLst>
                                          <p:attrName>style.visibility</p:attrName>
                                        </p:attrNameLst>
                                      </p:cBhvr>
                                      <p:to>
                                        <p:strVal val="visible"/>
                                      </p:to>
                                    </p:set>
                                    <p:anim calcmode="lin" valueType="num">
                                      <p:cBhvr additive="base">
                                        <p:cTn id="42" dur="500" fill="hold"/>
                                        <p:tgtEl>
                                          <p:spTgt spid="22540">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54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7" name="J_SWIM1.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2541"/>
                                        </p:tgtEl>
                                        <p:attrNameLst>
                                          <p:attrName>style.visibility</p:attrName>
                                        </p:attrNameLst>
                                      </p:cBhvr>
                                      <p:to>
                                        <p:strVal val="visible"/>
                                      </p:to>
                                    </p:set>
                                    <p:anim calcmode="lin" valueType="num">
                                      <p:cBhvr additive="base">
                                        <p:cTn id="48" dur="500" fill="hold"/>
                                        <p:tgtEl>
                                          <p:spTgt spid="22541"/>
                                        </p:tgtEl>
                                        <p:attrNameLst>
                                          <p:attrName>ppt_x</p:attrName>
                                        </p:attrNameLst>
                                      </p:cBhvr>
                                      <p:tavLst>
                                        <p:tav tm="0">
                                          <p:val>
                                            <p:strVal val="1+#ppt_w/2"/>
                                          </p:val>
                                        </p:tav>
                                        <p:tav tm="100000">
                                          <p:val>
                                            <p:strVal val="#ppt_x"/>
                                          </p:val>
                                        </p:tav>
                                      </p:tavLst>
                                    </p:anim>
                                    <p:anim calcmode="lin" valueType="num">
                                      <p:cBhvr additive="base">
                                        <p:cTn id="49" dur="500" fill="hold"/>
                                        <p:tgtEl>
                                          <p:spTgt spid="225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8"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P spid="22530" grpId="0" build="p" autoUpdateAnimBg="0"/>
      <p:bldP spid="22539" grpId="0" animBg="1"/>
      <p:bldP spid="22540" grpId="0" build="p" autoUpdateAnimBg="0"/>
      <p:bldP spid="2254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hteck 5120">
            <a:extLst>
              <a:ext uri="{FF2B5EF4-FFF2-40B4-BE49-F238E27FC236}">
                <a16:creationId xmlns:a16="http://schemas.microsoft.com/office/drawing/2014/main" id="{8F7F68A7-EF69-42A6-8955-D3A70D768F1D}"/>
              </a:ext>
            </a:extLst>
          </p:cNvPr>
          <p:cNvSpPr>
            <a:spLocks noChangeArrowheads="1"/>
          </p:cNvSpPr>
          <p:nvPr/>
        </p:nvSpPr>
        <p:spPr bwMode="auto">
          <a:xfrm>
            <a:off x="381000" y="3048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4400">
                <a:latin typeface="Times New Roman" panose="02020603050405020304" pitchFamily="18" charset="0"/>
              </a:rPr>
              <a:t>Aufbau der Erde</a:t>
            </a:r>
          </a:p>
        </p:txBody>
      </p:sp>
      <p:sp>
        <p:nvSpPr>
          <p:cNvPr id="5122" name="Gerade Verbindung 5121">
            <a:extLst>
              <a:ext uri="{FF2B5EF4-FFF2-40B4-BE49-F238E27FC236}">
                <a16:creationId xmlns:a16="http://schemas.microsoft.com/office/drawing/2014/main" id="{83859C2E-7C26-499C-AD8F-076CC3CA19B0}"/>
              </a:ext>
            </a:extLst>
          </p:cNvPr>
          <p:cNvSpPr>
            <a:spLocks noChangeShapeType="1"/>
          </p:cNvSpPr>
          <p:nvPr/>
        </p:nvSpPr>
        <p:spPr bwMode="auto">
          <a:xfrm>
            <a:off x="1143000" y="2133600"/>
            <a:ext cx="914400" cy="2438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23" name="Gerade Verbindung 5122">
            <a:extLst>
              <a:ext uri="{FF2B5EF4-FFF2-40B4-BE49-F238E27FC236}">
                <a16:creationId xmlns:a16="http://schemas.microsoft.com/office/drawing/2014/main" id="{9532B42D-D4C8-4391-BF71-89B7784963C1}"/>
              </a:ext>
            </a:extLst>
          </p:cNvPr>
          <p:cNvSpPr>
            <a:spLocks noChangeShapeType="1"/>
          </p:cNvSpPr>
          <p:nvPr/>
        </p:nvSpPr>
        <p:spPr bwMode="auto">
          <a:xfrm flipV="1">
            <a:off x="2057400" y="2209800"/>
            <a:ext cx="990600" cy="2362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24" name="Form 5123">
            <a:extLst>
              <a:ext uri="{FF2B5EF4-FFF2-40B4-BE49-F238E27FC236}">
                <a16:creationId xmlns:a16="http://schemas.microsoft.com/office/drawing/2014/main" id="{BC8F0A66-5730-42D3-9BC9-0B664F73FF8B}"/>
              </a:ext>
            </a:extLst>
          </p:cNvPr>
          <p:cNvSpPr>
            <a:spLocks/>
          </p:cNvSpPr>
          <p:nvPr/>
        </p:nvSpPr>
        <p:spPr bwMode="auto">
          <a:xfrm>
            <a:off x="2055813" y="1600200"/>
            <a:ext cx="992187" cy="685800"/>
          </a:xfrm>
          <a:custGeom>
            <a:avLst/>
            <a:gdLst>
              <a:gd name="T0" fmla="*/ 0 w 21635"/>
              <a:gd name="T1" fmla="*/ 0 h 21600"/>
              <a:gd name="T2" fmla="*/ 992187 w 21635"/>
              <a:gd name="T3" fmla="*/ 685800 h 21600"/>
              <a:gd name="T4" fmla="*/ 1605 w 21635"/>
              <a:gd name="T5" fmla="*/ 685800 h 21600"/>
              <a:gd name="T6" fmla="*/ 0 60000 65536"/>
              <a:gd name="T7" fmla="*/ 0 60000 65536"/>
              <a:gd name="T8" fmla="*/ 0 60000 65536"/>
              <a:gd name="T9" fmla="*/ 0 w 21635"/>
              <a:gd name="T10" fmla="*/ 0 h 21600"/>
              <a:gd name="T11" fmla="*/ 0 w 21635"/>
              <a:gd name="T12" fmla="*/ 0 h 21600"/>
            </a:gdLst>
            <a:ahLst/>
            <a:cxnLst>
              <a:cxn ang="T6">
                <a:pos x="T0" y="T1"/>
              </a:cxn>
              <a:cxn ang="T7">
                <a:pos x="T2" y="T3"/>
              </a:cxn>
              <a:cxn ang="T8">
                <a:pos x="T4" y="T5"/>
              </a:cxn>
            </a:cxnLst>
            <a:rect l="T9" t="T10" r="T11" b="T12"/>
            <a:pathLst>
              <a:path w="21635" h="21600" fill="none" extrusionOk="0">
                <a:moveTo>
                  <a:pt x="0" y="0"/>
                </a:moveTo>
                <a:cubicBezTo>
                  <a:pt x="11" y="0"/>
                  <a:pt x="23" y="-1"/>
                  <a:pt x="35" y="0"/>
                </a:cubicBezTo>
                <a:cubicBezTo>
                  <a:pt x="11964" y="0"/>
                  <a:pt x="21635" y="9670"/>
                  <a:pt x="21635" y="21600"/>
                </a:cubicBezTo>
              </a:path>
              <a:path w="21635" h="21600" stroke="0" extrusionOk="0">
                <a:moveTo>
                  <a:pt x="0" y="0"/>
                </a:moveTo>
                <a:cubicBezTo>
                  <a:pt x="11" y="0"/>
                  <a:pt x="23" y="-1"/>
                  <a:pt x="35" y="0"/>
                </a:cubicBezTo>
                <a:cubicBezTo>
                  <a:pt x="11964" y="0"/>
                  <a:pt x="21635" y="9670"/>
                  <a:pt x="21635" y="21600"/>
                </a:cubicBezTo>
                <a:lnTo>
                  <a:pt x="35" y="21600"/>
                </a:lnTo>
                <a:close/>
              </a:path>
            </a:pathLst>
          </a:custGeom>
          <a:noFill/>
          <a:ln w="12700" cap="rnd" algn="ctr">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5" name="Form 5124">
            <a:extLst>
              <a:ext uri="{FF2B5EF4-FFF2-40B4-BE49-F238E27FC236}">
                <a16:creationId xmlns:a16="http://schemas.microsoft.com/office/drawing/2014/main" id="{B8EB8F38-C2F1-455B-9604-94170CD7767F}"/>
              </a:ext>
            </a:extLst>
          </p:cNvPr>
          <p:cNvSpPr>
            <a:spLocks/>
          </p:cNvSpPr>
          <p:nvPr/>
        </p:nvSpPr>
        <p:spPr bwMode="auto">
          <a:xfrm>
            <a:off x="1143000" y="1600200"/>
            <a:ext cx="914400" cy="533400"/>
          </a:xfrm>
          <a:custGeom>
            <a:avLst/>
            <a:gdLst>
              <a:gd name="T0" fmla="*/ 0 w 21600"/>
              <a:gd name="T1" fmla="*/ 533400 h 21600"/>
              <a:gd name="T2" fmla="*/ 912791 w 21600"/>
              <a:gd name="T3" fmla="*/ 0 h 21600"/>
              <a:gd name="T4" fmla="*/ 914400 w 21600"/>
              <a:gd name="T5" fmla="*/ 53340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close/>
              </a:path>
            </a:pathLst>
          </a:custGeom>
          <a:noFill/>
          <a:ln w="12700" cap="rnd" algn="ctr">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6" name="Form 5125">
            <a:extLst>
              <a:ext uri="{FF2B5EF4-FFF2-40B4-BE49-F238E27FC236}">
                <a16:creationId xmlns:a16="http://schemas.microsoft.com/office/drawing/2014/main" id="{D0B11AC3-E835-4033-B86C-176275FC206C}"/>
              </a:ext>
            </a:extLst>
          </p:cNvPr>
          <p:cNvSpPr>
            <a:spLocks/>
          </p:cNvSpPr>
          <p:nvPr/>
        </p:nvSpPr>
        <p:spPr bwMode="auto">
          <a:xfrm>
            <a:off x="2055813" y="1371600"/>
            <a:ext cx="1144587" cy="838200"/>
          </a:xfrm>
          <a:custGeom>
            <a:avLst/>
            <a:gdLst>
              <a:gd name="T0" fmla="*/ 0 w 21630"/>
              <a:gd name="T1" fmla="*/ 0 h 21600"/>
              <a:gd name="T2" fmla="*/ 1144587 w 21630"/>
              <a:gd name="T3" fmla="*/ 838200 h 21600"/>
              <a:gd name="T4" fmla="*/ 1587 w 21630"/>
              <a:gd name="T5" fmla="*/ 838200 h 21600"/>
              <a:gd name="T6" fmla="*/ 0 60000 65536"/>
              <a:gd name="T7" fmla="*/ 0 60000 65536"/>
              <a:gd name="T8" fmla="*/ 0 60000 65536"/>
              <a:gd name="T9" fmla="*/ 0 w 21630"/>
              <a:gd name="T10" fmla="*/ 0 h 21600"/>
              <a:gd name="T11" fmla="*/ 0 w 21630"/>
              <a:gd name="T12" fmla="*/ 0 h 21600"/>
            </a:gdLst>
            <a:ahLst/>
            <a:cxnLst>
              <a:cxn ang="T6">
                <a:pos x="T0" y="T1"/>
              </a:cxn>
              <a:cxn ang="T7">
                <a:pos x="T2" y="T3"/>
              </a:cxn>
              <a:cxn ang="T8">
                <a:pos x="T4" y="T5"/>
              </a:cxn>
            </a:cxnLst>
            <a:rect l="T9" t="T10" r="T11" b="T12"/>
            <a:pathLst>
              <a:path w="21630" h="21600" fill="none" extrusionOk="0">
                <a:moveTo>
                  <a:pt x="0" y="0"/>
                </a:moveTo>
                <a:cubicBezTo>
                  <a:pt x="10" y="0"/>
                  <a:pt x="20" y="-1"/>
                  <a:pt x="30" y="0"/>
                </a:cubicBezTo>
                <a:cubicBezTo>
                  <a:pt x="11959" y="0"/>
                  <a:pt x="21630" y="9670"/>
                  <a:pt x="21630" y="21600"/>
                </a:cubicBezTo>
              </a:path>
              <a:path w="21630" h="21600" stroke="0" extrusionOk="0">
                <a:moveTo>
                  <a:pt x="0" y="0"/>
                </a:moveTo>
                <a:cubicBezTo>
                  <a:pt x="10" y="0"/>
                  <a:pt x="20" y="-1"/>
                  <a:pt x="30" y="0"/>
                </a:cubicBezTo>
                <a:cubicBezTo>
                  <a:pt x="11959" y="0"/>
                  <a:pt x="21630" y="9670"/>
                  <a:pt x="21630" y="21600"/>
                </a:cubicBezTo>
                <a:lnTo>
                  <a:pt x="30" y="21600"/>
                </a:lnTo>
                <a:close/>
              </a:path>
            </a:pathLst>
          </a:custGeom>
          <a:noFill/>
          <a:ln w="12700" cap="rnd" algn="ctr">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7" name="Form 5126">
            <a:extLst>
              <a:ext uri="{FF2B5EF4-FFF2-40B4-BE49-F238E27FC236}">
                <a16:creationId xmlns:a16="http://schemas.microsoft.com/office/drawing/2014/main" id="{158E5BD1-A62C-44BA-B873-601472A0DAEB}"/>
              </a:ext>
            </a:extLst>
          </p:cNvPr>
          <p:cNvSpPr>
            <a:spLocks/>
          </p:cNvSpPr>
          <p:nvPr/>
        </p:nvSpPr>
        <p:spPr bwMode="auto">
          <a:xfrm>
            <a:off x="990600" y="1371600"/>
            <a:ext cx="1066800" cy="685800"/>
          </a:xfrm>
          <a:custGeom>
            <a:avLst/>
            <a:gdLst>
              <a:gd name="T0" fmla="*/ 0 w 21600"/>
              <a:gd name="T1" fmla="*/ 685800 h 21600"/>
              <a:gd name="T2" fmla="*/ 1065220 w 21600"/>
              <a:gd name="T3" fmla="*/ 0 h 21600"/>
              <a:gd name="T4" fmla="*/ 1066800 w 21600"/>
              <a:gd name="T5" fmla="*/ 68580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close/>
              </a:path>
            </a:pathLst>
          </a:custGeom>
          <a:noFill/>
          <a:ln w="12700" cap="rnd" algn="ctr">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8" name="Gerade Verbindung 5127">
            <a:extLst>
              <a:ext uri="{FF2B5EF4-FFF2-40B4-BE49-F238E27FC236}">
                <a16:creationId xmlns:a16="http://schemas.microsoft.com/office/drawing/2014/main" id="{3B0C39EA-6B83-43AA-9F08-03F7EAD41F64}"/>
              </a:ext>
            </a:extLst>
          </p:cNvPr>
          <p:cNvSpPr>
            <a:spLocks noChangeShapeType="1"/>
          </p:cNvSpPr>
          <p:nvPr/>
        </p:nvSpPr>
        <p:spPr bwMode="auto">
          <a:xfrm>
            <a:off x="990600" y="2057400"/>
            <a:ext cx="152400" cy="76200"/>
          </a:xfrm>
          <a:prstGeom prst="line">
            <a:avLst/>
          </a:prstGeom>
          <a:noFill/>
          <a:ln w="12700" algn="ctr">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29" name="Gerade Verbindung 5128">
            <a:extLst>
              <a:ext uri="{FF2B5EF4-FFF2-40B4-BE49-F238E27FC236}">
                <a16:creationId xmlns:a16="http://schemas.microsoft.com/office/drawing/2014/main" id="{CB9FE534-ED0D-4003-A078-90B6F55F83AC}"/>
              </a:ext>
            </a:extLst>
          </p:cNvPr>
          <p:cNvSpPr>
            <a:spLocks noChangeShapeType="1"/>
          </p:cNvSpPr>
          <p:nvPr/>
        </p:nvSpPr>
        <p:spPr bwMode="auto">
          <a:xfrm flipH="1">
            <a:off x="3048000" y="2209800"/>
            <a:ext cx="152400" cy="76200"/>
          </a:xfrm>
          <a:prstGeom prst="line">
            <a:avLst/>
          </a:prstGeom>
          <a:noFill/>
          <a:ln w="12700" algn="ctr">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30" name="Form 5129">
            <a:extLst>
              <a:ext uri="{FF2B5EF4-FFF2-40B4-BE49-F238E27FC236}">
                <a16:creationId xmlns:a16="http://schemas.microsoft.com/office/drawing/2014/main" id="{5C8DA802-CAF6-4715-B352-A77B951A0611}"/>
              </a:ext>
            </a:extLst>
          </p:cNvPr>
          <p:cNvSpPr>
            <a:spLocks/>
          </p:cNvSpPr>
          <p:nvPr/>
        </p:nvSpPr>
        <p:spPr bwMode="auto">
          <a:xfrm>
            <a:off x="1219200" y="1676400"/>
            <a:ext cx="838200" cy="533400"/>
          </a:xfrm>
          <a:custGeom>
            <a:avLst/>
            <a:gdLst>
              <a:gd name="T0" fmla="*/ 0 w 21600"/>
              <a:gd name="T1" fmla="*/ 533400 h 21600"/>
              <a:gd name="T2" fmla="*/ 836609 w 21600"/>
              <a:gd name="T3" fmla="*/ 0 h 21600"/>
              <a:gd name="T4" fmla="*/ 838200 w 21600"/>
              <a:gd name="T5" fmla="*/ 53340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6"/>
                  <a:pt x="9645" y="22"/>
                  <a:pt x="21559" y="0"/>
                </a:cubicBezTo>
              </a:path>
              <a:path w="21600" h="21600" stroke="0" extrusionOk="0">
                <a:moveTo>
                  <a:pt x="0" y="21600"/>
                </a:moveTo>
                <a:cubicBezTo>
                  <a:pt x="0" y="9686"/>
                  <a:pt x="9645" y="22"/>
                  <a:pt x="21559" y="0"/>
                </a:cubicBezTo>
                <a:lnTo>
                  <a:pt x="21600"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1" name="Form 5130">
            <a:extLst>
              <a:ext uri="{FF2B5EF4-FFF2-40B4-BE49-F238E27FC236}">
                <a16:creationId xmlns:a16="http://schemas.microsoft.com/office/drawing/2014/main" id="{C1148DBF-5496-4277-858C-BEBD33605344}"/>
              </a:ext>
            </a:extLst>
          </p:cNvPr>
          <p:cNvSpPr>
            <a:spLocks/>
          </p:cNvSpPr>
          <p:nvPr/>
        </p:nvSpPr>
        <p:spPr bwMode="auto">
          <a:xfrm>
            <a:off x="2055813" y="1676400"/>
            <a:ext cx="915987" cy="685800"/>
          </a:xfrm>
          <a:custGeom>
            <a:avLst/>
            <a:gdLst>
              <a:gd name="T0" fmla="*/ 0 w 21638"/>
              <a:gd name="T1" fmla="*/ 0 h 21600"/>
              <a:gd name="T2" fmla="*/ 915987 w 21638"/>
              <a:gd name="T3" fmla="*/ 685800 h 21600"/>
              <a:gd name="T4" fmla="*/ 1609 w 21638"/>
              <a:gd name="T5" fmla="*/ 685800 h 21600"/>
              <a:gd name="T6" fmla="*/ 0 60000 65536"/>
              <a:gd name="T7" fmla="*/ 0 60000 65536"/>
              <a:gd name="T8" fmla="*/ 0 60000 65536"/>
              <a:gd name="T9" fmla="*/ 0 w 21638"/>
              <a:gd name="T10" fmla="*/ 0 h 21600"/>
              <a:gd name="T11" fmla="*/ 0 w 21638"/>
              <a:gd name="T12" fmla="*/ 0 h 21600"/>
            </a:gdLst>
            <a:ahLst/>
            <a:cxnLst>
              <a:cxn ang="T6">
                <a:pos x="T0" y="T1"/>
              </a:cxn>
              <a:cxn ang="T7">
                <a:pos x="T2" y="T3"/>
              </a:cxn>
              <a:cxn ang="T8">
                <a:pos x="T4" y="T5"/>
              </a:cxn>
            </a:cxnLst>
            <a:rect l="T9" t="T10" r="T11" b="T12"/>
            <a:pathLst>
              <a:path w="21638" h="21600" fill="none" extrusionOk="0">
                <a:moveTo>
                  <a:pt x="0" y="0"/>
                </a:moveTo>
                <a:cubicBezTo>
                  <a:pt x="12" y="0"/>
                  <a:pt x="25" y="-1"/>
                  <a:pt x="38" y="0"/>
                </a:cubicBezTo>
                <a:cubicBezTo>
                  <a:pt x="11967" y="0"/>
                  <a:pt x="21638" y="9670"/>
                  <a:pt x="21638" y="21600"/>
                </a:cubicBezTo>
              </a:path>
              <a:path w="21638" h="21600" stroke="0" extrusionOk="0">
                <a:moveTo>
                  <a:pt x="0" y="0"/>
                </a:moveTo>
                <a:cubicBezTo>
                  <a:pt x="12" y="0"/>
                  <a:pt x="25" y="-1"/>
                  <a:pt x="38" y="0"/>
                </a:cubicBezTo>
                <a:cubicBezTo>
                  <a:pt x="11967" y="0"/>
                  <a:pt x="21638" y="9670"/>
                  <a:pt x="21638" y="21600"/>
                </a:cubicBezTo>
                <a:lnTo>
                  <a:pt x="38" y="21600"/>
                </a:lnTo>
                <a:close/>
              </a:path>
            </a:pathLst>
          </a:custGeom>
          <a:noFill/>
          <a:ln w="12700" cap="rnd"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2" name="Form 5131">
            <a:extLst>
              <a:ext uri="{FF2B5EF4-FFF2-40B4-BE49-F238E27FC236}">
                <a16:creationId xmlns:a16="http://schemas.microsoft.com/office/drawing/2014/main" id="{CC333BEF-BFC8-44D0-B52C-5E72B65F1239}"/>
              </a:ext>
            </a:extLst>
          </p:cNvPr>
          <p:cNvSpPr>
            <a:spLocks/>
          </p:cNvSpPr>
          <p:nvPr/>
        </p:nvSpPr>
        <p:spPr bwMode="auto">
          <a:xfrm>
            <a:off x="2132013" y="1830388"/>
            <a:ext cx="763587" cy="762000"/>
          </a:xfrm>
          <a:custGeom>
            <a:avLst/>
            <a:gdLst>
              <a:gd name="T0" fmla="*/ 0 w 21645"/>
              <a:gd name="T1" fmla="*/ 0 h 21600"/>
              <a:gd name="T2" fmla="*/ 763587 w 21645"/>
              <a:gd name="T3" fmla="*/ 762000 h 21600"/>
              <a:gd name="T4" fmla="*/ 1587 w 21645"/>
              <a:gd name="T5" fmla="*/ 762000 h 21600"/>
              <a:gd name="T6" fmla="*/ 0 60000 65536"/>
              <a:gd name="T7" fmla="*/ 0 60000 65536"/>
              <a:gd name="T8" fmla="*/ 0 60000 65536"/>
              <a:gd name="T9" fmla="*/ 0 w 21645"/>
              <a:gd name="T10" fmla="*/ 0 h 21600"/>
              <a:gd name="T11" fmla="*/ 0 w 21645"/>
              <a:gd name="T12" fmla="*/ 0 h 21600"/>
            </a:gdLst>
            <a:ahLst/>
            <a:cxnLst>
              <a:cxn ang="T6">
                <a:pos x="T0" y="T1"/>
              </a:cxn>
              <a:cxn ang="T7">
                <a:pos x="T2" y="T3"/>
              </a:cxn>
              <a:cxn ang="T8">
                <a:pos x="T4" y="T5"/>
              </a:cxn>
            </a:cxnLst>
            <a:rect l="T9" t="T10" r="T11" b="T12"/>
            <a:pathLst>
              <a:path w="21645" h="21600" fill="none" extrusionOk="0">
                <a:moveTo>
                  <a:pt x="0" y="0"/>
                </a:moveTo>
                <a:cubicBezTo>
                  <a:pt x="15" y="0"/>
                  <a:pt x="30" y="-1"/>
                  <a:pt x="45" y="0"/>
                </a:cubicBezTo>
                <a:cubicBezTo>
                  <a:pt x="11974" y="0"/>
                  <a:pt x="21645" y="9670"/>
                  <a:pt x="21645" y="21600"/>
                </a:cubicBezTo>
              </a:path>
              <a:path w="21645" h="21600" stroke="0" extrusionOk="0">
                <a:moveTo>
                  <a:pt x="0" y="0"/>
                </a:moveTo>
                <a:cubicBezTo>
                  <a:pt x="15" y="0"/>
                  <a:pt x="30" y="-1"/>
                  <a:pt x="45" y="0"/>
                </a:cubicBezTo>
                <a:cubicBezTo>
                  <a:pt x="11974" y="0"/>
                  <a:pt x="21645" y="9670"/>
                  <a:pt x="21645" y="21600"/>
                </a:cubicBezTo>
                <a:lnTo>
                  <a:pt x="45" y="21600"/>
                </a:lnTo>
                <a:close/>
              </a:path>
            </a:pathLst>
          </a:custGeom>
          <a:noFill/>
          <a:ln w="12700" cap="rnd" algn="ctr">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3" name="Form 5132">
            <a:extLst>
              <a:ext uri="{FF2B5EF4-FFF2-40B4-BE49-F238E27FC236}">
                <a16:creationId xmlns:a16="http://schemas.microsoft.com/office/drawing/2014/main" id="{BADA4F4F-A4F1-4AC9-AE7F-C65CBB587D5B}"/>
              </a:ext>
            </a:extLst>
          </p:cNvPr>
          <p:cNvSpPr>
            <a:spLocks/>
          </p:cNvSpPr>
          <p:nvPr/>
        </p:nvSpPr>
        <p:spPr bwMode="auto">
          <a:xfrm>
            <a:off x="1295400" y="1828800"/>
            <a:ext cx="914400" cy="685800"/>
          </a:xfrm>
          <a:custGeom>
            <a:avLst/>
            <a:gdLst>
              <a:gd name="T0" fmla="*/ 0 w 21600"/>
              <a:gd name="T1" fmla="*/ 685800 h 21600"/>
              <a:gd name="T2" fmla="*/ 912791 w 21600"/>
              <a:gd name="T3" fmla="*/ 0 h 21600"/>
              <a:gd name="T4" fmla="*/ 914400 w 21600"/>
              <a:gd name="T5" fmla="*/ 68580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close/>
              </a:path>
            </a:pathLst>
          </a:custGeom>
          <a:noFill/>
          <a:ln w="12700" cap="rnd" algn="ctr">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4" name="Form 5133">
            <a:extLst>
              <a:ext uri="{FF2B5EF4-FFF2-40B4-BE49-F238E27FC236}">
                <a16:creationId xmlns:a16="http://schemas.microsoft.com/office/drawing/2014/main" id="{BA892937-8152-4D81-8260-D28D542CD4BA}"/>
              </a:ext>
            </a:extLst>
          </p:cNvPr>
          <p:cNvSpPr>
            <a:spLocks/>
          </p:cNvSpPr>
          <p:nvPr/>
        </p:nvSpPr>
        <p:spPr bwMode="auto">
          <a:xfrm>
            <a:off x="2132013" y="2057400"/>
            <a:ext cx="687387" cy="609600"/>
          </a:xfrm>
          <a:custGeom>
            <a:avLst/>
            <a:gdLst>
              <a:gd name="T0" fmla="*/ 0 w 21650"/>
              <a:gd name="T1" fmla="*/ 0 h 21600"/>
              <a:gd name="T2" fmla="*/ 687387 w 21650"/>
              <a:gd name="T3" fmla="*/ 609600 h 21600"/>
              <a:gd name="T4" fmla="*/ 1587 w 21650"/>
              <a:gd name="T5" fmla="*/ 609600 h 21600"/>
              <a:gd name="T6" fmla="*/ 0 60000 65536"/>
              <a:gd name="T7" fmla="*/ 0 60000 65536"/>
              <a:gd name="T8" fmla="*/ 0 60000 65536"/>
              <a:gd name="T9" fmla="*/ 0 w 21650"/>
              <a:gd name="T10" fmla="*/ 0 h 21600"/>
              <a:gd name="T11" fmla="*/ 0 w 21650"/>
              <a:gd name="T12" fmla="*/ 0 h 21600"/>
            </a:gdLst>
            <a:ahLst/>
            <a:cxnLst>
              <a:cxn ang="T6">
                <a:pos x="T0" y="T1"/>
              </a:cxn>
              <a:cxn ang="T7">
                <a:pos x="T2" y="T3"/>
              </a:cxn>
              <a:cxn ang="T8">
                <a:pos x="T4" y="T5"/>
              </a:cxn>
            </a:cxnLst>
            <a:rect l="T9" t="T10" r="T11" b="T12"/>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12700" cap="rnd" algn="ctr">
            <a:solidFill>
              <a:srgbClr val="9966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5" name="Form 5134">
            <a:extLst>
              <a:ext uri="{FF2B5EF4-FFF2-40B4-BE49-F238E27FC236}">
                <a16:creationId xmlns:a16="http://schemas.microsoft.com/office/drawing/2014/main" id="{3E8B385D-333F-41E7-AEBA-30AE8D74F226}"/>
              </a:ext>
            </a:extLst>
          </p:cNvPr>
          <p:cNvSpPr>
            <a:spLocks/>
          </p:cNvSpPr>
          <p:nvPr/>
        </p:nvSpPr>
        <p:spPr bwMode="auto">
          <a:xfrm>
            <a:off x="1373188" y="2057400"/>
            <a:ext cx="762000" cy="609600"/>
          </a:xfrm>
          <a:custGeom>
            <a:avLst/>
            <a:gdLst>
              <a:gd name="T0" fmla="*/ 0 w 21600"/>
              <a:gd name="T1" fmla="*/ 609600 h 21600"/>
              <a:gd name="T2" fmla="*/ 760413 w 21600"/>
              <a:gd name="T3" fmla="*/ 0 h 21600"/>
              <a:gd name="T4" fmla="*/ 762000 w 21600"/>
              <a:gd name="T5" fmla="*/ 60960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8"/>
                  <a:pt x="9643" y="24"/>
                  <a:pt x="21555" y="0"/>
                </a:cubicBezTo>
              </a:path>
              <a:path w="21600" h="21600" stroke="0" extrusionOk="0">
                <a:moveTo>
                  <a:pt x="0" y="21600"/>
                </a:moveTo>
                <a:cubicBezTo>
                  <a:pt x="0" y="9688"/>
                  <a:pt x="9643" y="24"/>
                  <a:pt x="21555" y="0"/>
                </a:cubicBezTo>
                <a:lnTo>
                  <a:pt x="21600" y="21600"/>
                </a:lnTo>
                <a:close/>
              </a:path>
            </a:pathLst>
          </a:custGeom>
          <a:noFill/>
          <a:ln w="12700" cap="rnd" algn="ctr">
            <a:solidFill>
              <a:srgbClr val="9966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6" name="Form 5135">
            <a:extLst>
              <a:ext uri="{FF2B5EF4-FFF2-40B4-BE49-F238E27FC236}">
                <a16:creationId xmlns:a16="http://schemas.microsoft.com/office/drawing/2014/main" id="{BFACFB0F-8329-4A49-8ABE-1C3AF1312553}"/>
              </a:ext>
            </a:extLst>
          </p:cNvPr>
          <p:cNvSpPr>
            <a:spLocks/>
          </p:cNvSpPr>
          <p:nvPr/>
        </p:nvSpPr>
        <p:spPr bwMode="auto">
          <a:xfrm>
            <a:off x="1828800" y="3810000"/>
            <a:ext cx="228600" cy="152400"/>
          </a:xfrm>
          <a:custGeom>
            <a:avLst/>
            <a:gdLst>
              <a:gd name="T0" fmla="*/ 0 w 21600"/>
              <a:gd name="T1" fmla="*/ 152400 h 21599"/>
              <a:gd name="T2" fmla="*/ 227013 w 21600"/>
              <a:gd name="T3" fmla="*/ 0 h 21599"/>
              <a:gd name="T4" fmla="*/ 228600 w 21600"/>
              <a:gd name="T5" fmla="*/ 152400 h 21599"/>
              <a:gd name="T6" fmla="*/ 0 60000 65536"/>
              <a:gd name="T7" fmla="*/ 0 60000 65536"/>
              <a:gd name="T8" fmla="*/ 0 60000 65536"/>
              <a:gd name="T9" fmla="*/ 0 w 21600"/>
              <a:gd name="T10" fmla="*/ 0 h 21599"/>
              <a:gd name="T11" fmla="*/ 0 w 21600"/>
              <a:gd name="T12" fmla="*/ 0 h 21599"/>
            </a:gdLst>
            <a:ahLst/>
            <a:cxnLst>
              <a:cxn ang="T6">
                <a:pos x="T0" y="T1"/>
              </a:cxn>
              <a:cxn ang="T7">
                <a:pos x="T2" y="T3"/>
              </a:cxn>
              <a:cxn ang="T8">
                <a:pos x="T4" y="T5"/>
              </a:cxn>
            </a:cxnLst>
            <a:rect l="T9" t="T10" r="T11" b="T12"/>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close/>
              </a:path>
            </a:pathLst>
          </a:custGeom>
          <a:noFill/>
          <a:ln w="12700" cap="rnd" algn="ctr">
            <a:solidFill>
              <a:srgbClr val="FF66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7" name="Form 5136">
            <a:extLst>
              <a:ext uri="{FF2B5EF4-FFF2-40B4-BE49-F238E27FC236}">
                <a16:creationId xmlns:a16="http://schemas.microsoft.com/office/drawing/2014/main" id="{5F88DCC7-1B1B-41D2-8011-0CAD783ECEFB}"/>
              </a:ext>
            </a:extLst>
          </p:cNvPr>
          <p:cNvSpPr>
            <a:spLocks/>
          </p:cNvSpPr>
          <p:nvPr/>
        </p:nvSpPr>
        <p:spPr bwMode="auto">
          <a:xfrm>
            <a:off x="2057400" y="3810000"/>
            <a:ext cx="230188" cy="152400"/>
          </a:xfrm>
          <a:custGeom>
            <a:avLst/>
            <a:gdLst>
              <a:gd name="T0" fmla="*/ 0 w 21750"/>
              <a:gd name="T1" fmla="*/ 7 h 21600"/>
              <a:gd name="T2" fmla="*/ 230188 w 21750"/>
              <a:gd name="T3" fmla="*/ 152400 h 21600"/>
              <a:gd name="T4" fmla="*/ 1588 w 21750"/>
              <a:gd name="T5" fmla="*/ 152400 h 21600"/>
              <a:gd name="T6" fmla="*/ 0 60000 65536"/>
              <a:gd name="T7" fmla="*/ 0 60000 65536"/>
              <a:gd name="T8" fmla="*/ 0 60000 65536"/>
              <a:gd name="T9" fmla="*/ 0 w 21750"/>
              <a:gd name="T10" fmla="*/ 0 h 21600"/>
              <a:gd name="T11" fmla="*/ 0 w 21750"/>
              <a:gd name="T12" fmla="*/ 0 h 21600"/>
            </a:gdLst>
            <a:ahLst/>
            <a:cxnLst>
              <a:cxn ang="T6">
                <a:pos x="T0" y="T1"/>
              </a:cxn>
              <a:cxn ang="T7">
                <a:pos x="T2" y="T3"/>
              </a:cxn>
              <a:cxn ang="T8">
                <a:pos x="T4" y="T5"/>
              </a:cxn>
            </a:cxnLst>
            <a:rect l="T9" t="T10" r="T11" b="T12"/>
            <a:pathLst>
              <a:path w="21750" h="21600" fill="none" extrusionOk="0">
                <a:moveTo>
                  <a:pt x="-1" y="0"/>
                </a:moveTo>
                <a:cubicBezTo>
                  <a:pt x="49" y="0"/>
                  <a:pt x="99" y="-1"/>
                  <a:pt x="150" y="0"/>
                </a:cubicBezTo>
                <a:cubicBezTo>
                  <a:pt x="12079" y="0"/>
                  <a:pt x="21750" y="9670"/>
                  <a:pt x="21750" y="21600"/>
                </a:cubicBezTo>
              </a:path>
              <a:path w="21750" h="21600" stroke="0" extrusionOk="0">
                <a:moveTo>
                  <a:pt x="-1" y="0"/>
                </a:moveTo>
                <a:cubicBezTo>
                  <a:pt x="49" y="0"/>
                  <a:pt x="99" y="-1"/>
                  <a:pt x="150" y="0"/>
                </a:cubicBezTo>
                <a:cubicBezTo>
                  <a:pt x="12079" y="0"/>
                  <a:pt x="21750" y="9670"/>
                  <a:pt x="21750" y="21600"/>
                </a:cubicBezTo>
                <a:lnTo>
                  <a:pt x="150" y="21600"/>
                </a:lnTo>
                <a:close/>
              </a:path>
            </a:pathLst>
          </a:custGeom>
          <a:noFill/>
          <a:ln w="12700" cap="rnd" algn="ctr">
            <a:solidFill>
              <a:srgbClr val="FF66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8" name="Gerade Verbindung 5137">
            <a:extLst>
              <a:ext uri="{FF2B5EF4-FFF2-40B4-BE49-F238E27FC236}">
                <a16:creationId xmlns:a16="http://schemas.microsoft.com/office/drawing/2014/main" id="{7B7FF9C5-5A5F-4C82-9EC9-13F3F7AB369E}"/>
              </a:ext>
            </a:extLst>
          </p:cNvPr>
          <p:cNvSpPr>
            <a:spLocks noChangeShapeType="1"/>
          </p:cNvSpPr>
          <p:nvPr/>
        </p:nvSpPr>
        <p:spPr bwMode="auto">
          <a:xfrm flipV="1">
            <a:off x="3200400" y="1295400"/>
            <a:ext cx="1905000" cy="762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39" name="Gerade Verbindung 5138">
            <a:extLst>
              <a:ext uri="{FF2B5EF4-FFF2-40B4-BE49-F238E27FC236}">
                <a16:creationId xmlns:a16="http://schemas.microsoft.com/office/drawing/2014/main" id="{678105F4-A171-4FF7-B6D5-63CCB3934657}"/>
              </a:ext>
            </a:extLst>
          </p:cNvPr>
          <p:cNvSpPr>
            <a:spLocks noChangeShapeType="1"/>
          </p:cNvSpPr>
          <p:nvPr/>
        </p:nvSpPr>
        <p:spPr bwMode="auto">
          <a:xfrm>
            <a:off x="3048000" y="2286000"/>
            <a:ext cx="1905000" cy="228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40" name="Gerade Verbindung 5139">
            <a:extLst>
              <a:ext uri="{FF2B5EF4-FFF2-40B4-BE49-F238E27FC236}">
                <a16:creationId xmlns:a16="http://schemas.microsoft.com/office/drawing/2014/main" id="{1267FA89-51F3-4FEB-AE48-2D3A6C9DFA57}"/>
              </a:ext>
            </a:extLst>
          </p:cNvPr>
          <p:cNvSpPr>
            <a:spLocks noChangeShapeType="1"/>
          </p:cNvSpPr>
          <p:nvPr/>
        </p:nvSpPr>
        <p:spPr bwMode="auto">
          <a:xfrm>
            <a:off x="2971800" y="2514600"/>
            <a:ext cx="838200" cy="685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41" name="Gerade Verbindung 5140">
            <a:extLst>
              <a:ext uri="{FF2B5EF4-FFF2-40B4-BE49-F238E27FC236}">
                <a16:creationId xmlns:a16="http://schemas.microsoft.com/office/drawing/2014/main" id="{7CC1BECD-6910-4F5A-A248-9E1A481017FC}"/>
              </a:ext>
            </a:extLst>
          </p:cNvPr>
          <p:cNvSpPr>
            <a:spLocks noChangeShapeType="1"/>
          </p:cNvSpPr>
          <p:nvPr/>
        </p:nvSpPr>
        <p:spPr bwMode="auto">
          <a:xfrm>
            <a:off x="2895600" y="2590800"/>
            <a:ext cx="381000" cy="1905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42" name="Gerade Verbindung 5141">
            <a:extLst>
              <a:ext uri="{FF2B5EF4-FFF2-40B4-BE49-F238E27FC236}">
                <a16:creationId xmlns:a16="http://schemas.microsoft.com/office/drawing/2014/main" id="{EAA48515-906F-4685-B64D-43AD23FFCFC6}"/>
              </a:ext>
            </a:extLst>
          </p:cNvPr>
          <p:cNvSpPr>
            <a:spLocks noChangeShapeType="1"/>
          </p:cNvSpPr>
          <p:nvPr/>
        </p:nvSpPr>
        <p:spPr bwMode="auto">
          <a:xfrm flipH="1">
            <a:off x="1752600" y="4495800"/>
            <a:ext cx="304800" cy="1676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43" name="Rechteck 5142">
            <a:extLst>
              <a:ext uri="{FF2B5EF4-FFF2-40B4-BE49-F238E27FC236}">
                <a16:creationId xmlns:a16="http://schemas.microsoft.com/office/drawing/2014/main" id="{F57E2442-D618-4A53-A875-DED53A2A1603}"/>
              </a:ext>
            </a:extLst>
          </p:cNvPr>
          <p:cNvSpPr>
            <a:spLocks noChangeArrowheads="1"/>
          </p:cNvSpPr>
          <p:nvPr/>
        </p:nvSpPr>
        <p:spPr bwMode="auto">
          <a:xfrm>
            <a:off x="5029200" y="5334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Atmosphäre</a:t>
            </a:r>
          </a:p>
        </p:txBody>
      </p:sp>
      <p:sp>
        <p:nvSpPr>
          <p:cNvPr id="5144" name="Rechteck 5143">
            <a:extLst>
              <a:ext uri="{FF2B5EF4-FFF2-40B4-BE49-F238E27FC236}">
                <a16:creationId xmlns:a16="http://schemas.microsoft.com/office/drawing/2014/main" id="{2D01D6B7-9F98-4CAD-8A9E-2A97D7E77AFD}"/>
              </a:ext>
            </a:extLst>
          </p:cNvPr>
          <p:cNvSpPr>
            <a:spLocks noChangeArrowheads="1"/>
          </p:cNvSpPr>
          <p:nvPr/>
        </p:nvSpPr>
        <p:spPr bwMode="auto">
          <a:xfrm>
            <a:off x="5181600" y="990600"/>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Die gasförmige Atmosphäre besteht aus Stickstoff, Sauerstoff, Edelgasen und anderen  Gasen. Die Schalendicke beträgt 100 km. Davon sind 12-15 km Troposphäre, 30 km Stratosphäre und 35 km Mesosphäre.</a:t>
            </a:r>
          </a:p>
        </p:txBody>
      </p:sp>
      <p:sp>
        <p:nvSpPr>
          <p:cNvPr id="5145" name="Rechteck 5144">
            <a:extLst>
              <a:ext uri="{FF2B5EF4-FFF2-40B4-BE49-F238E27FC236}">
                <a16:creationId xmlns:a16="http://schemas.microsoft.com/office/drawing/2014/main" id="{7AA5CF70-1FA4-4CA2-BC89-A0BA071C3A20}"/>
              </a:ext>
            </a:extLst>
          </p:cNvPr>
          <p:cNvSpPr>
            <a:spLocks noChangeArrowheads="1"/>
          </p:cNvSpPr>
          <p:nvPr/>
        </p:nvSpPr>
        <p:spPr bwMode="auto">
          <a:xfrm>
            <a:off x="5105400" y="190500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Biosphäre</a:t>
            </a:r>
          </a:p>
        </p:txBody>
      </p:sp>
      <p:sp>
        <p:nvSpPr>
          <p:cNvPr id="5146" name="Rechteck 5145">
            <a:extLst>
              <a:ext uri="{FF2B5EF4-FFF2-40B4-BE49-F238E27FC236}">
                <a16:creationId xmlns:a16="http://schemas.microsoft.com/office/drawing/2014/main" id="{885937ED-FA27-4E2B-A740-25E0A06D8CD6}"/>
              </a:ext>
            </a:extLst>
          </p:cNvPr>
          <p:cNvSpPr>
            <a:spLocks noChangeArrowheads="1"/>
          </p:cNvSpPr>
          <p:nvPr/>
        </p:nvSpPr>
        <p:spPr bwMode="auto">
          <a:xfrm>
            <a:off x="4953000" y="2286000"/>
            <a:ext cx="3886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Die feste und zum Teil flüssige Biosphäre enthält C, H, O, N, S , Wasser und anorganisches Skelettmaterial. Die Schalendicke ist normalerweise 1 km aber oft viel  mehr.</a:t>
            </a:r>
          </a:p>
        </p:txBody>
      </p:sp>
      <p:sp>
        <p:nvSpPr>
          <p:cNvPr id="5147" name="Rechteck 5146">
            <a:extLst>
              <a:ext uri="{FF2B5EF4-FFF2-40B4-BE49-F238E27FC236}">
                <a16:creationId xmlns:a16="http://schemas.microsoft.com/office/drawing/2014/main" id="{5CAF23E6-9C56-4BF7-B2AD-7F95C8B3E81B}"/>
              </a:ext>
            </a:extLst>
          </p:cNvPr>
          <p:cNvSpPr>
            <a:spLocks noChangeArrowheads="1"/>
          </p:cNvSpPr>
          <p:nvPr/>
        </p:nvSpPr>
        <p:spPr bwMode="auto">
          <a:xfrm>
            <a:off x="3886200" y="3048000"/>
            <a:ext cx="350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Hydrosphäre</a:t>
            </a:r>
          </a:p>
        </p:txBody>
      </p:sp>
      <p:sp>
        <p:nvSpPr>
          <p:cNvPr id="5148" name="Rechteck 5147">
            <a:extLst>
              <a:ext uri="{FF2B5EF4-FFF2-40B4-BE49-F238E27FC236}">
                <a16:creationId xmlns:a16="http://schemas.microsoft.com/office/drawing/2014/main" id="{BD93D9B5-CCB8-455E-8C1D-526E8FC90163}"/>
              </a:ext>
            </a:extLst>
          </p:cNvPr>
          <p:cNvSpPr>
            <a:spLocks noChangeArrowheads="1"/>
          </p:cNvSpPr>
          <p:nvPr/>
        </p:nvSpPr>
        <p:spPr bwMode="auto">
          <a:xfrm>
            <a:off x="3657600" y="3352800"/>
            <a:ext cx="502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Die Hydrosphäre ist flüssig und seltener fest und enthält Salz und Süßwasser, Schnee, Eis und gelöste Salze , sowie Chloride und Sulfate. Sie ist durchschnittlich 4 km und maximal 11 km dick.</a:t>
            </a:r>
          </a:p>
        </p:txBody>
      </p:sp>
      <p:sp>
        <p:nvSpPr>
          <p:cNvPr id="5149" name="Gerade Verbindung 5148">
            <a:extLst>
              <a:ext uri="{FF2B5EF4-FFF2-40B4-BE49-F238E27FC236}">
                <a16:creationId xmlns:a16="http://schemas.microsoft.com/office/drawing/2014/main" id="{763A4733-2B11-4155-BE9A-1A3D2B75EE2D}"/>
              </a:ext>
            </a:extLst>
          </p:cNvPr>
          <p:cNvSpPr>
            <a:spLocks noChangeShapeType="1"/>
          </p:cNvSpPr>
          <p:nvPr/>
        </p:nvSpPr>
        <p:spPr bwMode="auto">
          <a:xfrm>
            <a:off x="2514600" y="3505200"/>
            <a:ext cx="533400" cy="2057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50" name="Rechteck 5149">
            <a:extLst>
              <a:ext uri="{FF2B5EF4-FFF2-40B4-BE49-F238E27FC236}">
                <a16:creationId xmlns:a16="http://schemas.microsoft.com/office/drawing/2014/main" id="{366853EF-C084-43DF-8AE2-F246F9BDC865}"/>
              </a:ext>
            </a:extLst>
          </p:cNvPr>
          <p:cNvSpPr>
            <a:spLocks noChangeArrowheads="1"/>
          </p:cNvSpPr>
          <p:nvPr/>
        </p:nvSpPr>
        <p:spPr bwMode="auto">
          <a:xfrm>
            <a:off x="3429000" y="3886200"/>
            <a:ext cx="373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Lithosphäre (Erdkruste)</a:t>
            </a:r>
          </a:p>
        </p:txBody>
      </p:sp>
      <p:sp>
        <p:nvSpPr>
          <p:cNvPr id="5151" name="Rechteck 5150">
            <a:extLst>
              <a:ext uri="{FF2B5EF4-FFF2-40B4-BE49-F238E27FC236}">
                <a16:creationId xmlns:a16="http://schemas.microsoft.com/office/drawing/2014/main" id="{6B282287-266A-43D0-85F6-32C622369E09}"/>
              </a:ext>
            </a:extLst>
          </p:cNvPr>
          <p:cNvSpPr>
            <a:spLocks noChangeArrowheads="1"/>
          </p:cNvSpPr>
          <p:nvPr/>
        </p:nvSpPr>
        <p:spPr bwMode="auto">
          <a:xfrm>
            <a:off x="3429000" y="4343400"/>
            <a:ext cx="563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Die feste Erdkruste besteht aus silikatischen Gestirnen, wie dem sogenannten Sial, ist oben sauer durch Si, Al, Alkalien und OH? und unten basisch : Si, Al, Ca, Mg, Fe. Sie kann zwischen 10 und 80 km dick sein . Die durchschnittliche Schalendicke beträgt zwischen 30 und 40 km.</a:t>
            </a:r>
          </a:p>
        </p:txBody>
      </p:sp>
      <p:sp>
        <p:nvSpPr>
          <p:cNvPr id="5152" name="Rechteck 5151">
            <a:extLst>
              <a:ext uri="{FF2B5EF4-FFF2-40B4-BE49-F238E27FC236}">
                <a16:creationId xmlns:a16="http://schemas.microsoft.com/office/drawing/2014/main" id="{67F6204D-D644-4173-953E-47198DE0B114}"/>
              </a:ext>
            </a:extLst>
          </p:cNvPr>
          <p:cNvSpPr>
            <a:spLocks noChangeArrowheads="1"/>
          </p:cNvSpPr>
          <p:nvPr/>
        </p:nvSpPr>
        <p:spPr bwMode="auto">
          <a:xfrm>
            <a:off x="3200400" y="48768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Chalkosphäre (Erdmantel)</a:t>
            </a:r>
          </a:p>
        </p:txBody>
      </p:sp>
      <p:sp>
        <p:nvSpPr>
          <p:cNvPr id="5153" name="Rechteck 5152">
            <a:extLst>
              <a:ext uri="{FF2B5EF4-FFF2-40B4-BE49-F238E27FC236}">
                <a16:creationId xmlns:a16="http://schemas.microsoft.com/office/drawing/2014/main" id="{A1286F92-2396-4D03-835B-C5BD047DE039}"/>
              </a:ext>
            </a:extLst>
          </p:cNvPr>
          <p:cNvSpPr>
            <a:spLocks noChangeArrowheads="1"/>
          </p:cNvSpPr>
          <p:nvPr/>
        </p:nvSpPr>
        <p:spPr bwMode="auto">
          <a:xfrm>
            <a:off x="3200400" y="52578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Der Erdmantel ist fest enthält basische bis ultrabasische silikatische Gesteine sogenanntes Sima. Der untere Teil  besteht aus Sulfiden und Si, Mg, Fe, Ca, Al, S. Die Schalendicke beträgt 2900 km.</a:t>
            </a:r>
          </a:p>
        </p:txBody>
      </p:sp>
      <p:sp>
        <p:nvSpPr>
          <p:cNvPr id="5154" name="Rechteck 5153">
            <a:extLst>
              <a:ext uri="{FF2B5EF4-FFF2-40B4-BE49-F238E27FC236}">
                <a16:creationId xmlns:a16="http://schemas.microsoft.com/office/drawing/2014/main" id="{347BBFD5-B6CE-4AA3-910B-B784D2C98506}"/>
              </a:ext>
            </a:extLst>
          </p:cNvPr>
          <p:cNvSpPr>
            <a:spLocks noChangeArrowheads="1"/>
          </p:cNvSpPr>
          <p:nvPr/>
        </p:nvSpPr>
        <p:spPr bwMode="auto">
          <a:xfrm>
            <a:off x="1981200" y="5791200"/>
            <a:ext cx="571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Siderosphäre (Erdkern)</a:t>
            </a:r>
          </a:p>
        </p:txBody>
      </p:sp>
      <p:sp>
        <p:nvSpPr>
          <p:cNvPr id="5155" name="Rechteck 5154">
            <a:extLst>
              <a:ext uri="{FF2B5EF4-FFF2-40B4-BE49-F238E27FC236}">
                <a16:creationId xmlns:a16="http://schemas.microsoft.com/office/drawing/2014/main" id="{03738B72-D062-4F67-90B8-8C82362E7C5F}"/>
              </a:ext>
            </a:extLst>
          </p:cNvPr>
          <p:cNvSpPr>
            <a:spLocks noChangeArrowheads="1"/>
          </p:cNvSpPr>
          <p:nvPr/>
        </p:nvSpPr>
        <p:spPr bwMode="auto">
          <a:xfrm>
            <a:off x="152400" y="6248400"/>
            <a:ext cx="8990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Der feste oder Flüssige Erdkern enthält Nickel und Eisen- Verbindungen und ist 3471 km dick.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ipe(left)">
                                      <p:cBhvr>
                                        <p:cTn id="11" dur="500"/>
                                        <p:tgtEl>
                                          <p:spTgt spid="5123"/>
                                        </p:tgtEl>
                                      </p:cBhvr>
                                    </p:animEffec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wipe(left)">
                                      <p:cBhvr>
                                        <p:cTn id="15" dur="500"/>
                                        <p:tgtEl>
                                          <p:spTgt spid="5124"/>
                                        </p:tgtEl>
                                      </p:cBhvr>
                                    </p:animEffect>
                                  </p:childTnLst>
                                  <p:subTnLst>
                                    <p:audio>
                                      <p:cMediaNode>
                                        <p:cTn display="0" masterRel="sameClick">
                                          <p:stCondLst>
                                            <p:cond evt="begin" delay="0">
                                              <p:tn val="13"/>
                                            </p:cond>
                                          </p:stCondLst>
                                          <p:endCondLst>
                                            <p:cond evt="onStopAudio" delay="0">
                                              <p:tgtEl>
                                                <p:sldTgt/>
                                              </p:tgtEl>
                                            </p:cond>
                                          </p:endCondLst>
                                        </p:cTn>
                                        <p:tgtEl>
                                          <p:sndTgt r:embed="rId2" name="breeze.wav"/>
                                        </p:tgtEl>
                                      </p:cMediaNode>
                                    </p:audio>
                                  </p:sub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wipe(left)">
                                      <p:cBhvr>
                                        <p:cTn id="19" dur="500"/>
                                        <p:tgtEl>
                                          <p:spTgt spid="5125"/>
                                        </p:tgtEl>
                                      </p:cBhvr>
                                    </p:animEffect>
                                  </p:childTnLst>
                                  <p:subTnLst>
                                    <p:audio>
                                      <p:cMediaNode>
                                        <p:cTn display="0" masterRel="sameClick">
                                          <p:stCondLst>
                                            <p:cond evt="begin" delay="0">
                                              <p:tn val="17"/>
                                            </p:cond>
                                          </p:stCondLst>
                                          <p:endCondLst>
                                            <p:cond evt="onStopAudio" delay="0">
                                              <p:tgtEl>
                                                <p:sldTgt/>
                                              </p:tgtEl>
                                            </p:cond>
                                          </p:endCondLst>
                                        </p:cTn>
                                        <p:tgtEl>
                                          <p:sndTgt r:embed="rId2" name="breeze.wav"/>
                                        </p:tgtEl>
                                      </p:cMediaNode>
                                    </p:audio>
                                  </p:sub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wipe(left)">
                                      <p:cBhvr>
                                        <p:cTn id="23" dur="500"/>
                                        <p:tgtEl>
                                          <p:spTgt spid="5126"/>
                                        </p:tgtEl>
                                      </p:cBhvr>
                                    </p:animEffect>
                                  </p:childTnLst>
                                  <p:subTnLst>
                                    <p:audio>
                                      <p:cMediaNode>
                                        <p:cTn display="0" masterRel="sameClick">
                                          <p:stCondLst>
                                            <p:cond evt="begin" delay="0">
                                              <p:tn val="21"/>
                                            </p:cond>
                                          </p:stCondLst>
                                          <p:endCondLst>
                                            <p:cond evt="onStopAudio" delay="0">
                                              <p:tgtEl>
                                                <p:sldTgt/>
                                              </p:tgtEl>
                                            </p:cond>
                                          </p:endCondLst>
                                        </p:cTn>
                                        <p:tgtEl>
                                          <p:sndTgt r:embed="rId2" name="breeze.wav"/>
                                        </p:tgtEl>
                                      </p:cMediaNode>
                                    </p:audio>
                                  </p:sub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wipe(left)">
                                      <p:cBhvr>
                                        <p:cTn id="27" dur="500"/>
                                        <p:tgtEl>
                                          <p:spTgt spid="5127"/>
                                        </p:tgtEl>
                                      </p:cBhvr>
                                    </p:animEffect>
                                  </p:childTnLst>
                                  <p:subTnLst>
                                    <p:audio>
                                      <p:cMediaNode>
                                        <p:cTn display="0" masterRel="sameClick">
                                          <p:stCondLst>
                                            <p:cond evt="begin" delay="0">
                                              <p:tn val="25"/>
                                            </p:cond>
                                          </p:stCondLst>
                                          <p:endCondLst>
                                            <p:cond evt="onStopAudio" delay="0">
                                              <p:tgtEl>
                                                <p:sldTgt/>
                                              </p:tgtEl>
                                            </p:cond>
                                          </p:endCondLst>
                                        </p:cTn>
                                        <p:tgtEl>
                                          <p:sndTgt r:embed="rId2" name="breeze.wav"/>
                                        </p:tgtEl>
                                      </p:cMediaNode>
                                    </p:audio>
                                  </p:sub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5128"/>
                                        </p:tgtEl>
                                        <p:attrNameLst>
                                          <p:attrName>style.visibility</p:attrName>
                                        </p:attrNameLst>
                                      </p:cBhvr>
                                      <p:to>
                                        <p:strVal val="visible"/>
                                      </p:to>
                                    </p:set>
                                    <p:animEffect transition="in" filter="wipe(left)">
                                      <p:cBhvr>
                                        <p:cTn id="31" dur="500"/>
                                        <p:tgtEl>
                                          <p:spTgt spid="5128"/>
                                        </p:tgtEl>
                                      </p:cBhvr>
                                    </p:animEffect>
                                  </p:childTnLst>
                                  <p:subTnLst>
                                    <p:audio>
                                      <p:cMediaNode>
                                        <p:cTn display="0" masterRel="sameClick">
                                          <p:stCondLst>
                                            <p:cond evt="begin" delay="0">
                                              <p:tn val="29"/>
                                            </p:cond>
                                          </p:stCondLst>
                                          <p:endCondLst>
                                            <p:cond evt="onStopAudio" delay="0">
                                              <p:tgtEl>
                                                <p:sldTgt/>
                                              </p:tgtEl>
                                            </p:cond>
                                          </p:endCondLst>
                                        </p:cTn>
                                        <p:tgtEl>
                                          <p:sndTgt r:embed="rId2" name="breeze.wav"/>
                                        </p:tgtEl>
                                      </p:cMediaNode>
                                    </p:audio>
                                  </p:sub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129"/>
                                        </p:tgtEl>
                                        <p:attrNameLst>
                                          <p:attrName>style.visibility</p:attrName>
                                        </p:attrNameLst>
                                      </p:cBhvr>
                                      <p:to>
                                        <p:strVal val="visible"/>
                                      </p:to>
                                    </p:set>
                                    <p:animEffect transition="in" filter="wipe(left)">
                                      <p:cBhvr>
                                        <p:cTn id="35" dur="500"/>
                                        <p:tgtEl>
                                          <p:spTgt spid="5129"/>
                                        </p:tgtEl>
                                      </p:cBhvr>
                                    </p:animEffect>
                                  </p:childTnLst>
                                  <p:subTnLst>
                                    <p:audio>
                                      <p:cMediaNode>
                                        <p:cTn display="0" masterRel="sameClick">
                                          <p:stCondLst>
                                            <p:cond evt="begin" delay="0">
                                              <p:tn val="33"/>
                                            </p:cond>
                                          </p:stCondLst>
                                          <p:endCondLst>
                                            <p:cond evt="onStopAudio" delay="0">
                                              <p:tgtEl>
                                                <p:sldTgt/>
                                              </p:tgtEl>
                                            </p:cond>
                                          </p:endCondLst>
                                        </p:cTn>
                                        <p:tgtEl>
                                          <p:sndTgt r:embed="rId2" name="breeze.wav"/>
                                        </p:tgtEl>
                                      </p:cMediaNode>
                                    </p:audio>
                                  </p:sub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130"/>
                                        </p:tgtEl>
                                        <p:attrNameLst>
                                          <p:attrName>style.visibility</p:attrName>
                                        </p:attrNameLst>
                                      </p:cBhvr>
                                      <p:to>
                                        <p:strVal val="visible"/>
                                      </p:to>
                                    </p:set>
                                    <p:animEffect transition="in" filter="wipe(left)">
                                      <p:cBhvr>
                                        <p:cTn id="39" dur="500"/>
                                        <p:tgtEl>
                                          <p:spTgt spid="5130"/>
                                        </p:tgtEl>
                                      </p:cBhvr>
                                    </p:animEffect>
                                  </p:childTnLst>
                                  <p:subTnLst>
                                    <p:audio>
                                      <p:cMediaNode>
                                        <p:cTn display="0" masterRel="sameClick">
                                          <p:stCondLst>
                                            <p:cond evt="begin" delay="0">
                                              <p:tn val="37"/>
                                            </p:cond>
                                          </p:stCondLst>
                                          <p:endCondLst>
                                            <p:cond evt="onStopAudio" delay="0">
                                              <p:tgtEl>
                                                <p:sldTgt/>
                                              </p:tgtEl>
                                            </p:cond>
                                          </p:endCondLst>
                                        </p:cTn>
                                        <p:tgtEl>
                                          <p:sndTgt r:embed="rId2" name="breeze.wav"/>
                                        </p:tgtEl>
                                      </p:cMediaNode>
                                    </p:audio>
                                  </p:sub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131"/>
                                        </p:tgtEl>
                                        <p:attrNameLst>
                                          <p:attrName>style.visibility</p:attrName>
                                        </p:attrNameLst>
                                      </p:cBhvr>
                                      <p:to>
                                        <p:strVal val="visible"/>
                                      </p:to>
                                    </p:set>
                                    <p:animEffect transition="in" filter="wipe(left)">
                                      <p:cBhvr>
                                        <p:cTn id="43" dur="500"/>
                                        <p:tgtEl>
                                          <p:spTgt spid="5131"/>
                                        </p:tgtEl>
                                      </p:cBhvr>
                                    </p:animEffect>
                                  </p:childTnLst>
                                  <p:subTnLst>
                                    <p:audio>
                                      <p:cMediaNode>
                                        <p:cTn display="0" masterRel="sameClick">
                                          <p:stCondLst>
                                            <p:cond evt="begin" delay="0">
                                              <p:tn val="41"/>
                                            </p:cond>
                                          </p:stCondLst>
                                          <p:endCondLst>
                                            <p:cond evt="onStopAudio" delay="0">
                                              <p:tgtEl>
                                                <p:sldTgt/>
                                              </p:tgtEl>
                                            </p:cond>
                                          </p:endCondLst>
                                        </p:cTn>
                                        <p:tgtEl>
                                          <p:sndTgt r:embed="rId2" name="breeze.wav"/>
                                        </p:tgtEl>
                                      </p:cMediaNode>
                                    </p:audio>
                                  </p:sub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132"/>
                                        </p:tgtEl>
                                        <p:attrNameLst>
                                          <p:attrName>style.visibility</p:attrName>
                                        </p:attrNameLst>
                                      </p:cBhvr>
                                      <p:to>
                                        <p:strVal val="visible"/>
                                      </p:to>
                                    </p:set>
                                    <p:animEffect transition="in" filter="wipe(left)">
                                      <p:cBhvr>
                                        <p:cTn id="47" dur="500"/>
                                        <p:tgtEl>
                                          <p:spTgt spid="5132"/>
                                        </p:tgtEl>
                                      </p:cBhvr>
                                    </p:animEffect>
                                  </p:childTnLst>
                                  <p:subTnLst>
                                    <p:audio>
                                      <p:cMediaNode>
                                        <p:cTn display="0" masterRel="sameClick">
                                          <p:stCondLst>
                                            <p:cond evt="begin" delay="0">
                                              <p:tn val="45"/>
                                            </p:cond>
                                          </p:stCondLst>
                                          <p:endCondLst>
                                            <p:cond evt="onStopAudio" delay="0">
                                              <p:tgtEl>
                                                <p:sldTgt/>
                                              </p:tgtEl>
                                            </p:cond>
                                          </p:endCondLst>
                                        </p:cTn>
                                        <p:tgtEl>
                                          <p:sndTgt r:embed="rId2" name="breeze.wav"/>
                                        </p:tgtEl>
                                      </p:cMediaNode>
                                    </p:audio>
                                  </p:sub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133"/>
                                        </p:tgtEl>
                                        <p:attrNameLst>
                                          <p:attrName>style.visibility</p:attrName>
                                        </p:attrNameLst>
                                      </p:cBhvr>
                                      <p:to>
                                        <p:strVal val="visible"/>
                                      </p:to>
                                    </p:set>
                                    <p:animEffect transition="in" filter="wipe(left)">
                                      <p:cBhvr>
                                        <p:cTn id="51" dur="500"/>
                                        <p:tgtEl>
                                          <p:spTgt spid="5133"/>
                                        </p:tgtEl>
                                      </p:cBhvr>
                                    </p:animEffect>
                                  </p:childTnLst>
                                  <p:subTnLst>
                                    <p:audio>
                                      <p:cMediaNode>
                                        <p:cTn display="0" masterRel="sameClick">
                                          <p:stCondLst>
                                            <p:cond evt="begin" delay="0">
                                              <p:tn val="49"/>
                                            </p:cond>
                                          </p:stCondLst>
                                          <p:endCondLst>
                                            <p:cond evt="onStopAudio" delay="0">
                                              <p:tgtEl>
                                                <p:sldTgt/>
                                              </p:tgtEl>
                                            </p:cond>
                                          </p:endCondLst>
                                        </p:cTn>
                                        <p:tgtEl>
                                          <p:sndTgt r:embed="rId2" name="breeze.wav"/>
                                        </p:tgtEl>
                                      </p:cMediaNode>
                                    </p:audio>
                                  </p:sub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5134"/>
                                        </p:tgtEl>
                                        <p:attrNameLst>
                                          <p:attrName>style.visibility</p:attrName>
                                        </p:attrNameLst>
                                      </p:cBhvr>
                                      <p:to>
                                        <p:strVal val="visible"/>
                                      </p:to>
                                    </p:set>
                                    <p:animEffect transition="in" filter="wipe(left)">
                                      <p:cBhvr>
                                        <p:cTn id="55" dur="500"/>
                                        <p:tgtEl>
                                          <p:spTgt spid="5134"/>
                                        </p:tgtEl>
                                      </p:cBhvr>
                                    </p:animEffect>
                                  </p:childTnLst>
                                  <p:subTnLst>
                                    <p:audio>
                                      <p:cMediaNode>
                                        <p:cTn display="0" masterRel="sameClick">
                                          <p:stCondLst>
                                            <p:cond evt="begin" delay="0">
                                              <p:tn val="53"/>
                                            </p:cond>
                                          </p:stCondLst>
                                          <p:endCondLst>
                                            <p:cond evt="onStopAudio" delay="0">
                                              <p:tgtEl>
                                                <p:sldTgt/>
                                              </p:tgtEl>
                                            </p:cond>
                                          </p:endCondLst>
                                        </p:cTn>
                                        <p:tgtEl>
                                          <p:sndTgt r:embed="rId2" name="breeze.wav"/>
                                        </p:tgtEl>
                                      </p:cMediaNode>
                                    </p:audio>
                                  </p:sub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5135"/>
                                        </p:tgtEl>
                                        <p:attrNameLst>
                                          <p:attrName>style.visibility</p:attrName>
                                        </p:attrNameLst>
                                      </p:cBhvr>
                                      <p:to>
                                        <p:strVal val="visible"/>
                                      </p:to>
                                    </p:set>
                                    <p:animEffect transition="in" filter="wipe(left)">
                                      <p:cBhvr>
                                        <p:cTn id="59" dur="500"/>
                                        <p:tgtEl>
                                          <p:spTgt spid="5135"/>
                                        </p:tgtEl>
                                      </p:cBhvr>
                                    </p:animEffect>
                                  </p:childTnLst>
                                  <p:subTnLst>
                                    <p:audio>
                                      <p:cMediaNode>
                                        <p:cTn display="0" masterRel="sameClick">
                                          <p:stCondLst>
                                            <p:cond evt="begin" delay="0">
                                              <p:tn val="57"/>
                                            </p:cond>
                                          </p:stCondLst>
                                          <p:endCondLst>
                                            <p:cond evt="onStopAudio" delay="0">
                                              <p:tgtEl>
                                                <p:sldTgt/>
                                              </p:tgtEl>
                                            </p:cond>
                                          </p:endCondLst>
                                        </p:cTn>
                                        <p:tgtEl>
                                          <p:sndTgt r:embed="rId2" name="breeze.wav"/>
                                        </p:tgtEl>
                                      </p:cMediaNode>
                                    </p:audio>
                                  </p:sub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136"/>
                                        </p:tgtEl>
                                        <p:attrNameLst>
                                          <p:attrName>style.visibility</p:attrName>
                                        </p:attrNameLst>
                                      </p:cBhvr>
                                      <p:to>
                                        <p:strVal val="visible"/>
                                      </p:to>
                                    </p:set>
                                    <p:animEffect transition="in" filter="wipe(left)">
                                      <p:cBhvr>
                                        <p:cTn id="63" dur="500"/>
                                        <p:tgtEl>
                                          <p:spTgt spid="5136"/>
                                        </p:tgtEl>
                                      </p:cBhvr>
                                    </p:animEffect>
                                  </p:childTnLst>
                                  <p:subTnLst>
                                    <p:audio>
                                      <p:cMediaNode>
                                        <p:cTn display="0" masterRel="sameClick">
                                          <p:stCondLst>
                                            <p:cond evt="begin" delay="0">
                                              <p:tn val="61"/>
                                            </p:cond>
                                          </p:stCondLst>
                                          <p:endCondLst>
                                            <p:cond evt="onStopAudio" delay="0">
                                              <p:tgtEl>
                                                <p:sldTgt/>
                                              </p:tgtEl>
                                            </p:cond>
                                          </p:endCondLst>
                                        </p:cTn>
                                        <p:tgtEl>
                                          <p:sndTgt r:embed="rId2" name="breeze.wav"/>
                                        </p:tgtEl>
                                      </p:cMediaNode>
                                    </p:audio>
                                  </p:sub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5137"/>
                                        </p:tgtEl>
                                        <p:attrNameLst>
                                          <p:attrName>style.visibility</p:attrName>
                                        </p:attrNameLst>
                                      </p:cBhvr>
                                      <p:to>
                                        <p:strVal val="visible"/>
                                      </p:to>
                                    </p:set>
                                    <p:animEffect transition="in" filter="wipe(left)">
                                      <p:cBhvr>
                                        <p:cTn id="67" dur="500"/>
                                        <p:tgtEl>
                                          <p:spTgt spid="5137"/>
                                        </p:tgtEl>
                                      </p:cBhvr>
                                    </p:animEffect>
                                  </p:childTnLst>
                                  <p:subTnLst>
                                    <p:audio>
                                      <p:cMediaNode>
                                        <p:cTn display="0" masterRel="sameClick">
                                          <p:stCondLst>
                                            <p:cond evt="begin" delay="0">
                                              <p:tn val="65"/>
                                            </p:cond>
                                          </p:stCondLst>
                                          <p:endCondLst>
                                            <p:cond evt="onStopAudio" delay="0">
                                              <p:tgtEl>
                                                <p:sldTgt/>
                                              </p:tgtEl>
                                            </p:cond>
                                          </p:endCondLst>
                                        </p:cTn>
                                        <p:tgtEl>
                                          <p:sndTgt r:embed="rId2" name="breez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nodeType="clickEffect">
                                  <p:stCondLst>
                                    <p:cond delay="0"/>
                                  </p:stCondLst>
                                  <p:childTnLst>
                                    <p:set>
                                      <p:cBhvr>
                                        <p:cTn id="71" dur="1" fill="hold">
                                          <p:stCondLst>
                                            <p:cond delay="0"/>
                                          </p:stCondLst>
                                        </p:cTn>
                                        <p:tgtEl>
                                          <p:spTgt spid="5138"/>
                                        </p:tgtEl>
                                        <p:attrNameLst>
                                          <p:attrName>style.visibility</p:attrName>
                                        </p:attrNameLst>
                                      </p:cBhvr>
                                      <p:to>
                                        <p:strVal val="visible"/>
                                      </p:to>
                                    </p:set>
                                    <p:anim calcmode="lin" valueType="num">
                                      <p:cBhvr additive="base">
                                        <p:cTn id="72" dur="500" fill="hold"/>
                                        <p:tgtEl>
                                          <p:spTgt spid="5138"/>
                                        </p:tgtEl>
                                        <p:attrNameLst>
                                          <p:attrName>ppt_x</p:attrName>
                                        </p:attrNameLst>
                                      </p:cBhvr>
                                      <p:tavLst>
                                        <p:tav tm="0">
                                          <p:val>
                                            <p:strVal val="#ppt_x"/>
                                          </p:val>
                                        </p:tav>
                                        <p:tav tm="100000">
                                          <p:val>
                                            <p:strVal val="#ppt_x"/>
                                          </p:val>
                                        </p:tav>
                                      </p:tavLst>
                                    </p:anim>
                                    <p:anim calcmode="lin" valueType="num">
                                      <p:cBhvr additive="base">
                                        <p:cTn id="73" dur="500" fill="hold"/>
                                        <p:tgtEl>
                                          <p:spTgt spid="51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Kamera"/>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5139"/>
                                        </p:tgtEl>
                                        <p:attrNameLst>
                                          <p:attrName>style.visibility</p:attrName>
                                        </p:attrNameLst>
                                      </p:cBhvr>
                                      <p:to>
                                        <p:strVal val="visible"/>
                                      </p:to>
                                    </p:set>
                                    <p:animEffect transition="in" filter="blinds(horizontal)">
                                      <p:cBhvr>
                                        <p:cTn id="78" dur="500"/>
                                        <p:tgtEl>
                                          <p:spTgt spid="5139"/>
                                        </p:tgtEl>
                                      </p:cBhvr>
                                    </p:animEffect>
                                  </p:childTnLst>
                                  <p:subTnLst>
                                    <p:audio>
                                      <p:cMediaNode>
                                        <p:cTn display="0" masterRel="sameClick">
                                          <p:stCondLst>
                                            <p:cond evt="begin" delay="0">
                                              <p:tn val="76"/>
                                            </p:cond>
                                          </p:stCondLst>
                                          <p:endCondLst>
                                            <p:cond evt="onStopAudio" delay="0">
                                              <p:tgtEl>
                                                <p:sldTgt/>
                                              </p:tgtEl>
                                            </p:cond>
                                          </p:endCondLst>
                                        </p:cTn>
                                        <p:tgtEl>
                                          <p:sndTgt r:embed="rId3" name="Kamera"/>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5" fill="hold" nodeType="clickEffect">
                                  <p:stCondLst>
                                    <p:cond delay="0"/>
                                  </p:stCondLst>
                                  <p:childTnLst>
                                    <p:set>
                                      <p:cBhvr>
                                        <p:cTn id="82" dur="1" fill="hold">
                                          <p:stCondLst>
                                            <p:cond delay="0"/>
                                          </p:stCondLst>
                                        </p:cTn>
                                        <p:tgtEl>
                                          <p:spTgt spid="5140"/>
                                        </p:tgtEl>
                                        <p:attrNameLst>
                                          <p:attrName>style.visibility</p:attrName>
                                        </p:attrNameLst>
                                      </p:cBhvr>
                                      <p:to>
                                        <p:strVal val="visible"/>
                                      </p:to>
                                    </p:set>
                                    <p:animEffect transition="in" filter="blinds(vertical)">
                                      <p:cBhvr>
                                        <p:cTn id="83" dur="500"/>
                                        <p:tgtEl>
                                          <p:spTgt spid="5140"/>
                                        </p:tgtEl>
                                      </p:cBhvr>
                                    </p:animEffect>
                                  </p:childTnLst>
                                  <p:subTnLst>
                                    <p:audio>
                                      <p:cMediaNode>
                                        <p:cTn display="0" masterRel="sameClick">
                                          <p:stCondLst>
                                            <p:cond evt="begin" delay="0">
                                              <p:tn val="81"/>
                                            </p:cond>
                                          </p:stCondLst>
                                          <p:endCondLst>
                                            <p:cond evt="onStopAudio" delay="0">
                                              <p:tgtEl>
                                                <p:sldTgt/>
                                              </p:tgtEl>
                                            </p:cond>
                                          </p:endCondLst>
                                        </p:cTn>
                                        <p:tgtEl>
                                          <p:sndTgt r:embed="rId4" name="Laser"/>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1" fill="hold" nodeType="clickEffect">
                                  <p:stCondLst>
                                    <p:cond delay="0"/>
                                  </p:stCondLst>
                                  <p:childTnLst>
                                    <p:set>
                                      <p:cBhvr>
                                        <p:cTn id="87" dur="1" fill="hold">
                                          <p:stCondLst>
                                            <p:cond delay="0"/>
                                          </p:stCondLst>
                                        </p:cTn>
                                        <p:tgtEl>
                                          <p:spTgt spid="5141"/>
                                        </p:tgtEl>
                                        <p:attrNameLst>
                                          <p:attrName>style.visibility</p:attrName>
                                        </p:attrNameLst>
                                      </p:cBhvr>
                                      <p:to>
                                        <p:strVal val="visible"/>
                                      </p:to>
                                    </p:set>
                                    <p:anim calcmode="lin" valueType="num">
                                      <p:cBhvr additive="base">
                                        <p:cTn id="88" dur="500" fill="hold"/>
                                        <p:tgtEl>
                                          <p:spTgt spid="5141"/>
                                        </p:tgtEl>
                                        <p:attrNameLst>
                                          <p:attrName>ppt_x</p:attrName>
                                        </p:attrNameLst>
                                      </p:cBhvr>
                                      <p:tavLst>
                                        <p:tav tm="0">
                                          <p:val>
                                            <p:strVal val="#ppt_x"/>
                                          </p:val>
                                        </p:tav>
                                        <p:tav tm="100000">
                                          <p:val>
                                            <p:strVal val="#ppt_x"/>
                                          </p:val>
                                        </p:tav>
                                      </p:tavLst>
                                    </p:anim>
                                    <p:anim calcmode="lin" valueType="num">
                                      <p:cBhvr additive="base">
                                        <p:cTn id="89" dur="500" fill="hold"/>
                                        <p:tgtEl>
                                          <p:spTgt spid="51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Quietschende Bremsen"/>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499"/>
                                          </p:stCondLst>
                                        </p:cTn>
                                        <p:tgtEl>
                                          <p:spTgt spid="5142"/>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6" name="Zischen"/>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2" fill="hold" grpId="0" nodeType="clickEffect">
                                  <p:stCondLst>
                                    <p:cond delay="0"/>
                                  </p:stCondLst>
                                  <p:iterate type="lt">
                                    <p:tmPct val="100000"/>
                                  </p:iterate>
                                  <p:childTnLst>
                                    <p:set>
                                      <p:cBhvr>
                                        <p:cTn id="97" dur="1" fill="hold">
                                          <p:stCondLst>
                                            <p:cond delay="0"/>
                                          </p:stCondLst>
                                        </p:cTn>
                                        <p:tgtEl>
                                          <p:spTgt spid="5143">
                                            <p:txEl>
                                              <p:pRg st="0" end="0"/>
                                            </p:txEl>
                                          </p:spTgt>
                                        </p:tgtEl>
                                        <p:attrNameLst>
                                          <p:attrName>style.visibility</p:attrName>
                                        </p:attrNameLst>
                                      </p:cBhvr>
                                      <p:to>
                                        <p:strVal val="visible"/>
                                      </p:to>
                                    </p:set>
                                    <p:anim calcmode="lin" valueType="num">
                                      <p:cBhvr additive="base">
                                        <p:cTn id="98" dur="75" fill="hold"/>
                                        <p:tgtEl>
                                          <p:spTgt spid="5143">
                                            <p:txEl>
                                              <p:pRg st="0" end="0"/>
                                            </p:txEl>
                                          </p:spTgt>
                                        </p:tgtEl>
                                        <p:attrNameLst>
                                          <p:attrName>ppt_x</p:attrName>
                                        </p:attrNameLst>
                                      </p:cBhvr>
                                      <p:tavLst>
                                        <p:tav tm="0">
                                          <p:val>
                                            <p:strVal val="1+#ppt_w/2"/>
                                          </p:val>
                                        </p:tav>
                                        <p:tav tm="100000">
                                          <p:val>
                                            <p:strVal val="#ppt_x"/>
                                          </p:val>
                                        </p:tav>
                                      </p:tavLst>
                                    </p:anim>
                                    <p:anim calcmode="lin" valueType="num">
                                      <p:cBhvr additive="base">
                                        <p:cTn id="99" dur="75" fill="hold"/>
                                        <p:tgtEl>
                                          <p:spTgt spid="51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7" name="Schreibmaschine"/>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iterate type="wd">
                                    <p:tmPct val="100000"/>
                                  </p:iterate>
                                  <p:childTnLst>
                                    <p:set>
                                      <p:cBhvr>
                                        <p:cTn id="103" dur="1" fill="hold">
                                          <p:stCondLst>
                                            <p:cond delay="0"/>
                                          </p:stCondLst>
                                        </p:cTn>
                                        <p:tgtEl>
                                          <p:spTgt spid="5144">
                                            <p:txEl>
                                              <p:pRg st="0" end="0"/>
                                            </p:txEl>
                                          </p:spTgt>
                                        </p:tgtEl>
                                        <p:attrNameLst>
                                          <p:attrName>style.visibility</p:attrName>
                                        </p:attrNameLst>
                                      </p:cBhvr>
                                      <p:to>
                                        <p:strVal val="visible"/>
                                      </p:to>
                                    </p:set>
                                    <p:animEffect transition="in" filter="blinds(horizontal)">
                                      <p:cBhvr>
                                        <p:cTn id="104" dur="300"/>
                                        <p:tgtEl>
                                          <p:spTgt spid="5144">
                                            <p:txEl>
                                              <p:pRg st="0" end="0"/>
                                            </p:txEl>
                                          </p:spTgt>
                                        </p:tgtEl>
                                      </p:cBhvr>
                                    </p:animEffect>
                                  </p:childTnLst>
                                  <p:subTnLst>
                                    <p:audio>
                                      <p:cMediaNode>
                                        <p:cTn display="0" masterRel="sameClick">
                                          <p:stCondLst>
                                            <p:cond evt="begin" delay="0">
                                              <p:tn val="102"/>
                                            </p:cond>
                                          </p:stCondLst>
                                          <p:endCondLst>
                                            <p:cond evt="onStopAudio" delay="0">
                                              <p:tgtEl>
                                                <p:sldTgt/>
                                              </p:tgtEl>
                                            </p:cond>
                                          </p:endCondLst>
                                        </p:cTn>
                                        <p:tgtEl>
                                          <p:sndTgt r:embed="rId4" name="Laser"/>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4" presetClass="entr" presetSubtype="0" fill="hold" grpId="0" nodeType="clickEffect">
                                  <p:stCondLst>
                                    <p:cond delay="0"/>
                                  </p:stCondLst>
                                  <p:iterate type="lt">
                                    <p:tmAbs val="75"/>
                                  </p:iterate>
                                  <p:childTnLst>
                                    <p:set>
                                      <p:cBhvr>
                                        <p:cTn id="108" dur="1" fill="hold">
                                          <p:stCondLst>
                                            <p:cond delay="74"/>
                                          </p:stCondLst>
                                        </p:cTn>
                                        <p:tgtEl>
                                          <p:spTgt spid="5145">
                                            <p:txEl>
                                              <p:pRg st="0" end="0"/>
                                            </p:txEl>
                                          </p:spTgt>
                                        </p:tgtEl>
                                        <p:attrNameLst>
                                          <p:attrName>style.visibility</p:attrName>
                                        </p:attrNameLst>
                                      </p:cBhvr>
                                      <p:to>
                                        <p:strVal val="visible"/>
                                      </p:to>
                                    </p:set>
                                    <p:anim to="" calcmode="lin" valueType="num">
                                      <p:cBhvr>
                                        <p:cTn id="109" dur="1" fill="hold"/>
                                        <p:tgtEl>
                                          <p:spTgt spid="5145">
                                            <p:txEl>
                                              <p:pRg st="0" end="0"/>
                                            </p:txEl>
                                          </p:spTgt>
                                        </p:tgtEl>
                                        <p:attrNameLst>
                                          <p:attrName/>
                                        </p:attrNameLst>
                                      </p:cBhvr>
                                    </p:anim>
                                  </p:childTnLst>
                                  <p:subTnLst>
                                    <p:audio>
                                      <p:cMediaNode>
                                        <p:cTn display="0" masterRel="sameClick">
                                          <p:stCondLst>
                                            <p:cond evt="begin" delay="0">
                                              <p:tn val="107"/>
                                            </p:cond>
                                          </p:stCondLst>
                                          <p:endCondLst>
                                            <p:cond evt="onStopAudio" delay="0">
                                              <p:tgtEl>
                                                <p:sldTgt/>
                                              </p:tgtEl>
                                            </p:cond>
                                          </p:endCondLst>
                                        </p:cTn>
                                        <p:tgtEl>
                                          <p:sndTgt r:embed="rId7" name="Schreibmaschine"/>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iterate type="wd">
                                    <p:tmPct val="100000"/>
                                  </p:iterate>
                                  <p:childTnLst>
                                    <p:set>
                                      <p:cBhvr>
                                        <p:cTn id="113" dur="1" fill="hold">
                                          <p:stCondLst>
                                            <p:cond delay="0"/>
                                          </p:stCondLst>
                                        </p:cTn>
                                        <p:tgtEl>
                                          <p:spTgt spid="5146">
                                            <p:txEl>
                                              <p:pRg st="0" end="0"/>
                                            </p:txEl>
                                          </p:spTgt>
                                        </p:tgtEl>
                                        <p:attrNameLst>
                                          <p:attrName>style.visibility</p:attrName>
                                        </p:attrNameLst>
                                      </p:cBhvr>
                                      <p:to>
                                        <p:strVal val="visible"/>
                                      </p:to>
                                    </p:set>
                                    <p:animEffect transition="in" filter="blinds(horizontal)">
                                      <p:cBhvr>
                                        <p:cTn id="114" dur="300"/>
                                        <p:tgtEl>
                                          <p:spTgt spid="5146">
                                            <p:txEl>
                                              <p:pRg st="0" end="0"/>
                                            </p:txEl>
                                          </p:spTgt>
                                        </p:tgtEl>
                                      </p:cBhvr>
                                    </p:animEffect>
                                  </p:childTnLst>
                                  <p:subTnLst>
                                    <p:audio>
                                      <p:cMediaNode>
                                        <p:cTn display="0" masterRel="sameClick">
                                          <p:stCondLst>
                                            <p:cond evt="begin" delay="0">
                                              <p:tn val="112"/>
                                            </p:cond>
                                          </p:stCondLst>
                                          <p:endCondLst>
                                            <p:cond evt="onStopAudio" delay="0">
                                              <p:tgtEl>
                                                <p:sldTgt/>
                                              </p:tgtEl>
                                            </p:cond>
                                          </p:endCondLst>
                                        </p:cTn>
                                        <p:tgtEl>
                                          <p:sndTgt r:embed="rId8" name="DIN1.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iterate type="lt">
                                    <p:tmPct val="100000"/>
                                  </p:iterate>
                                  <p:childTnLst>
                                    <p:set>
                                      <p:cBhvr>
                                        <p:cTn id="118" dur="1" fill="hold">
                                          <p:stCondLst>
                                            <p:cond delay="0"/>
                                          </p:stCondLst>
                                        </p:cTn>
                                        <p:tgtEl>
                                          <p:spTgt spid="5147">
                                            <p:txEl>
                                              <p:pRg st="0" end="0"/>
                                            </p:txEl>
                                          </p:spTgt>
                                        </p:tgtEl>
                                        <p:attrNameLst>
                                          <p:attrName>style.visibility</p:attrName>
                                        </p:attrNameLst>
                                      </p:cBhvr>
                                      <p:to>
                                        <p:strVal val="visible"/>
                                      </p:to>
                                    </p:set>
                                    <p:animEffect transition="in" filter="blinds(horizontal)">
                                      <p:cBhvr>
                                        <p:cTn id="119" dur="75"/>
                                        <p:tgtEl>
                                          <p:spTgt spid="5147">
                                            <p:txEl>
                                              <p:pRg st="0" end="0"/>
                                            </p:txEl>
                                          </p:spTgt>
                                        </p:tgtEl>
                                      </p:cBhvr>
                                    </p:animEffect>
                                  </p:childTnLst>
                                  <p:subTnLst>
                                    <p:audio>
                                      <p:cMediaNode>
                                        <p:cTn display="0" masterRel="sameClick">
                                          <p:stCondLst>
                                            <p:cond evt="begin" delay="0">
                                              <p:tn val="117"/>
                                            </p:cond>
                                          </p:stCondLst>
                                          <p:endCondLst>
                                            <p:cond evt="onStopAudio" delay="0">
                                              <p:tgtEl>
                                                <p:sldTgt/>
                                              </p:tgtEl>
                                            </p:cond>
                                          </p:endCondLst>
                                        </p:cTn>
                                        <p:tgtEl>
                                          <p:sndTgt r:embed="rId7" name="Schreibmaschine"/>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0"/>
                                  </p:iterate>
                                  <p:childTnLst>
                                    <p:set>
                                      <p:cBhvr>
                                        <p:cTn id="123" dur="1" fill="hold">
                                          <p:stCondLst>
                                            <p:cond delay="0"/>
                                          </p:stCondLst>
                                        </p:cTn>
                                        <p:tgtEl>
                                          <p:spTgt spid="5148">
                                            <p:txEl>
                                              <p:pRg st="0" end="0"/>
                                            </p:txEl>
                                          </p:spTgt>
                                        </p:tgtEl>
                                        <p:attrNameLst>
                                          <p:attrName>style.visibility</p:attrName>
                                        </p:attrNameLst>
                                      </p:cBhvr>
                                      <p:to>
                                        <p:strVal val="visible"/>
                                      </p:to>
                                    </p:set>
                                    <p:animEffect transition="in" filter="wipe(left)">
                                      <p:cBhvr>
                                        <p:cTn id="124" dur="300"/>
                                        <p:tgtEl>
                                          <p:spTgt spid="5148">
                                            <p:txEl>
                                              <p:pRg st="0" end="0"/>
                                            </p:txEl>
                                          </p:spTgt>
                                        </p:tgtEl>
                                      </p:cBhvr>
                                    </p:animEffect>
                                  </p:childTnLst>
                                  <p:subTnLst>
                                    <p:audio>
                                      <p:cMediaNode>
                                        <p:cTn display="0" masterRel="sameClick">
                                          <p:stCondLst>
                                            <p:cond evt="begin" delay="0">
                                              <p:tn val="122"/>
                                            </p:cond>
                                          </p:stCondLst>
                                          <p:endCondLst>
                                            <p:cond evt="onStopAudio" delay="0">
                                              <p:tgtEl>
                                                <p:sldTgt/>
                                              </p:tgtEl>
                                            </p:cond>
                                          </p:endCondLst>
                                        </p:cTn>
                                        <p:tgtEl>
                                          <p:sndTgt r:embed="rId9" name="WATER.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5" fill="hold" nodeType="clickEffect">
                                  <p:stCondLst>
                                    <p:cond delay="0"/>
                                  </p:stCondLst>
                                  <p:childTnLst>
                                    <p:set>
                                      <p:cBhvr>
                                        <p:cTn id="128" dur="1" fill="hold">
                                          <p:stCondLst>
                                            <p:cond delay="0"/>
                                          </p:stCondLst>
                                        </p:cTn>
                                        <p:tgtEl>
                                          <p:spTgt spid="5149"/>
                                        </p:tgtEl>
                                        <p:attrNameLst>
                                          <p:attrName>style.visibility</p:attrName>
                                        </p:attrNameLst>
                                      </p:cBhvr>
                                      <p:to>
                                        <p:strVal val="visible"/>
                                      </p:to>
                                    </p:set>
                                    <p:animEffect transition="in" filter="blinds(vertical)">
                                      <p:cBhvr>
                                        <p:cTn id="129" dur="500"/>
                                        <p:tgtEl>
                                          <p:spTgt spid="5149"/>
                                        </p:tgtEl>
                                      </p:cBhvr>
                                    </p:animEffect>
                                  </p:childTnLst>
                                  <p:subTnLst>
                                    <p:audio>
                                      <p:cMediaNode>
                                        <p:cTn display="0" masterRel="sameClick">
                                          <p:stCondLst>
                                            <p:cond evt="begin" delay="0">
                                              <p:tn val="127"/>
                                            </p:cond>
                                          </p:stCondLst>
                                          <p:endCondLst>
                                            <p:cond evt="onStopAudio" delay="0">
                                              <p:tgtEl>
                                                <p:sldTgt/>
                                              </p:tgtEl>
                                            </p:cond>
                                          </p:endCondLst>
                                        </p:cTn>
                                        <p:tgtEl>
                                          <p:sndTgt r:embed="rId4" name="Laser"/>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6" fill="hold" grpId="0" nodeType="clickEffect">
                                  <p:stCondLst>
                                    <p:cond delay="0"/>
                                  </p:stCondLst>
                                  <p:iterate type="lt">
                                    <p:tmPct val="100000"/>
                                  </p:iterate>
                                  <p:childTnLst>
                                    <p:set>
                                      <p:cBhvr>
                                        <p:cTn id="133" dur="1" fill="hold">
                                          <p:stCondLst>
                                            <p:cond delay="0"/>
                                          </p:stCondLst>
                                        </p:cTn>
                                        <p:tgtEl>
                                          <p:spTgt spid="5150">
                                            <p:txEl>
                                              <p:pRg st="0" end="0"/>
                                            </p:txEl>
                                          </p:spTgt>
                                        </p:tgtEl>
                                        <p:attrNameLst>
                                          <p:attrName>style.visibility</p:attrName>
                                        </p:attrNameLst>
                                      </p:cBhvr>
                                      <p:to>
                                        <p:strVal val="visible"/>
                                      </p:to>
                                    </p:set>
                                    <p:anim calcmode="lin" valueType="num">
                                      <p:cBhvr additive="base">
                                        <p:cTn id="134" dur="75" fill="hold"/>
                                        <p:tgtEl>
                                          <p:spTgt spid="5150">
                                            <p:txEl>
                                              <p:pRg st="0" end="0"/>
                                            </p:txEl>
                                          </p:spTgt>
                                        </p:tgtEl>
                                        <p:attrNameLst>
                                          <p:attrName>ppt_x</p:attrName>
                                        </p:attrNameLst>
                                      </p:cBhvr>
                                      <p:tavLst>
                                        <p:tav tm="0">
                                          <p:val>
                                            <p:strVal val="1+#ppt_w/2"/>
                                          </p:val>
                                        </p:tav>
                                        <p:tav tm="100000">
                                          <p:val>
                                            <p:strVal val="#ppt_x"/>
                                          </p:val>
                                        </p:tav>
                                      </p:tavLst>
                                    </p:anim>
                                    <p:anim calcmode="lin" valueType="num">
                                      <p:cBhvr additive="base">
                                        <p:cTn id="135" dur="75" fill="hold"/>
                                        <p:tgtEl>
                                          <p:spTgt spid="51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7" name="Schreibmaschine"/>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iterate type="wd">
                                    <p:tmPct val="100000"/>
                                  </p:iterate>
                                  <p:childTnLst>
                                    <p:set>
                                      <p:cBhvr>
                                        <p:cTn id="139" dur="1" fill="hold">
                                          <p:stCondLst>
                                            <p:cond delay="0"/>
                                          </p:stCondLst>
                                        </p:cTn>
                                        <p:tgtEl>
                                          <p:spTgt spid="5151">
                                            <p:txEl>
                                              <p:pRg st="0" end="0"/>
                                            </p:txEl>
                                          </p:spTgt>
                                        </p:tgtEl>
                                        <p:attrNameLst>
                                          <p:attrName>style.visibility</p:attrName>
                                        </p:attrNameLst>
                                      </p:cBhvr>
                                      <p:to>
                                        <p:strVal val="visible"/>
                                      </p:to>
                                    </p:set>
                                    <p:anim calcmode="lin" valueType="num">
                                      <p:cBhvr additive="base">
                                        <p:cTn id="140" dur="300" fill="hold"/>
                                        <p:tgtEl>
                                          <p:spTgt spid="5151">
                                            <p:txEl>
                                              <p:pRg st="0" end="0"/>
                                            </p:txEl>
                                          </p:spTgt>
                                        </p:tgtEl>
                                        <p:attrNameLst>
                                          <p:attrName>ppt_x</p:attrName>
                                        </p:attrNameLst>
                                      </p:cBhvr>
                                      <p:tavLst>
                                        <p:tav tm="0">
                                          <p:val>
                                            <p:strVal val="#ppt_x"/>
                                          </p:val>
                                        </p:tav>
                                        <p:tav tm="100000">
                                          <p:val>
                                            <p:strVal val="#ppt_x"/>
                                          </p:val>
                                        </p:tav>
                                      </p:tavLst>
                                    </p:anim>
                                    <p:anim calcmode="lin" valueType="num">
                                      <p:cBhvr additive="base">
                                        <p:cTn id="141" dur="300" fill="hold"/>
                                        <p:tgtEl>
                                          <p:spTgt spid="51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10" name="MSTR1.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12" fill="hold" grpId="0" nodeType="clickEffect">
                                  <p:stCondLst>
                                    <p:cond delay="0"/>
                                  </p:stCondLst>
                                  <p:iterate type="lt">
                                    <p:tmPct val="100000"/>
                                  </p:iterate>
                                  <p:childTnLst>
                                    <p:set>
                                      <p:cBhvr>
                                        <p:cTn id="145" dur="1" fill="hold">
                                          <p:stCondLst>
                                            <p:cond delay="0"/>
                                          </p:stCondLst>
                                        </p:cTn>
                                        <p:tgtEl>
                                          <p:spTgt spid="5152">
                                            <p:txEl>
                                              <p:pRg st="0" end="0"/>
                                            </p:txEl>
                                          </p:spTgt>
                                        </p:tgtEl>
                                        <p:attrNameLst>
                                          <p:attrName>style.visibility</p:attrName>
                                        </p:attrNameLst>
                                      </p:cBhvr>
                                      <p:to>
                                        <p:strVal val="visible"/>
                                      </p:to>
                                    </p:set>
                                    <p:anim calcmode="lin" valueType="num">
                                      <p:cBhvr additive="base">
                                        <p:cTn id="146" dur="75" fill="hold"/>
                                        <p:tgtEl>
                                          <p:spTgt spid="5152">
                                            <p:txEl>
                                              <p:pRg st="0" end="0"/>
                                            </p:txEl>
                                          </p:spTgt>
                                        </p:tgtEl>
                                        <p:attrNameLst>
                                          <p:attrName>ppt_x</p:attrName>
                                        </p:attrNameLst>
                                      </p:cBhvr>
                                      <p:tavLst>
                                        <p:tav tm="0">
                                          <p:val>
                                            <p:strVal val="0-#ppt_w/2"/>
                                          </p:val>
                                        </p:tav>
                                        <p:tav tm="100000">
                                          <p:val>
                                            <p:strVal val="#ppt_x"/>
                                          </p:val>
                                        </p:tav>
                                      </p:tavLst>
                                    </p:anim>
                                    <p:anim calcmode="lin" valueType="num">
                                      <p:cBhvr additive="base">
                                        <p:cTn id="147" dur="75" fill="hold"/>
                                        <p:tgtEl>
                                          <p:spTgt spid="51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7" name="Schreibmaschine"/>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iterate type="wd">
                                    <p:tmAbs val="300"/>
                                  </p:iterate>
                                  <p:childTnLst>
                                    <p:set>
                                      <p:cBhvr>
                                        <p:cTn id="151" dur="1" fill="hold">
                                          <p:stCondLst>
                                            <p:cond delay="299"/>
                                          </p:stCondLst>
                                        </p:cTn>
                                        <p:tgtEl>
                                          <p:spTgt spid="5153">
                                            <p:txEl>
                                              <p:pRg st="0" end="0"/>
                                            </p:txEl>
                                          </p:spTgt>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11" name="ACRO5.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4" presetClass="entr" presetSubtype="32" fill="hold" grpId="0" nodeType="clickEffect">
                                  <p:stCondLst>
                                    <p:cond delay="0"/>
                                  </p:stCondLst>
                                  <p:iterate type="lt">
                                    <p:tmPct val="100000"/>
                                  </p:iterate>
                                  <p:childTnLst>
                                    <p:set>
                                      <p:cBhvr>
                                        <p:cTn id="155" dur="1" fill="hold">
                                          <p:stCondLst>
                                            <p:cond delay="0"/>
                                          </p:stCondLst>
                                        </p:cTn>
                                        <p:tgtEl>
                                          <p:spTgt spid="5154">
                                            <p:txEl>
                                              <p:pRg st="0" end="0"/>
                                            </p:txEl>
                                          </p:spTgt>
                                        </p:tgtEl>
                                        <p:attrNameLst>
                                          <p:attrName>style.visibility</p:attrName>
                                        </p:attrNameLst>
                                      </p:cBhvr>
                                      <p:to>
                                        <p:strVal val="visible"/>
                                      </p:to>
                                    </p:set>
                                    <p:animEffect transition="in" filter="box(out)">
                                      <p:cBhvr>
                                        <p:cTn id="156" dur="75"/>
                                        <p:tgtEl>
                                          <p:spTgt spid="5154">
                                            <p:txEl>
                                              <p:pRg st="0" end="0"/>
                                            </p:txEl>
                                          </p:spTgt>
                                        </p:tgtEl>
                                      </p:cBhvr>
                                    </p:animEffect>
                                  </p:childTnLst>
                                  <p:subTnLst>
                                    <p:audio>
                                      <p:cMediaNode>
                                        <p:cTn display="0" masterRel="sameClick">
                                          <p:stCondLst>
                                            <p:cond evt="begin" delay="0">
                                              <p:tn val="154"/>
                                            </p:cond>
                                          </p:stCondLst>
                                          <p:endCondLst>
                                            <p:cond evt="onStopAudio" delay="0">
                                              <p:tgtEl>
                                                <p:sldTgt/>
                                              </p:tgtEl>
                                            </p:cond>
                                          </p:endCondLst>
                                        </p:cTn>
                                        <p:tgtEl>
                                          <p:sndTgt r:embed="rId7" name="Schreibmaschine"/>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4" presetClass="entr" presetSubtype="16" fill="hold" grpId="0" nodeType="clickEffect">
                                  <p:stCondLst>
                                    <p:cond delay="0"/>
                                  </p:stCondLst>
                                  <p:childTnLst>
                                    <p:set>
                                      <p:cBhvr>
                                        <p:cTn id="160" dur="1" fill="hold">
                                          <p:stCondLst>
                                            <p:cond delay="0"/>
                                          </p:stCondLst>
                                        </p:cTn>
                                        <p:tgtEl>
                                          <p:spTgt spid="5155"/>
                                        </p:tgtEl>
                                        <p:attrNameLst>
                                          <p:attrName>style.visibility</p:attrName>
                                        </p:attrNameLst>
                                      </p:cBhvr>
                                      <p:to>
                                        <p:strVal val="visible"/>
                                      </p:to>
                                    </p:set>
                                    <p:animEffect transition="in" filter="box(in)">
                                      <p:cBhvr>
                                        <p:cTn id="161" dur="500"/>
                                        <p:tgtEl>
                                          <p:spTgt spid="5155"/>
                                        </p:tgtEl>
                                      </p:cBhvr>
                                    </p:animEffect>
                                  </p:childTnLst>
                                  <p:subTnLst>
                                    <p:audio>
                                      <p:cMediaNode>
                                        <p:cTn display="0" masterRel="sameClick">
                                          <p:stCondLst>
                                            <p:cond evt="begin" delay="0">
                                              <p:tn val="15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5126" grpId="0" animBg="1"/>
      <p:bldP spid="5127" grpId="0" animBg="1"/>
      <p:bldP spid="5130" grpId="0" animBg="1"/>
      <p:bldP spid="5131" grpId="0" animBg="1"/>
      <p:bldP spid="5132" grpId="0" animBg="1"/>
      <p:bldP spid="5133" grpId="0" animBg="1"/>
      <p:bldP spid="5134" grpId="0" animBg="1"/>
      <p:bldP spid="5135" grpId="0" animBg="1"/>
      <p:bldP spid="5136" grpId="0" animBg="1"/>
      <p:bldP spid="5137" grpId="0" animBg="1"/>
      <p:bldP spid="5143" grpId="0" build="p" autoUpdateAnimBg="0"/>
      <p:bldP spid="5144" grpId="0" build="p" autoUpdateAnimBg="0"/>
      <p:bldP spid="5145" grpId="0" build="p" autoUpdateAnimBg="0"/>
      <p:bldP spid="5146" grpId="0" build="p" autoUpdateAnimBg="0"/>
      <p:bldP spid="5147" grpId="0" build="p" autoUpdateAnimBg="0"/>
      <p:bldP spid="5148" grpId="0" build="p" autoUpdateAnimBg="0"/>
      <p:bldP spid="5150" grpId="0" build="p" autoUpdateAnimBg="0"/>
      <p:bldP spid="5151" grpId="0" build="p" autoUpdateAnimBg="0"/>
      <p:bldP spid="5152" grpId="0" build="p" autoUpdateAnimBg="0"/>
      <p:bldP spid="5153" grpId="0" build="p" autoUpdateAnimBg="0"/>
      <p:bldP spid="5154" grpId="0" build="p" autoUpdateAnimBg="0"/>
      <p:bldP spid="515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hteck 23552">
            <a:extLst>
              <a:ext uri="{FF2B5EF4-FFF2-40B4-BE49-F238E27FC236}">
                <a16:creationId xmlns:a16="http://schemas.microsoft.com/office/drawing/2014/main" id="{311C4992-CFEE-42D7-AB4A-EAC0EC96EC90}"/>
              </a:ext>
            </a:extLst>
          </p:cNvPr>
          <p:cNvSpPr>
            <a:spLocks noChangeArrowheads="1"/>
          </p:cNvSpPr>
          <p:nvPr/>
        </p:nvSpPr>
        <p:spPr bwMode="auto">
          <a:xfrm>
            <a:off x="1752600" y="457200"/>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800">
                <a:latin typeface="Times New Roman" panose="02020603050405020304" pitchFamily="18" charset="0"/>
              </a:rPr>
              <a:t>Physikalische Verwitterung</a:t>
            </a:r>
          </a:p>
        </p:txBody>
      </p:sp>
      <p:sp>
        <p:nvSpPr>
          <p:cNvPr id="23554" name="Rechteck 23553">
            <a:extLst>
              <a:ext uri="{FF2B5EF4-FFF2-40B4-BE49-F238E27FC236}">
                <a16:creationId xmlns:a16="http://schemas.microsoft.com/office/drawing/2014/main" id="{9A524B57-5C51-43AF-9BEE-4956065F9760}"/>
              </a:ext>
            </a:extLst>
          </p:cNvPr>
          <p:cNvSpPr>
            <a:spLocks noChangeArrowheads="1"/>
          </p:cNvSpPr>
          <p:nvPr/>
        </p:nvSpPr>
        <p:spPr bwMode="auto">
          <a:xfrm>
            <a:off x="533400" y="1219200"/>
            <a:ext cx="3581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 Temperaturverwitterung</a:t>
            </a:r>
          </a:p>
        </p:txBody>
      </p:sp>
      <p:sp>
        <p:nvSpPr>
          <p:cNvPr id="23555" name="Rechteck 23554">
            <a:extLst>
              <a:ext uri="{FF2B5EF4-FFF2-40B4-BE49-F238E27FC236}">
                <a16:creationId xmlns:a16="http://schemas.microsoft.com/office/drawing/2014/main" id="{9834B89A-19FE-460F-A998-234B879454B3}"/>
              </a:ext>
            </a:extLst>
          </p:cNvPr>
          <p:cNvSpPr>
            <a:spLocks noChangeArrowheads="1"/>
          </p:cNvSpPr>
          <p:nvPr/>
        </p:nvSpPr>
        <p:spPr bwMode="auto">
          <a:xfrm>
            <a:off x="768350" y="1682750"/>
            <a:ext cx="825500" cy="901700"/>
          </a:xfrm>
          <a:prstGeom prst="rect">
            <a:avLst/>
          </a:prstGeom>
          <a:pattFill prst="dotDmnd">
            <a:fgClr>
              <a:schemeClr val="accent1"/>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9357" name="Group 14">
            <a:extLst>
              <a:ext uri="{FF2B5EF4-FFF2-40B4-BE49-F238E27FC236}">
                <a16:creationId xmlns:a16="http://schemas.microsoft.com/office/drawing/2014/main" id="{AF1AEE61-728A-4300-B83E-AD6B6CB46964}"/>
              </a:ext>
            </a:extLst>
          </p:cNvPr>
          <p:cNvGrpSpPr>
            <a:grpSpLocks/>
          </p:cNvGrpSpPr>
          <p:nvPr/>
        </p:nvGrpSpPr>
        <p:grpSpPr bwMode="auto">
          <a:xfrm>
            <a:off x="1301750" y="1530350"/>
            <a:ext cx="2349500" cy="1206500"/>
            <a:chOff x="820" y="964"/>
            <a:chExt cx="1480" cy="760"/>
          </a:xfrm>
        </p:grpSpPr>
        <p:sp>
          <p:nvSpPr>
            <p:cNvPr id="22585" name="Ellipse 23555">
              <a:extLst>
                <a:ext uri="{FF2B5EF4-FFF2-40B4-BE49-F238E27FC236}">
                  <a16:creationId xmlns:a16="http://schemas.microsoft.com/office/drawing/2014/main" id="{ACA006AE-5147-4482-801E-AA9B7E524FD0}"/>
                </a:ext>
              </a:extLst>
            </p:cNvPr>
            <p:cNvSpPr>
              <a:spLocks noChangeArrowheads="1"/>
            </p:cNvSpPr>
            <p:nvPr/>
          </p:nvSpPr>
          <p:spPr bwMode="auto">
            <a:xfrm>
              <a:off x="820" y="1252"/>
              <a:ext cx="136" cy="136"/>
            </a:xfrm>
            <a:prstGeom prst="ellipse">
              <a:avLst/>
            </a:prstGeom>
            <a:pattFill prst="pct10">
              <a:fgClr>
                <a:schemeClr val="accent1"/>
              </a:fgClr>
              <a:bgClr>
                <a:schemeClr val="bg1"/>
              </a:bgClr>
            </a:patt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86" name="Gerade Verbindung 23556">
              <a:extLst>
                <a:ext uri="{FF2B5EF4-FFF2-40B4-BE49-F238E27FC236}">
                  <a16:creationId xmlns:a16="http://schemas.microsoft.com/office/drawing/2014/main" id="{795C7486-B181-44A2-AD4F-8E3AB556F06F}"/>
                </a:ext>
              </a:extLst>
            </p:cNvPr>
            <p:cNvSpPr>
              <a:spLocks noChangeShapeType="1"/>
            </p:cNvSpPr>
            <p:nvPr/>
          </p:nvSpPr>
          <p:spPr bwMode="auto">
            <a:xfrm>
              <a:off x="960" y="1296"/>
              <a:ext cx="52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2587" name="Ellipse 23557">
              <a:extLst>
                <a:ext uri="{FF2B5EF4-FFF2-40B4-BE49-F238E27FC236}">
                  <a16:creationId xmlns:a16="http://schemas.microsoft.com/office/drawing/2014/main" id="{06A6489C-6323-466A-879F-C71494ACF6C4}"/>
                </a:ext>
              </a:extLst>
            </p:cNvPr>
            <p:cNvSpPr>
              <a:spLocks noChangeArrowheads="1"/>
            </p:cNvSpPr>
            <p:nvPr/>
          </p:nvSpPr>
          <p:spPr bwMode="auto">
            <a:xfrm>
              <a:off x="1492" y="964"/>
              <a:ext cx="808" cy="76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59" name="Rechteck 23558">
              <a:extLst>
                <a:ext uri="{FF2B5EF4-FFF2-40B4-BE49-F238E27FC236}">
                  <a16:creationId xmlns:a16="http://schemas.microsoft.com/office/drawing/2014/main" id="{43B4997F-148C-4457-8B55-5AC372641CC6}"/>
                </a:ext>
              </a:extLst>
            </p:cNvPr>
            <p:cNvSpPr>
              <a:spLocks noChangeArrowheads="1"/>
            </p:cNvSpPr>
            <p:nvPr/>
          </p:nvSpPr>
          <p:spPr bwMode="auto">
            <a:xfrm>
              <a:off x="1684" y="1156"/>
              <a:ext cx="136" cy="88"/>
            </a:xfrm>
            <a:prstGeom prst="rect">
              <a:avLst/>
            </a:prstGeom>
            <a:gradFill rotWithShape="0">
              <a:gsLst>
                <a:gs pos="0">
                  <a:srgbClr val="2447B2"/>
                </a:gs>
                <a:gs pos="100000">
                  <a:schemeClr val="accent1"/>
                </a:gs>
              </a:gsLst>
              <a:lin ang="27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0" name="Rechteck 23559">
              <a:extLst>
                <a:ext uri="{FF2B5EF4-FFF2-40B4-BE49-F238E27FC236}">
                  <a16:creationId xmlns:a16="http://schemas.microsoft.com/office/drawing/2014/main" id="{C7B112E4-353F-4614-8FDE-CDDF13BA7DA8}"/>
                </a:ext>
              </a:extLst>
            </p:cNvPr>
            <p:cNvSpPr>
              <a:spLocks noChangeArrowheads="1"/>
            </p:cNvSpPr>
            <p:nvPr/>
          </p:nvSpPr>
          <p:spPr bwMode="auto">
            <a:xfrm>
              <a:off x="1732" y="1396"/>
              <a:ext cx="184" cy="88"/>
            </a:xfrm>
            <a:prstGeom prst="rect">
              <a:avLst/>
            </a:prstGeom>
            <a:gradFill rotWithShape="0">
              <a:gsLst>
                <a:gs pos="0">
                  <a:schemeClr val="accent1"/>
                </a:gs>
                <a:gs pos="50000">
                  <a:srgbClr val="2447B2"/>
                </a:gs>
                <a:gs pos="100000">
                  <a:schemeClr val="accent1"/>
                </a:gs>
              </a:gsLst>
              <a:lin ang="27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1" name="Rechteck 23560">
              <a:extLst>
                <a:ext uri="{FF2B5EF4-FFF2-40B4-BE49-F238E27FC236}">
                  <a16:creationId xmlns:a16="http://schemas.microsoft.com/office/drawing/2014/main" id="{18998C73-9E95-40CE-BB25-1389A99FFF11}"/>
                </a:ext>
              </a:extLst>
            </p:cNvPr>
            <p:cNvSpPr>
              <a:spLocks noChangeArrowheads="1"/>
            </p:cNvSpPr>
            <p:nvPr/>
          </p:nvSpPr>
          <p:spPr bwMode="auto">
            <a:xfrm>
              <a:off x="1972" y="1156"/>
              <a:ext cx="88" cy="184"/>
            </a:xfrm>
            <a:prstGeom prst="rect">
              <a:avLst/>
            </a:prstGeom>
            <a:gradFill rotWithShape="0">
              <a:gsLst>
                <a:gs pos="0">
                  <a:srgbClr val="2447B2"/>
                </a:gs>
                <a:gs pos="50000">
                  <a:schemeClr val="accent1"/>
                </a:gs>
                <a:gs pos="100000">
                  <a:srgbClr val="2447B2"/>
                </a:gs>
              </a:gsLst>
              <a:lin ang="27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2" name="Rechteck 23561">
              <a:extLst>
                <a:ext uri="{FF2B5EF4-FFF2-40B4-BE49-F238E27FC236}">
                  <a16:creationId xmlns:a16="http://schemas.microsoft.com/office/drawing/2014/main" id="{7661C3E1-9BA7-42AA-9D99-62433F12E5A4}"/>
                </a:ext>
              </a:extLst>
            </p:cNvPr>
            <p:cNvSpPr>
              <a:spLocks noChangeArrowheads="1"/>
            </p:cNvSpPr>
            <p:nvPr/>
          </p:nvSpPr>
          <p:spPr bwMode="auto">
            <a:xfrm>
              <a:off x="1876" y="1588"/>
              <a:ext cx="232" cy="40"/>
            </a:xfrm>
            <a:prstGeom prst="rect">
              <a:avLst/>
            </a:prstGeom>
            <a:gradFill rotWithShape="0">
              <a:gsLst>
                <a:gs pos="0">
                  <a:schemeClr val="accent1"/>
                </a:gs>
                <a:gs pos="50000">
                  <a:srgbClr val="2447B2"/>
                </a:gs>
                <a:gs pos="100000">
                  <a:schemeClr val="accent1"/>
                </a:gs>
              </a:gsLst>
              <a:lin ang="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3" name="Rechteck 23562">
              <a:extLst>
                <a:ext uri="{FF2B5EF4-FFF2-40B4-BE49-F238E27FC236}">
                  <a16:creationId xmlns:a16="http://schemas.microsoft.com/office/drawing/2014/main" id="{62680B3C-D128-4419-B4A7-53F906219875}"/>
                </a:ext>
              </a:extLst>
            </p:cNvPr>
            <p:cNvSpPr>
              <a:spLocks noChangeArrowheads="1"/>
            </p:cNvSpPr>
            <p:nvPr/>
          </p:nvSpPr>
          <p:spPr bwMode="auto">
            <a:xfrm>
              <a:off x="2068" y="1348"/>
              <a:ext cx="136" cy="136"/>
            </a:xfrm>
            <a:prstGeom prst="rect">
              <a:avLst/>
            </a:prstGeom>
            <a:gradFill rotWithShape="0">
              <a:gsLst>
                <a:gs pos="0">
                  <a:schemeClr val="accent1"/>
                </a:gs>
                <a:gs pos="100000">
                  <a:srgbClr val="2447B2"/>
                </a:gs>
              </a:gsLst>
              <a:path path="rect">
                <a:fillToRect t="100000" r="100000"/>
              </a:path>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4" name="Rechteck 23563">
              <a:extLst>
                <a:ext uri="{FF2B5EF4-FFF2-40B4-BE49-F238E27FC236}">
                  <a16:creationId xmlns:a16="http://schemas.microsoft.com/office/drawing/2014/main" id="{A9FB7258-DDB4-429B-AF38-4D90260341D9}"/>
                </a:ext>
              </a:extLst>
            </p:cNvPr>
            <p:cNvSpPr>
              <a:spLocks noChangeArrowheads="1"/>
            </p:cNvSpPr>
            <p:nvPr/>
          </p:nvSpPr>
          <p:spPr bwMode="auto">
            <a:xfrm>
              <a:off x="1828" y="1300"/>
              <a:ext cx="136" cy="88"/>
            </a:xfrm>
            <a:prstGeom prst="rect">
              <a:avLst/>
            </a:prstGeom>
            <a:gradFill rotWithShape="0">
              <a:gsLst>
                <a:gs pos="0">
                  <a:schemeClr val="accent1"/>
                </a:gs>
                <a:gs pos="50000">
                  <a:srgbClr val="2447B2"/>
                </a:gs>
                <a:gs pos="100000">
                  <a:schemeClr val="accent1"/>
                </a:gs>
              </a:gsLst>
              <a:lin ang="54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5" name="Rechteck 23564">
              <a:extLst>
                <a:ext uri="{FF2B5EF4-FFF2-40B4-BE49-F238E27FC236}">
                  <a16:creationId xmlns:a16="http://schemas.microsoft.com/office/drawing/2014/main" id="{EC6A023B-AC4C-4CA8-B42C-F19D56964887}"/>
                </a:ext>
              </a:extLst>
            </p:cNvPr>
            <p:cNvSpPr>
              <a:spLocks noChangeArrowheads="1"/>
            </p:cNvSpPr>
            <p:nvPr/>
          </p:nvSpPr>
          <p:spPr bwMode="auto">
            <a:xfrm>
              <a:off x="1684" y="1492"/>
              <a:ext cx="424" cy="40"/>
            </a:xfrm>
            <a:prstGeom prst="rect">
              <a:avLst/>
            </a:prstGeom>
            <a:gradFill rotWithShape="0">
              <a:gsLst>
                <a:gs pos="0">
                  <a:schemeClr val="accent1"/>
                </a:gs>
                <a:gs pos="50000">
                  <a:srgbClr val="2447B2"/>
                </a:gs>
                <a:gs pos="100000">
                  <a:schemeClr val="accent1"/>
                </a:gs>
              </a:gsLst>
              <a:lin ang="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3567" name="Rechteck 23566">
            <a:extLst>
              <a:ext uri="{FF2B5EF4-FFF2-40B4-BE49-F238E27FC236}">
                <a16:creationId xmlns:a16="http://schemas.microsoft.com/office/drawing/2014/main" id="{AB0B0F6B-8B1A-4ECF-9920-D7CBE6B5392C}"/>
              </a:ext>
            </a:extLst>
          </p:cNvPr>
          <p:cNvSpPr>
            <a:spLocks noChangeArrowheads="1"/>
          </p:cNvSpPr>
          <p:nvPr/>
        </p:nvSpPr>
        <p:spPr bwMode="auto">
          <a:xfrm>
            <a:off x="609600" y="2819400"/>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Temperaturschwankung =&gt; Ausdehnung / Schrumpfung = &gt; Lockerung des Gefüges</a:t>
            </a:r>
          </a:p>
        </p:txBody>
      </p:sp>
      <p:sp>
        <p:nvSpPr>
          <p:cNvPr id="23568" name="Rechteck 23567">
            <a:extLst>
              <a:ext uri="{FF2B5EF4-FFF2-40B4-BE49-F238E27FC236}">
                <a16:creationId xmlns:a16="http://schemas.microsoft.com/office/drawing/2014/main" id="{22660D36-1E36-40FE-9C80-4F56C06044FD}"/>
              </a:ext>
            </a:extLst>
          </p:cNvPr>
          <p:cNvSpPr>
            <a:spLocks noChangeArrowheads="1"/>
          </p:cNvSpPr>
          <p:nvPr/>
        </p:nvSpPr>
        <p:spPr bwMode="auto">
          <a:xfrm>
            <a:off x="609600" y="3352800"/>
            <a:ext cx="1295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“Kernsprünge”</a:t>
            </a:r>
          </a:p>
        </p:txBody>
      </p:sp>
      <p:sp>
        <p:nvSpPr>
          <p:cNvPr id="23569" name="Ellipse 23568">
            <a:extLst>
              <a:ext uri="{FF2B5EF4-FFF2-40B4-BE49-F238E27FC236}">
                <a16:creationId xmlns:a16="http://schemas.microsoft.com/office/drawing/2014/main" id="{7DF6C859-4B36-40E1-98CD-C4AC454CF1A5}"/>
              </a:ext>
            </a:extLst>
          </p:cNvPr>
          <p:cNvSpPr>
            <a:spLocks noChangeArrowheads="1"/>
          </p:cNvSpPr>
          <p:nvPr/>
        </p:nvSpPr>
        <p:spPr bwMode="auto">
          <a:xfrm>
            <a:off x="1606550" y="3816350"/>
            <a:ext cx="1130300" cy="2159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70" name="Rechteck 23569">
            <a:extLst>
              <a:ext uri="{FF2B5EF4-FFF2-40B4-BE49-F238E27FC236}">
                <a16:creationId xmlns:a16="http://schemas.microsoft.com/office/drawing/2014/main" id="{8B5E0A3E-55B6-4F9E-9E22-CEAE74A04910}"/>
              </a:ext>
            </a:extLst>
          </p:cNvPr>
          <p:cNvSpPr>
            <a:spLocks noChangeArrowheads="1"/>
          </p:cNvSpPr>
          <p:nvPr/>
        </p:nvSpPr>
        <p:spPr bwMode="auto">
          <a:xfrm>
            <a:off x="1752600" y="33528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Aufheizen</a:t>
            </a:r>
          </a:p>
        </p:txBody>
      </p:sp>
      <p:grpSp>
        <p:nvGrpSpPr>
          <p:cNvPr id="15452" name="Group 22">
            <a:extLst>
              <a:ext uri="{FF2B5EF4-FFF2-40B4-BE49-F238E27FC236}">
                <a16:creationId xmlns:a16="http://schemas.microsoft.com/office/drawing/2014/main" id="{577F868E-EB97-452C-98F1-B0AF27616E73}"/>
              </a:ext>
            </a:extLst>
          </p:cNvPr>
          <p:cNvGrpSpPr>
            <a:grpSpLocks/>
          </p:cNvGrpSpPr>
          <p:nvPr/>
        </p:nvGrpSpPr>
        <p:grpSpPr bwMode="auto">
          <a:xfrm>
            <a:off x="1905000" y="3581400"/>
            <a:ext cx="381000" cy="152400"/>
            <a:chOff x="1200" y="2256"/>
            <a:chExt cx="240" cy="96"/>
          </a:xfrm>
        </p:grpSpPr>
        <p:sp>
          <p:nvSpPr>
            <p:cNvPr id="22582" name="Gerade Verbindung 23570">
              <a:extLst>
                <a:ext uri="{FF2B5EF4-FFF2-40B4-BE49-F238E27FC236}">
                  <a16:creationId xmlns:a16="http://schemas.microsoft.com/office/drawing/2014/main" id="{BD67FB84-E175-4871-8530-D4842176A770}"/>
                </a:ext>
              </a:extLst>
            </p:cNvPr>
            <p:cNvSpPr>
              <a:spLocks noChangeShapeType="1"/>
            </p:cNvSpPr>
            <p:nvPr/>
          </p:nvSpPr>
          <p:spPr bwMode="auto">
            <a:xfrm>
              <a:off x="1200" y="2256"/>
              <a:ext cx="0"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2583" name="Gerade Verbindung 23571">
              <a:extLst>
                <a:ext uri="{FF2B5EF4-FFF2-40B4-BE49-F238E27FC236}">
                  <a16:creationId xmlns:a16="http://schemas.microsoft.com/office/drawing/2014/main" id="{681301AD-5C1D-4D2E-9B43-60D14DA42ADB}"/>
                </a:ext>
              </a:extLst>
            </p:cNvPr>
            <p:cNvSpPr>
              <a:spLocks noChangeShapeType="1"/>
            </p:cNvSpPr>
            <p:nvPr/>
          </p:nvSpPr>
          <p:spPr bwMode="auto">
            <a:xfrm>
              <a:off x="1344" y="2256"/>
              <a:ext cx="0"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2584" name="Gerade Verbindung 23572">
              <a:extLst>
                <a:ext uri="{FF2B5EF4-FFF2-40B4-BE49-F238E27FC236}">
                  <a16:creationId xmlns:a16="http://schemas.microsoft.com/office/drawing/2014/main" id="{26928827-96EF-46C9-BDE1-24152124DE4F}"/>
                </a:ext>
              </a:extLst>
            </p:cNvPr>
            <p:cNvSpPr>
              <a:spLocks noChangeShapeType="1"/>
            </p:cNvSpPr>
            <p:nvPr/>
          </p:nvSpPr>
          <p:spPr bwMode="auto">
            <a:xfrm>
              <a:off x="1440" y="2256"/>
              <a:ext cx="0"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23575" name="Gerade Verbindung 23574">
            <a:extLst>
              <a:ext uri="{FF2B5EF4-FFF2-40B4-BE49-F238E27FC236}">
                <a16:creationId xmlns:a16="http://schemas.microsoft.com/office/drawing/2014/main" id="{83A5F9D4-72B7-4A3F-ABD0-E5047B48FC99}"/>
              </a:ext>
            </a:extLst>
          </p:cNvPr>
          <p:cNvSpPr>
            <a:spLocks noChangeShapeType="1"/>
          </p:cNvSpPr>
          <p:nvPr/>
        </p:nvSpPr>
        <p:spPr bwMode="auto">
          <a:xfrm>
            <a:off x="2514600" y="3886200"/>
            <a:ext cx="6096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nvGrpSpPr>
          <p:cNvPr id="27075" name="Group 29">
            <a:extLst>
              <a:ext uri="{FF2B5EF4-FFF2-40B4-BE49-F238E27FC236}">
                <a16:creationId xmlns:a16="http://schemas.microsoft.com/office/drawing/2014/main" id="{816A938B-13CE-40CC-B47C-B166259658A0}"/>
              </a:ext>
            </a:extLst>
          </p:cNvPr>
          <p:cNvGrpSpPr>
            <a:grpSpLocks/>
          </p:cNvGrpSpPr>
          <p:nvPr/>
        </p:nvGrpSpPr>
        <p:grpSpPr bwMode="auto">
          <a:xfrm>
            <a:off x="2819400" y="3657600"/>
            <a:ext cx="1220788" cy="381000"/>
            <a:chOff x="1776" y="2304"/>
            <a:chExt cx="769" cy="240"/>
          </a:xfrm>
        </p:grpSpPr>
        <p:sp>
          <p:nvSpPr>
            <p:cNvPr id="22577" name="Form 23575">
              <a:extLst>
                <a:ext uri="{FF2B5EF4-FFF2-40B4-BE49-F238E27FC236}">
                  <a16:creationId xmlns:a16="http://schemas.microsoft.com/office/drawing/2014/main" id="{4C4CF0EF-396E-4BE9-80A9-0C1FE4114F39}"/>
                </a:ext>
              </a:extLst>
            </p:cNvPr>
            <p:cNvSpPr>
              <a:spLocks/>
            </p:cNvSpPr>
            <p:nvPr/>
          </p:nvSpPr>
          <p:spPr bwMode="auto">
            <a:xfrm>
              <a:off x="1776" y="2352"/>
              <a:ext cx="288" cy="96"/>
            </a:xfrm>
            <a:custGeom>
              <a:avLst/>
              <a:gdLst>
                <a:gd name="T0" fmla="*/ 0 w 21600"/>
                <a:gd name="T1" fmla="*/ 96 h 21600"/>
                <a:gd name="T2" fmla="*/ 287 w 21600"/>
                <a:gd name="T3" fmla="*/ 0 h 21600"/>
                <a:gd name="T4" fmla="*/ 288 w 21600"/>
                <a:gd name="T5" fmla="*/ 96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99"/>
                    <a:pt x="9625" y="41"/>
                    <a:pt x="21525" y="0"/>
                  </a:cubicBezTo>
                </a:path>
                <a:path w="21600" h="21600" stroke="0" extrusionOk="0">
                  <a:moveTo>
                    <a:pt x="0" y="21600"/>
                  </a:moveTo>
                  <a:cubicBezTo>
                    <a:pt x="0" y="9699"/>
                    <a:pt x="9625" y="41"/>
                    <a:pt x="21525" y="0"/>
                  </a:cubicBezTo>
                  <a:lnTo>
                    <a:pt x="2160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78" name="Form 23576">
              <a:extLst>
                <a:ext uri="{FF2B5EF4-FFF2-40B4-BE49-F238E27FC236}">
                  <a16:creationId xmlns:a16="http://schemas.microsoft.com/office/drawing/2014/main" id="{B1628D15-97DC-4E02-8FF1-1D232336D0CE}"/>
                </a:ext>
              </a:extLst>
            </p:cNvPr>
            <p:cNvSpPr>
              <a:spLocks/>
            </p:cNvSpPr>
            <p:nvPr/>
          </p:nvSpPr>
          <p:spPr bwMode="auto">
            <a:xfrm>
              <a:off x="1777" y="2400"/>
              <a:ext cx="310" cy="96"/>
            </a:xfrm>
            <a:custGeom>
              <a:avLst/>
              <a:gdLst>
                <a:gd name="T0" fmla="*/ 310 w 29525"/>
                <a:gd name="T1" fmla="*/ 89 h 21600"/>
                <a:gd name="T2" fmla="*/ 0 w 29525"/>
                <a:gd name="T3" fmla="*/ 0 h 21600"/>
                <a:gd name="T4" fmla="*/ 227 w 29525"/>
                <a:gd name="T5" fmla="*/ 0 h 21600"/>
                <a:gd name="T6" fmla="*/ 0 60000 65536"/>
                <a:gd name="T7" fmla="*/ 0 60000 65536"/>
                <a:gd name="T8" fmla="*/ 0 60000 65536"/>
                <a:gd name="T9" fmla="*/ 0 w 29525"/>
                <a:gd name="T10" fmla="*/ 0 h 21600"/>
                <a:gd name="T11" fmla="*/ 0 w 29525"/>
                <a:gd name="T12" fmla="*/ 0 h 21600"/>
              </a:gdLst>
              <a:ahLst/>
              <a:cxnLst>
                <a:cxn ang="T6">
                  <a:pos x="T0" y="T1"/>
                </a:cxn>
                <a:cxn ang="T7">
                  <a:pos x="T2" y="T3"/>
                </a:cxn>
                <a:cxn ang="T8">
                  <a:pos x="T4" y="T5"/>
                </a:cxn>
              </a:cxnLst>
              <a:rect l="T9" t="T10" r="T11" b="T12"/>
              <a:pathLst>
                <a:path w="29525" h="21600" fill="none" extrusionOk="0">
                  <a:moveTo>
                    <a:pt x="29524" y="20093"/>
                  </a:moveTo>
                  <a:cubicBezTo>
                    <a:pt x="27001" y="21088"/>
                    <a:pt x="24312" y="21599"/>
                    <a:pt x="21600" y="21600"/>
                  </a:cubicBezTo>
                  <a:cubicBezTo>
                    <a:pt x="9670" y="21600"/>
                    <a:pt x="0" y="11929"/>
                    <a:pt x="0" y="0"/>
                  </a:cubicBezTo>
                </a:path>
                <a:path w="29525" h="21600" stroke="0" extrusionOk="0">
                  <a:moveTo>
                    <a:pt x="29524" y="20093"/>
                  </a:moveTo>
                  <a:cubicBezTo>
                    <a:pt x="27001" y="21088"/>
                    <a:pt x="24312" y="21599"/>
                    <a:pt x="21600" y="21600"/>
                  </a:cubicBezTo>
                  <a:cubicBezTo>
                    <a:pt x="9670" y="21600"/>
                    <a:pt x="0" y="11929"/>
                    <a:pt x="0" y="0"/>
                  </a:cubicBezTo>
                  <a:lnTo>
                    <a:pt x="2160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79" name="Gerade Verbindung 23577">
              <a:extLst>
                <a:ext uri="{FF2B5EF4-FFF2-40B4-BE49-F238E27FC236}">
                  <a16:creationId xmlns:a16="http://schemas.microsoft.com/office/drawing/2014/main" id="{5D45E397-1AAD-47E3-AA70-EF8B5CA7FCF5}"/>
                </a:ext>
              </a:extLst>
            </p:cNvPr>
            <p:cNvSpPr>
              <a:spLocks noChangeShapeType="1"/>
            </p:cNvSpPr>
            <p:nvPr/>
          </p:nvSpPr>
          <p:spPr bwMode="auto">
            <a:xfrm flipV="1">
              <a:off x="2064" y="2304"/>
              <a:ext cx="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2580" name="Form 23578">
              <a:extLst>
                <a:ext uri="{FF2B5EF4-FFF2-40B4-BE49-F238E27FC236}">
                  <a16:creationId xmlns:a16="http://schemas.microsoft.com/office/drawing/2014/main" id="{EB1F11FA-5ECA-4922-94EA-A118685E1ACE}"/>
                </a:ext>
              </a:extLst>
            </p:cNvPr>
            <p:cNvSpPr>
              <a:spLocks/>
            </p:cNvSpPr>
            <p:nvPr/>
          </p:nvSpPr>
          <p:spPr bwMode="auto">
            <a:xfrm>
              <a:off x="2208" y="2352"/>
              <a:ext cx="337" cy="144"/>
            </a:xfrm>
            <a:custGeom>
              <a:avLst/>
              <a:gdLst>
                <a:gd name="T0" fmla="*/ 0 w 21664"/>
                <a:gd name="T1" fmla="*/ 0 h 21600"/>
                <a:gd name="T2" fmla="*/ 337 w 21664"/>
                <a:gd name="T3" fmla="*/ 144 h 21600"/>
                <a:gd name="T4" fmla="*/ 1 w 21664"/>
                <a:gd name="T5" fmla="*/ 144 h 21600"/>
                <a:gd name="T6" fmla="*/ 0 60000 65536"/>
                <a:gd name="T7" fmla="*/ 0 60000 65536"/>
                <a:gd name="T8" fmla="*/ 0 60000 65536"/>
                <a:gd name="T9" fmla="*/ 0 w 21664"/>
                <a:gd name="T10" fmla="*/ 0 h 21600"/>
                <a:gd name="T11" fmla="*/ 0 w 21664"/>
                <a:gd name="T12" fmla="*/ 0 h 21600"/>
              </a:gdLst>
              <a:ahLst/>
              <a:cxnLst>
                <a:cxn ang="T6">
                  <a:pos x="T0" y="T1"/>
                </a:cxn>
                <a:cxn ang="T7">
                  <a:pos x="T2" y="T3"/>
                </a:cxn>
                <a:cxn ang="T8">
                  <a:pos x="T4" y="T5"/>
                </a:cxn>
              </a:cxnLst>
              <a:rect l="T9" t="T10" r="T11" b="T12"/>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81" name="Gerade Verbindung 23579">
              <a:extLst>
                <a:ext uri="{FF2B5EF4-FFF2-40B4-BE49-F238E27FC236}">
                  <a16:creationId xmlns:a16="http://schemas.microsoft.com/office/drawing/2014/main" id="{EF57F84E-FBE2-45F3-9003-E420720BCBCB}"/>
                </a:ext>
              </a:extLst>
            </p:cNvPr>
            <p:cNvSpPr>
              <a:spLocks noChangeShapeType="1"/>
            </p:cNvSpPr>
            <p:nvPr/>
          </p:nvSpPr>
          <p:spPr bwMode="auto">
            <a:xfrm>
              <a:off x="2208" y="2352"/>
              <a:ext cx="48"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23582" name="Rechteck 23581">
            <a:extLst>
              <a:ext uri="{FF2B5EF4-FFF2-40B4-BE49-F238E27FC236}">
                <a16:creationId xmlns:a16="http://schemas.microsoft.com/office/drawing/2014/main" id="{F59B7C05-91AD-4FE8-BC6A-ED0F9F2D5EE0}"/>
              </a:ext>
            </a:extLst>
          </p:cNvPr>
          <p:cNvSpPr>
            <a:spLocks noChangeArrowheads="1"/>
          </p:cNvSpPr>
          <p:nvPr/>
        </p:nvSpPr>
        <p:spPr bwMode="auto">
          <a:xfrm>
            <a:off x="2819400" y="3352800"/>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Vergrusung</a:t>
            </a:r>
          </a:p>
        </p:txBody>
      </p:sp>
      <p:sp>
        <p:nvSpPr>
          <p:cNvPr id="23583" name="Rechteck 23582">
            <a:extLst>
              <a:ext uri="{FF2B5EF4-FFF2-40B4-BE49-F238E27FC236}">
                <a16:creationId xmlns:a16="http://schemas.microsoft.com/office/drawing/2014/main" id="{84657B20-6869-4215-A3DB-34AEB310D06A}"/>
              </a:ext>
            </a:extLst>
          </p:cNvPr>
          <p:cNvSpPr>
            <a:spLocks noChangeArrowheads="1"/>
          </p:cNvSpPr>
          <p:nvPr/>
        </p:nvSpPr>
        <p:spPr bwMode="auto">
          <a:xfrm>
            <a:off x="685800" y="41148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“Abschuppung”</a:t>
            </a:r>
          </a:p>
        </p:txBody>
      </p:sp>
      <p:sp>
        <p:nvSpPr>
          <p:cNvPr id="23584" name="Ellipse 23583">
            <a:extLst>
              <a:ext uri="{FF2B5EF4-FFF2-40B4-BE49-F238E27FC236}">
                <a16:creationId xmlns:a16="http://schemas.microsoft.com/office/drawing/2014/main" id="{0B7DE9AE-43E1-41E0-9FB3-AD932CA22AA7}"/>
              </a:ext>
            </a:extLst>
          </p:cNvPr>
          <p:cNvSpPr>
            <a:spLocks noChangeArrowheads="1"/>
          </p:cNvSpPr>
          <p:nvPr/>
        </p:nvSpPr>
        <p:spPr bwMode="auto">
          <a:xfrm>
            <a:off x="1835150" y="4502150"/>
            <a:ext cx="977900" cy="2921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85" name="Gerade Verbindung 23584">
            <a:extLst>
              <a:ext uri="{FF2B5EF4-FFF2-40B4-BE49-F238E27FC236}">
                <a16:creationId xmlns:a16="http://schemas.microsoft.com/office/drawing/2014/main" id="{B2FAE1B4-44C6-413B-A367-31DD35A25E04}"/>
              </a:ext>
            </a:extLst>
          </p:cNvPr>
          <p:cNvSpPr>
            <a:spLocks noChangeShapeType="1"/>
          </p:cNvSpPr>
          <p:nvPr/>
        </p:nvSpPr>
        <p:spPr bwMode="auto">
          <a:xfrm>
            <a:off x="2514600" y="4648200"/>
            <a:ext cx="8382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nvGrpSpPr>
          <p:cNvPr id="31463" name="Group 37">
            <a:extLst>
              <a:ext uri="{FF2B5EF4-FFF2-40B4-BE49-F238E27FC236}">
                <a16:creationId xmlns:a16="http://schemas.microsoft.com/office/drawing/2014/main" id="{527CAC15-469A-42BF-88D3-F926EB1DAC37}"/>
              </a:ext>
            </a:extLst>
          </p:cNvPr>
          <p:cNvGrpSpPr>
            <a:grpSpLocks/>
          </p:cNvGrpSpPr>
          <p:nvPr/>
        </p:nvGrpSpPr>
        <p:grpSpPr bwMode="auto">
          <a:xfrm>
            <a:off x="2901950" y="4425950"/>
            <a:ext cx="1282700" cy="520700"/>
            <a:chOff x="1828" y="2788"/>
            <a:chExt cx="808" cy="328"/>
          </a:xfrm>
        </p:grpSpPr>
        <p:sp>
          <p:nvSpPr>
            <p:cNvPr id="22574" name="Ellipse 23585">
              <a:extLst>
                <a:ext uri="{FF2B5EF4-FFF2-40B4-BE49-F238E27FC236}">
                  <a16:creationId xmlns:a16="http://schemas.microsoft.com/office/drawing/2014/main" id="{CE105507-18C8-4284-85FC-763D59F8B442}"/>
                </a:ext>
              </a:extLst>
            </p:cNvPr>
            <p:cNvSpPr>
              <a:spLocks noChangeArrowheads="1"/>
            </p:cNvSpPr>
            <p:nvPr/>
          </p:nvSpPr>
          <p:spPr bwMode="auto">
            <a:xfrm>
              <a:off x="1972" y="2884"/>
              <a:ext cx="520" cy="13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75" name="Ellipse 23586">
              <a:extLst>
                <a:ext uri="{FF2B5EF4-FFF2-40B4-BE49-F238E27FC236}">
                  <a16:creationId xmlns:a16="http://schemas.microsoft.com/office/drawing/2014/main" id="{AD830480-BE14-4349-A0ED-0592F753353E}"/>
                </a:ext>
              </a:extLst>
            </p:cNvPr>
            <p:cNvSpPr>
              <a:spLocks noChangeArrowheads="1"/>
            </p:cNvSpPr>
            <p:nvPr/>
          </p:nvSpPr>
          <p:spPr bwMode="auto">
            <a:xfrm>
              <a:off x="1924" y="2836"/>
              <a:ext cx="616" cy="23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76" name="Ellipse 23587">
              <a:extLst>
                <a:ext uri="{FF2B5EF4-FFF2-40B4-BE49-F238E27FC236}">
                  <a16:creationId xmlns:a16="http://schemas.microsoft.com/office/drawing/2014/main" id="{F335571A-2CFB-4857-9BAA-5C62E30115EC}"/>
                </a:ext>
              </a:extLst>
            </p:cNvPr>
            <p:cNvSpPr>
              <a:spLocks noChangeArrowheads="1"/>
            </p:cNvSpPr>
            <p:nvPr/>
          </p:nvSpPr>
          <p:spPr bwMode="auto">
            <a:xfrm>
              <a:off x="1828" y="2788"/>
              <a:ext cx="808" cy="328"/>
            </a:xfrm>
            <a:prstGeom prst="ellipse">
              <a:avLst/>
            </a:prstGeom>
            <a:noFill/>
            <a:ln w="127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3590" name="Rechteck 23589">
            <a:extLst>
              <a:ext uri="{FF2B5EF4-FFF2-40B4-BE49-F238E27FC236}">
                <a16:creationId xmlns:a16="http://schemas.microsoft.com/office/drawing/2014/main" id="{54E89FBB-1923-4BB1-A580-1FF74CA8E236}"/>
              </a:ext>
            </a:extLst>
          </p:cNvPr>
          <p:cNvSpPr>
            <a:spLocks noChangeArrowheads="1"/>
          </p:cNvSpPr>
          <p:nvPr/>
        </p:nvSpPr>
        <p:spPr bwMode="auto">
          <a:xfrm>
            <a:off x="838200" y="50292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 Frostverwitterung</a:t>
            </a:r>
          </a:p>
        </p:txBody>
      </p:sp>
      <p:sp>
        <p:nvSpPr>
          <p:cNvPr id="23591" name="Rechteck 23590">
            <a:extLst>
              <a:ext uri="{FF2B5EF4-FFF2-40B4-BE49-F238E27FC236}">
                <a16:creationId xmlns:a16="http://schemas.microsoft.com/office/drawing/2014/main" id="{F1C80187-6C31-4D0C-B54D-2AB067FD1BAC}"/>
              </a:ext>
            </a:extLst>
          </p:cNvPr>
          <p:cNvSpPr>
            <a:spLocks noChangeArrowheads="1"/>
          </p:cNvSpPr>
          <p:nvPr/>
        </p:nvSpPr>
        <p:spPr bwMode="auto">
          <a:xfrm>
            <a:off x="2819400" y="55626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solidFill>
                  <a:schemeClr val="hlink"/>
                </a:solidFill>
                <a:latin typeface="Times New Roman" panose="02020603050405020304" pitchFamily="18" charset="0"/>
              </a:rPr>
              <a:t>H2O fest</a:t>
            </a:r>
          </a:p>
        </p:txBody>
      </p:sp>
      <p:grpSp>
        <p:nvGrpSpPr>
          <p:cNvPr id="17036" name="Group 47">
            <a:extLst>
              <a:ext uri="{FF2B5EF4-FFF2-40B4-BE49-F238E27FC236}">
                <a16:creationId xmlns:a16="http://schemas.microsoft.com/office/drawing/2014/main" id="{98140935-4857-431C-A941-1F907BF46E59}"/>
              </a:ext>
            </a:extLst>
          </p:cNvPr>
          <p:cNvGrpSpPr>
            <a:grpSpLocks/>
          </p:cNvGrpSpPr>
          <p:nvPr/>
        </p:nvGrpSpPr>
        <p:grpSpPr bwMode="auto">
          <a:xfrm>
            <a:off x="381000" y="5326063"/>
            <a:ext cx="2895600" cy="1074737"/>
            <a:chOff x="240" y="3355"/>
            <a:chExt cx="1824" cy="677"/>
          </a:xfrm>
        </p:grpSpPr>
        <p:sp>
          <p:nvSpPr>
            <p:cNvPr id="22567" name="Rechteck 23591">
              <a:extLst>
                <a:ext uri="{FF2B5EF4-FFF2-40B4-BE49-F238E27FC236}">
                  <a16:creationId xmlns:a16="http://schemas.microsoft.com/office/drawing/2014/main" id="{397E4A35-8EF2-43EE-8A57-26AE2DFBAD26}"/>
                </a:ext>
              </a:extLst>
            </p:cNvPr>
            <p:cNvSpPr>
              <a:spLocks noChangeArrowheads="1"/>
            </p:cNvSpPr>
            <p:nvPr/>
          </p:nvSpPr>
          <p:spPr bwMode="auto">
            <a:xfrm>
              <a:off x="1060" y="3508"/>
              <a:ext cx="568" cy="28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68" name="Form 23592">
              <a:extLst>
                <a:ext uri="{FF2B5EF4-FFF2-40B4-BE49-F238E27FC236}">
                  <a16:creationId xmlns:a16="http://schemas.microsoft.com/office/drawing/2014/main" id="{CAFEAEEA-3B70-4B2A-A850-610645724633}"/>
                </a:ext>
              </a:extLst>
            </p:cNvPr>
            <p:cNvSpPr>
              <a:spLocks/>
            </p:cNvSpPr>
            <p:nvPr/>
          </p:nvSpPr>
          <p:spPr bwMode="auto">
            <a:xfrm>
              <a:off x="1248" y="3462"/>
              <a:ext cx="267" cy="324"/>
            </a:xfrm>
            <a:custGeom>
              <a:avLst/>
              <a:gdLst>
                <a:gd name="T0" fmla="*/ 0 w 267"/>
                <a:gd name="T1" fmla="*/ 42 h 324"/>
                <a:gd name="T2" fmla="*/ 8 w 267"/>
                <a:gd name="T3" fmla="*/ 92 h 324"/>
                <a:gd name="T4" fmla="*/ 26 w 267"/>
                <a:gd name="T5" fmla="*/ 175 h 324"/>
                <a:gd name="T6" fmla="*/ 26 w 267"/>
                <a:gd name="T7" fmla="*/ 231 h 324"/>
                <a:gd name="T8" fmla="*/ 54 w 267"/>
                <a:gd name="T9" fmla="*/ 323 h 324"/>
                <a:gd name="T10" fmla="*/ 82 w 267"/>
                <a:gd name="T11" fmla="*/ 314 h 324"/>
                <a:gd name="T12" fmla="*/ 100 w 267"/>
                <a:gd name="T13" fmla="*/ 295 h 324"/>
                <a:gd name="T14" fmla="*/ 119 w 267"/>
                <a:gd name="T15" fmla="*/ 277 h 324"/>
                <a:gd name="T16" fmla="*/ 128 w 267"/>
                <a:gd name="T17" fmla="*/ 258 h 324"/>
                <a:gd name="T18" fmla="*/ 155 w 267"/>
                <a:gd name="T19" fmla="*/ 240 h 324"/>
                <a:gd name="T20" fmla="*/ 165 w 267"/>
                <a:gd name="T21" fmla="*/ 221 h 324"/>
                <a:gd name="T22" fmla="*/ 183 w 267"/>
                <a:gd name="T23" fmla="*/ 194 h 324"/>
                <a:gd name="T24" fmla="*/ 192 w 267"/>
                <a:gd name="T25" fmla="*/ 175 h 324"/>
                <a:gd name="T26" fmla="*/ 211 w 267"/>
                <a:gd name="T27" fmla="*/ 157 h 324"/>
                <a:gd name="T28" fmla="*/ 220 w 267"/>
                <a:gd name="T29" fmla="*/ 138 h 324"/>
                <a:gd name="T30" fmla="*/ 239 w 267"/>
                <a:gd name="T31" fmla="*/ 111 h 324"/>
                <a:gd name="T32" fmla="*/ 248 w 267"/>
                <a:gd name="T33" fmla="*/ 92 h 324"/>
                <a:gd name="T34" fmla="*/ 257 w 267"/>
                <a:gd name="T35" fmla="*/ 0 h 324"/>
                <a:gd name="T36" fmla="*/ 266 w 267"/>
                <a:gd name="T37" fmla="*/ 27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324"/>
                <a:gd name="T59" fmla="*/ 0 w 267"/>
                <a:gd name="T60" fmla="*/ 0 h 3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324">
                  <a:moveTo>
                    <a:pt x="0" y="42"/>
                  </a:moveTo>
                  <a:lnTo>
                    <a:pt x="8" y="92"/>
                  </a:lnTo>
                  <a:lnTo>
                    <a:pt x="26" y="175"/>
                  </a:lnTo>
                  <a:lnTo>
                    <a:pt x="26" y="231"/>
                  </a:lnTo>
                  <a:lnTo>
                    <a:pt x="54" y="323"/>
                  </a:lnTo>
                  <a:lnTo>
                    <a:pt x="82" y="314"/>
                  </a:lnTo>
                  <a:lnTo>
                    <a:pt x="100" y="295"/>
                  </a:lnTo>
                  <a:lnTo>
                    <a:pt x="119" y="277"/>
                  </a:lnTo>
                  <a:lnTo>
                    <a:pt x="128" y="258"/>
                  </a:lnTo>
                  <a:lnTo>
                    <a:pt x="155" y="240"/>
                  </a:lnTo>
                  <a:lnTo>
                    <a:pt x="165" y="221"/>
                  </a:lnTo>
                  <a:lnTo>
                    <a:pt x="183" y="194"/>
                  </a:lnTo>
                  <a:lnTo>
                    <a:pt x="192" y="175"/>
                  </a:lnTo>
                  <a:lnTo>
                    <a:pt x="211" y="157"/>
                  </a:lnTo>
                  <a:lnTo>
                    <a:pt x="220" y="138"/>
                  </a:lnTo>
                  <a:lnTo>
                    <a:pt x="239" y="111"/>
                  </a:lnTo>
                  <a:lnTo>
                    <a:pt x="248" y="92"/>
                  </a:lnTo>
                  <a:lnTo>
                    <a:pt x="257" y="0"/>
                  </a:lnTo>
                  <a:lnTo>
                    <a:pt x="266" y="27"/>
                  </a:lnTo>
                </a:path>
              </a:pathLst>
            </a:custGeom>
            <a:pattFill prst="ltHorz">
              <a:fgClr>
                <a:schemeClr val="hlink"/>
              </a:fgClr>
              <a:bgClr>
                <a:schemeClr val="bg1"/>
              </a:bgClr>
            </a:patt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69" name="Gerade Verbindung 23593">
              <a:extLst>
                <a:ext uri="{FF2B5EF4-FFF2-40B4-BE49-F238E27FC236}">
                  <a16:creationId xmlns:a16="http://schemas.microsoft.com/office/drawing/2014/main" id="{CCF697E4-4739-4005-97E5-29984B42B0F4}"/>
                </a:ext>
              </a:extLst>
            </p:cNvPr>
            <p:cNvSpPr>
              <a:spLocks noChangeShapeType="1"/>
            </p:cNvSpPr>
            <p:nvPr/>
          </p:nvSpPr>
          <p:spPr bwMode="auto">
            <a:xfrm>
              <a:off x="1344" y="3504"/>
              <a:ext cx="0" cy="336"/>
            </a:xfrm>
            <a:prstGeom prst="line">
              <a:avLst/>
            </a:prstGeom>
            <a:noFill/>
            <a:ln w="127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95" name="Rechteck 23594">
              <a:extLst>
                <a:ext uri="{FF2B5EF4-FFF2-40B4-BE49-F238E27FC236}">
                  <a16:creationId xmlns:a16="http://schemas.microsoft.com/office/drawing/2014/main" id="{EE45698A-056F-477B-920F-4BBAA3385DE2}"/>
                </a:ext>
              </a:extLst>
            </p:cNvPr>
            <p:cNvSpPr>
              <a:spLocks noChangeArrowheads="1"/>
            </p:cNvSpPr>
            <p:nvPr/>
          </p:nvSpPr>
          <p:spPr bwMode="auto">
            <a:xfrm>
              <a:off x="1248" y="3355"/>
              <a:ext cx="8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solidFill>
                    <a:schemeClr val="accent1"/>
                  </a:solidFill>
                  <a:latin typeface="Times New Roman" panose="02020603050405020304" pitchFamily="18" charset="0"/>
                </a:rPr>
                <a:t>H2O flüssig</a:t>
              </a:r>
            </a:p>
          </p:txBody>
        </p:sp>
        <p:sp>
          <p:nvSpPr>
            <p:cNvPr id="22571" name="Gerade Verbindung 23595">
              <a:extLst>
                <a:ext uri="{FF2B5EF4-FFF2-40B4-BE49-F238E27FC236}">
                  <a16:creationId xmlns:a16="http://schemas.microsoft.com/office/drawing/2014/main" id="{BD537E82-B05E-4A1E-BF1D-5691E5A69B3B}"/>
                </a:ext>
              </a:extLst>
            </p:cNvPr>
            <p:cNvSpPr>
              <a:spLocks noChangeShapeType="1"/>
            </p:cNvSpPr>
            <p:nvPr/>
          </p:nvSpPr>
          <p:spPr bwMode="auto">
            <a:xfrm>
              <a:off x="1440" y="3600"/>
              <a:ext cx="28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3597" name="Rechteck 23596">
              <a:extLst>
                <a:ext uri="{FF2B5EF4-FFF2-40B4-BE49-F238E27FC236}">
                  <a16:creationId xmlns:a16="http://schemas.microsoft.com/office/drawing/2014/main" id="{5B7C162C-EEDC-4554-AC8A-74863C9A9CD7}"/>
                </a:ext>
              </a:extLst>
            </p:cNvPr>
            <p:cNvSpPr>
              <a:spLocks noChangeArrowheads="1"/>
            </p:cNvSpPr>
            <p:nvPr/>
          </p:nvSpPr>
          <p:spPr bwMode="auto">
            <a:xfrm>
              <a:off x="1152" y="3888"/>
              <a:ext cx="4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latin typeface="Times New Roman" panose="02020603050405020304" pitchFamily="18" charset="0"/>
                </a:rPr>
                <a:t>Kluft</a:t>
              </a:r>
            </a:p>
          </p:txBody>
        </p:sp>
        <p:sp>
          <p:nvSpPr>
            <p:cNvPr id="23598" name="Rechteck 23597">
              <a:extLst>
                <a:ext uri="{FF2B5EF4-FFF2-40B4-BE49-F238E27FC236}">
                  <a16:creationId xmlns:a16="http://schemas.microsoft.com/office/drawing/2014/main" id="{AAE85D08-C1D5-490D-AB77-F6E2D692DE1C}"/>
                </a:ext>
              </a:extLst>
            </p:cNvPr>
            <p:cNvSpPr>
              <a:spLocks noChangeArrowheads="1"/>
            </p:cNvSpPr>
            <p:nvPr/>
          </p:nvSpPr>
          <p:spPr bwMode="auto">
            <a:xfrm>
              <a:off x="240" y="3552"/>
              <a:ext cx="8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Volumenzunahme 9%</a:t>
              </a:r>
            </a:p>
          </p:txBody>
        </p:sp>
      </p:grpSp>
      <p:sp>
        <p:nvSpPr>
          <p:cNvPr id="23600" name="Rechteck 23599">
            <a:extLst>
              <a:ext uri="{FF2B5EF4-FFF2-40B4-BE49-F238E27FC236}">
                <a16:creationId xmlns:a16="http://schemas.microsoft.com/office/drawing/2014/main" id="{55B9F1A5-00BD-4CBB-9834-C8A5E5815F00}"/>
              </a:ext>
            </a:extLst>
          </p:cNvPr>
          <p:cNvSpPr>
            <a:spLocks noChangeArrowheads="1"/>
          </p:cNvSpPr>
          <p:nvPr/>
        </p:nvSpPr>
        <p:spPr bwMode="auto">
          <a:xfrm>
            <a:off x="4724400" y="1447800"/>
            <a:ext cx="3581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c) Salzsprengung</a:t>
            </a:r>
          </a:p>
        </p:txBody>
      </p:sp>
      <p:grpSp>
        <p:nvGrpSpPr>
          <p:cNvPr id="21535" name="Group 52">
            <a:extLst>
              <a:ext uri="{FF2B5EF4-FFF2-40B4-BE49-F238E27FC236}">
                <a16:creationId xmlns:a16="http://schemas.microsoft.com/office/drawing/2014/main" id="{003166A4-AE70-4D6A-BF84-A16B9C2BC38B}"/>
              </a:ext>
            </a:extLst>
          </p:cNvPr>
          <p:cNvGrpSpPr>
            <a:grpSpLocks/>
          </p:cNvGrpSpPr>
          <p:nvPr/>
        </p:nvGrpSpPr>
        <p:grpSpPr bwMode="auto">
          <a:xfrm>
            <a:off x="4724400" y="3071813"/>
            <a:ext cx="2209800" cy="865187"/>
            <a:chOff x="2976" y="1935"/>
            <a:chExt cx="1392" cy="545"/>
          </a:xfrm>
        </p:grpSpPr>
        <p:sp>
          <p:nvSpPr>
            <p:cNvPr id="22564" name="Gerade Verbindung 23600">
              <a:extLst>
                <a:ext uri="{FF2B5EF4-FFF2-40B4-BE49-F238E27FC236}">
                  <a16:creationId xmlns:a16="http://schemas.microsoft.com/office/drawing/2014/main" id="{4CB0B0F4-FCF6-4C0F-AA47-769608EE0BA7}"/>
                </a:ext>
              </a:extLst>
            </p:cNvPr>
            <p:cNvSpPr>
              <a:spLocks noChangeShapeType="1"/>
            </p:cNvSpPr>
            <p:nvPr/>
          </p:nvSpPr>
          <p:spPr bwMode="auto">
            <a:xfrm>
              <a:off x="2976" y="2400"/>
              <a:ext cx="13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2565" name="Form 23601">
              <a:extLst>
                <a:ext uri="{FF2B5EF4-FFF2-40B4-BE49-F238E27FC236}">
                  <a16:creationId xmlns:a16="http://schemas.microsoft.com/office/drawing/2014/main" id="{7570BA1E-6EB6-4CF4-BE50-5ECCBDEC8672}"/>
                </a:ext>
              </a:extLst>
            </p:cNvPr>
            <p:cNvSpPr>
              <a:spLocks/>
            </p:cNvSpPr>
            <p:nvPr/>
          </p:nvSpPr>
          <p:spPr bwMode="auto">
            <a:xfrm>
              <a:off x="3264" y="2138"/>
              <a:ext cx="233" cy="342"/>
            </a:xfrm>
            <a:custGeom>
              <a:avLst/>
              <a:gdLst>
                <a:gd name="T0" fmla="*/ 0 w 233"/>
                <a:gd name="T1" fmla="*/ 262 h 342"/>
                <a:gd name="T2" fmla="*/ 39 w 233"/>
                <a:gd name="T3" fmla="*/ 212 h 342"/>
                <a:gd name="T4" fmla="*/ 39 w 233"/>
                <a:gd name="T5" fmla="*/ 175 h 342"/>
                <a:gd name="T6" fmla="*/ 48 w 233"/>
                <a:gd name="T7" fmla="*/ 138 h 342"/>
                <a:gd name="T8" fmla="*/ 48 w 233"/>
                <a:gd name="T9" fmla="*/ 101 h 342"/>
                <a:gd name="T10" fmla="*/ 48 w 233"/>
                <a:gd name="T11" fmla="*/ 64 h 342"/>
                <a:gd name="T12" fmla="*/ 48 w 233"/>
                <a:gd name="T13" fmla="*/ 27 h 342"/>
                <a:gd name="T14" fmla="*/ 48 w 233"/>
                <a:gd name="T15" fmla="*/ 0 h 342"/>
                <a:gd name="T16" fmla="*/ 131 w 233"/>
                <a:gd name="T17" fmla="*/ 0 h 342"/>
                <a:gd name="T18" fmla="*/ 149 w 233"/>
                <a:gd name="T19" fmla="*/ 27 h 342"/>
                <a:gd name="T20" fmla="*/ 140 w 233"/>
                <a:gd name="T21" fmla="*/ 46 h 342"/>
                <a:gd name="T22" fmla="*/ 131 w 233"/>
                <a:gd name="T23" fmla="*/ 74 h 342"/>
                <a:gd name="T24" fmla="*/ 122 w 233"/>
                <a:gd name="T25" fmla="*/ 101 h 342"/>
                <a:gd name="T26" fmla="*/ 122 w 233"/>
                <a:gd name="T27" fmla="*/ 157 h 342"/>
                <a:gd name="T28" fmla="*/ 122 w 233"/>
                <a:gd name="T29" fmla="*/ 184 h 342"/>
                <a:gd name="T30" fmla="*/ 122 w 233"/>
                <a:gd name="T31" fmla="*/ 203 h 342"/>
                <a:gd name="T32" fmla="*/ 122 w 233"/>
                <a:gd name="T33" fmla="*/ 230 h 342"/>
                <a:gd name="T34" fmla="*/ 196 w 233"/>
                <a:gd name="T35" fmla="*/ 258 h 342"/>
                <a:gd name="T36" fmla="*/ 214 w 233"/>
                <a:gd name="T37" fmla="*/ 314 h 342"/>
                <a:gd name="T38" fmla="*/ 232 w 233"/>
                <a:gd name="T39" fmla="*/ 341 h 342"/>
                <a:gd name="T40" fmla="*/ 232 w 233"/>
                <a:gd name="T41" fmla="*/ 304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342"/>
                <a:gd name="T65" fmla="*/ 0 w 233"/>
                <a:gd name="T66" fmla="*/ 0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342">
                  <a:moveTo>
                    <a:pt x="0" y="262"/>
                  </a:moveTo>
                  <a:lnTo>
                    <a:pt x="39" y="212"/>
                  </a:lnTo>
                  <a:lnTo>
                    <a:pt x="39" y="175"/>
                  </a:lnTo>
                  <a:lnTo>
                    <a:pt x="48" y="138"/>
                  </a:lnTo>
                  <a:lnTo>
                    <a:pt x="48" y="101"/>
                  </a:lnTo>
                  <a:lnTo>
                    <a:pt x="48" y="64"/>
                  </a:lnTo>
                  <a:lnTo>
                    <a:pt x="48" y="27"/>
                  </a:lnTo>
                  <a:lnTo>
                    <a:pt x="48" y="0"/>
                  </a:lnTo>
                  <a:lnTo>
                    <a:pt x="131" y="0"/>
                  </a:lnTo>
                  <a:lnTo>
                    <a:pt x="149" y="27"/>
                  </a:lnTo>
                  <a:lnTo>
                    <a:pt x="140" y="46"/>
                  </a:lnTo>
                  <a:lnTo>
                    <a:pt x="131" y="74"/>
                  </a:lnTo>
                  <a:lnTo>
                    <a:pt x="122" y="101"/>
                  </a:lnTo>
                  <a:lnTo>
                    <a:pt x="122" y="157"/>
                  </a:lnTo>
                  <a:lnTo>
                    <a:pt x="122" y="184"/>
                  </a:lnTo>
                  <a:lnTo>
                    <a:pt x="122" y="203"/>
                  </a:lnTo>
                  <a:lnTo>
                    <a:pt x="122" y="230"/>
                  </a:lnTo>
                  <a:lnTo>
                    <a:pt x="196" y="258"/>
                  </a:lnTo>
                  <a:lnTo>
                    <a:pt x="214" y="314"/>
                  </a:lnTo>
                  <a:lnTo>
                    <a:pt x="232" y="341"/>
                  </a:lnTo>
                  <a:lnTo>
                    <a:pt x="232" y="304"/>
                  </a:lnTo>
                </a:path>
              </a:pathLst>
            </a:custGeom>
            <a:solidFill>
              <a:schemeClr val="bg1"/>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566" name="Form 23602">
              <a:extLst>
                <a:ext uri="{FF2B5EF4-FFF2-40B4-BE49-F238E27FC236}">
                  <a16:creationId xmlns:a16="http://schemas.microsoft.com/office/drawing/2014/main" id="{F88E3CF5-DDDD-4BCA-AEB9-D0D59825F051}"/>
                </a:ext>
              </a:extLst>
            </p:cNvPr>
            <p:cNvSpPr>
              <a:spLocks/>
            </p:cNvSpPr>
            <p:nvPr/>
          </p:nvSpPr>
          <p:spPr bwMode="auto">
            <a:xfrm>
              <a:off x="3081" y="1935"/>
              <a:ext cx="555" cy="268"/>
            </a:xfrm>
            <a:custGeom>
              <a:avLst/>
              <a:gdLst>
                <a:gd name="T0" fmla="*/ 231 w 555"/>
                <a:gd name="T1" fmla="*/ 225 h 268"/>
                <a:gd name="T2" fmla="*/ 157 w 555"/>
                <a:gd name="T3" fmla="*/ 221 h 268"/>
                <a:gd name="T4" fmla="*/ 83 w 555"/>
                <a:gd name="T5" fmla="*/ 221 h 268"/>
                <a:gd name="T6" fmla="*/ 9 w 555"/>
                <a:gd name="T7" fmla="*/ 221 h 268"/>
                <a:gd name="T8" fmla="*/ 0 w 555"/>
                <a:gd name="T9" fmla="*/ 193 h 268"/>
                <a:gd name="T10" fmla="*/ 9 w 555"/>
                <a:gd name="T11" fmla="*/ 166 h 268"/>
                <a:gd name="T12" fmla="*/ 9 w 555"/>
                <a:gd name="T13" fmla="*/ 147 h 268"/>
                <a:gd name="T14" fmla="*/ 28 w 555"/>
                <a:gd name="T15" fmla="*/ 147 h 268"/>
                <a:gd name="T16" fmla="*/ 102 w 555"/>
                <a:gd name="T17" fmla="*/ 147 h 268"/>
                <a:gd name="T18" fmla="*/ 129 w 555"/>
                <a:gd name="T19" fmla="*/ 147 h 268"/>
                <a:gd name="T20" fmla="*/ 157 w 555"/>
                <a:gd name="T21" fmla="*/ 175 h 268"/>
                <a:gd name="T22" fmla="*/ 176 w 555"/>
                <a:gd name="T23" fmla="*/ 203 h 268"/>
                <a:gd name="T24" fmla="*/ 231 w 555"/>
                <a:gd name="T25" fmla="*/ 225 h 268"/>
                <a:gd name="T26" fmla="*/ 203 w 555"/>
                <a:gd name="T27" fmla="*/ 184 h 268"/>
                <a:gd name="T28" fmla="*/ 176 w 555"/>
                <a:gd name="T29" fmla="*/ 120 h 268"/>
                <a:gd name="T30" fmla="*/ 166 w 555"/>
                <a:gd name="T31" fmla="*/ 101 h 268"/>
                <a:gd name="T32" fmla="*/ 166 w 555"/>
                <a:gd name="T33" fmla="*/ 73 h 268"/>
                <a:gd name="T34" fmla="*/ 166 w 555"/>
                <a:gd name="T35" fmla="*/ 46 h 268"/>
                <a:gd name="T36" fmla="*/ 166 w 555"/>
                <a:gd name="T37" fmla="*/ 27 h 268"/>
                <a:gd name="T38" fmla="*/ 176 w 555"/>
                <a:gd name="T39" fmla="*/ 0 h 268"/>
                <a:gd name="T40" fmla="*/ 203 w 555"/>
                <a:gd name="T41" fmla="*/ 0 h 268"/>
                <a:gd name="T42" fmla="*/ 222 w 555"/>
                <a:gd name="T43" fmla="*/ 83 h 268"/>
                <a:gd name="T44" fmla="*/ 240 w 555"/>
                <a:gd name="T45" fmla="*/ 175 h 268"/>
                <a:gd name="T46" fmla="*/ 231 w 555"/>
                <a:gd name="T47" fmla="*/ 225 h 268"/>
                <a:gd name="T48" fmla="*/ 259 w 555"/>
                <a:gd name="T49" fmla="*/ 267 h 268"/>
                <a:gd name="T50" fmla="*/ 231 w 555"/>
                <a:gd name="T51" fmla="*/ 225 h 268"/>
                <a:gd name="T52" fmla="*/ 259 w 555"/>
                <a:gd name="T53" fmla="*/ 156 h 268"/>
                <a:gd name="T54" fmla="*/ 259 w 555"/>
                <a:gd name="T55" fmla="*/ 120 h 268"/>
                <a:gd name="T56" fmla="*/ 277 w 555"/>
                <a:gd name="T57" fmla="*/ 92 h 268"/>
                <a:gd name="T58" fmla="*/ 332 w 555"/>
                <a:gd name="T59" fmla="*/ 73 h 268"/>
                <a:gd name="T60" fmla="*/ 360 w 555"/>
                <a:gd name="T61" fmla="*/ 55 h 268"/>
                <a:gd name="T62" fmla="*/ 434 w 555"/>
                <a:gd name="T63" fmla="*/ 55 h 268"/>
                <a:gd name="T64" fmla="*/ 508 w 555"/>
                <a:gd name="T65" fmla="*/ 55 h 268"/>
                <a:gd name="T66" fmla="*/ 517 w 555"/>
                <a:gd name="T67" fmla="*/ 110 h 268"/>
                <a:gd name="T68" fmla="*/ 462 w 555"/>
                <a:gd name="T69" fmla="*/ 120 h 268"/>
                <a:gd name="T70" fmla="*/ 351 w 555"/>
                <a:gd name="T71" fmla="*/ 129 h 268"/>
                <a:gd name="T72" fmla="*/ 295 w 555"/>
                <a:gd name="T73" fmla="*/ 138 h 268"/>
                <a:gd name="T74" fmla="*/ 268 w 555"/>
                <a:gd name="T75" fmla="*/ 147 h 268"/>
                <a:gd name="T76" fmla="*/ 249 w 555"/>
                <a:gd name="T77" fmla="*/ 166 h 268"/>
                <a:gd name="T78" fmla="*/ 332 w 555"/>
                <a:gd name="T79" fmla="*/ 184 h 268"/>
                <a:gd name="T80" fmla="*/ 425 w 555"/>
                <a:gd name="T81" fmla="*/ 184 h 268"/>
                <a:gd name="T82" fmla="*/ 535 w 555"/>
                <a:gd name="T83" fmla="*/ 193 h 268"/>
                <a:gd name="T84" fmla="*/ 554 w 555"/>
                <a:gd name="T85" fmla="*/ 203 h 268"/>
                <a:gd name="T86" fmla="*/ 545 w 555"/>
                <a:gd name="T87" fmla="*/ 230 h 268"/>
                <a:gd name="T88" fmla="*/ 489 w 555"/>
                <a:gd name="T89" fmla="*/ 240 h 268"/>
                <a:gd name="T90" fmla="*/ 415 w 555"/>
                <a:gd name="T91" fmla="*/ 230 h 268"/>
                <a:gd name="T92" fmla="*/ 323 w 555"/>
                <a:gd name="T93" fmla="*/ 221 h 268"/>
                <a:gd name="T94" fmla="*/ 268 w 555"/>
                <a:gd name="T95" fmla="*/ 212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5"/>
                <a:gd name="T145" fmla="*/ 0 h 268"/>
                <a:gd name="T146" fmla="*/ 0 w 555"/>
                <a:gd name="T147" fmla="*/ 0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5" h="268">
                  <a:moveTo>
                    <a:pt x="231" y="225"/>
                  </a:moveTo>
                  <a:lnTo>
                    <a:pt x="157" y="221"/>
                  </a:lnTo>
                  <a:lnTo>
                    <a:pt x="83" y="221"/>
                  </a:lnTo>
                  <a:lnTo>
                    <a:pt x="9" y="221"/>
                  </a:lnTo>
                  <a:lnTo>
                    <a:pt x="0" y="193"/>
                  </a:lnTo>
                  <a:lnTo>
                    <a:pt x="9" y="166"/>
                  </a:lnTo>
                  <a:lnTo>
                    <a:pt x="9" y="147"/>
                  </a:lnTo>
                  <a:lnTo>
                    <a:pt x="28" y="147"/>
                  </a:lnTo>
                  <a:lnTo>
                    <a:pt x="102" y="147"/>
                  </a:lnTo>
                  <a:lnTo>
                    <a:pt x="129" y="147"/>
                  </a:lnTo>
                  <a:lnTo>
                    <a:pt x="157" y="175"/>
                  </a:lnTo>
                  <a:lnTo>
                    <a:pt x="176" y="203"/>
                  </a:lnTo>
                  <a:lnTo>
                    <a:pt x="231" y="225"/>
                  </a:lnTo>
                  <a:lnTo>
                    <a:pt x="203" y="184"/>
                  </a:lnTo>
                  <a:lnTo>
                    <a:pt x="176" y="120"/>
                  </a:lnTo>
                  <a:lnTo>
                    <a:pt x="166" y="101"/>
                  </a:lnTo>
                  <a:lnTo>
                    <a:pt x="166" y="73"/>
                  </a:lnTo>
                  <a:lnTo>
                    <a:pt x="166" y="46"/>
                  </a:lnTo>
                  <a:lnTo>
                    <a:pt x="166" y="27"/>
                  </a:lnTo>
                  <a:lnTo>
                    <a:pt x="176" y="0"/>
                  </a:lnTo>
                  <a:lnTo>
                    <a:pt x="203" y="0"/>
                  </a:lnTo>
                  <a:lnTo>
                    <a:pt x="222" y="83"/>
                  </a:lnTo>
                  <a:lnTo>
                    <a:pt x="240" y="175"/>
                  </a:lnTo>
                  <a:lnTo>
                    <a:pt x="231" y="225"/>
                  </a:lnTo>
                  <a:lnTo>
                    <a:pt x="259" y="267"/>
                  </a:lnTo>
                  <a:lnTo>
                    <a:pt x="231" y="225"/>
                  </a:lnTo>
                  <a:lnTo>
                    <a:pt x="259" y="156"/>
                  </a:lnTo>
                  <a:lnTo>
                    <a:pt x="259" y="120"/>
                  </a:lnTo>
                  <a:lnTo>
                    <a:pt x="277" y="92"/>
                  </a:lnTo>
                  <a:lnTo>
                    <a:pt x="332" y="73"/>
                  </a:lnTo>
                  <a:lnTo>
                    <a:pt x="360" y="55"/>
                  </a:lnTo>
                  <a:lnTo>
                    <a:pt x="434" y="55"/>
                  </a:lnTo>
                  <a:lnTo>
                    <a:pt x="508" y="55"/>
                  </a:lnTo>
                  <a:lnTo>
                    <a:pt x="517" y="110"/>
                  </a:lnTo>
                  <a:lnTo>
                    <a:pt x="462" y="120"/>
                  </a:lnTo>
                  <a:lnTo>
                    <a:pt x="351" y="129"/>
                  </a:lnTo>
                  <a:lnTo>
                    <a:pt x="295" y="138"/>
                  </a:lnTo>
                  <a:lnTo>
                    <a:pt x="268" y="147"/>
                  </a:lnTo>
                  <a:lnTo>
                    <a:pt x="249" y="166"/>
                  </a:lnTo>
                  <a:lnTo>
                    <a:pt x="332" y="184"/>
                  </a:lnTo>
                  <a:lnTo>
                    <a:pt x="425" y="184"/>
                  </a:lnTo>
                  <a:lnTo>
                    <a:pt x="535" y="193"/>
                  </a:lnTo>
                  <a:lnTo>
                    <a:pt x="554" y="203"/>
                  </a:lnTo>
                  <a:lnTo>
                    <a:pt x="545" y="230"/>
                  </a:lnTo>
                  <a:lnTo>
                    <a:pt x="489" y="240"/>
                  </a:lnTo>
                  <a:lnTo>
                    <a:pt x="415" y="230"/>
                  </a:lnTo>
                  <a:lnTo>
                    <a:pt x="323" y="221"/>
                  </a:lnTo>
                  <a:lnTo>
                    <a:pt x="268" y="212"/>
                  </a:lnTo>
                </a:path>
              </a:pathLst>
            </a:custGeom>
            <a:solidFill>
              <a:srgbClr val="66FF33"/>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3605" name="Form 23604">
            <a:extLst>
              <a:ext uri="{FF2B5EF4-FFF2-40B4-BE49-F238E27FC236}">
                <a16:creationId xmlns:a16="http://schemas.microsoft.com/office/drawing/2014/main" id="{A2B47351-490A-4A5E-BC5E-525C751E1F9A}"/>
              </a:ext>
            </a:extLst>
          </p:cNvPr>
          <p:cNvSpPr>
            <a:spLocks/>
          </p:cNvSpPr>
          <p:nvPr/>
        </p:nvSpPr>
        <p:spPr bwMode="auto">
          <a:xfrm>
            <a:off x="5843588" y="3627438"/>
            <a:ext cx="1203325" cy="236537"/>
          </a:xfrm>
          <a:custGeom>
            <a:avLst/>
            <a:gdLst>
              <a:gd name="T0" fmla="*/ 15 w 758"/>
              <a:gd name="T1" fmla="*/ 115 h 149"/>
              <a:gd name="T2" fmla="*/ 0 w 758"/>
              <a:gd name="T3" fmla="*/ 74 h 149"/>
              <a:gd name="T4" fmla="*/ 18 w 758"/>
              <a:gd name="T5" fmla="*/ 37 h 149"/>
              <a:gd name="T6" fmla="*/ 37 w 758"/>
              <a:gd name="T7" fmla="*/ 28 h 149"/>
              <a:gd name="T8" fmla="*/ 65 w 758"/>
              <a:gd name="T9" fmla="*/ 10 h 149"/>
              <a:gd name="T10" fmla="*/ 148 w 758"/>
              <a:gd name="T11" fmla="*/ 10 h 149"/>
              <a:gd name="T12" fmla="*/ 240 w 758"/>
              <a:gd name="T13" fmla="*/ 28 h 149"/>
              <a:gd name="T14" fmla="*/ 314 w 758"/>
              <a:gd name="T15" fmla="*/ 47 h 149"/>
              <a:gd name="T16" fmla="*/ 369 w 758"/>
              <a:gd name="T17" fmla="*/ 56 h 149"/>
              <a:gd name="T18" fmla="*/ 388 w 758"/>
              <a:gd name="T19" fmla="*/ 65 h 149"/>
              <a:gd name="T20" fmla="*/ 480 w 758"/>
              <a:gd name="T21" fmla="*/ 74 h 149"/>
              <a:gd name="T22" fmla="*/ 572 w 758"/>
              <a:gd name="T23" fmla="*/ 83 h 149"/>
              <a:gd name="T24" fmla="*/ 664 w 758"/>
              <a:gd name="T25" fmla="*/ 93 h 149"/>
              <a:gd name="T26" fmla="*/ 757 w 758"/>
              <a:gd name="T27" fmla="*/ 111 h 149"/>
              <a:gd name="T28" fmla="*/ 747 w 758"/>
              <a:gd name="T29" fmla="*/ 130 h 149"/>
              <a:gd name="T30" fmla="*/ 692 w 758"/>
              <a:gd name="T31" fmla="*/ 148 h 149"/>
              <a:gd name="T32" fmla="*/ 600 w 758"/>
              <a:gd name="T33" fmla="*/ 148 h 149"/>
              <a:gd name="T34" fmla="*/ 508 w 758"/>
              <a:gd name="T35" fmla="*/ 148 h 149"/>
              <a:gd name="T36" fmla="*/ 452 w 758"/>
              <a:gd name="T37" fmla="*/ 148 h 149"/>
              <a:gd name="T38" fmla="*/ 425 w 758"/>
              <a:gd name="T39" fmla="*/ 148 h 149"/>
              <a:gd name="T40" fmla="*/ 406 w 758"/>
              <a:gd name="T41" fmla="*/ 148 h 149"/>
              <a:gd name="T42" fmla="*/ 341 w 758"/>
              <a:gd name="T43" fmla="*/ 148 h 149"/>
              <a:gd name="T44" fmla="*/ 286 w 758"/>
              <a:gd name="T45" fmla="*/ 139 h 149"/>
              <a:gd name="T46" fmla="*/ 231 w 758"/>
              <a:gd name="T47" fmla="*/ 139 h 149"/>
              <a:gd name="T48" fmla="*/ 212 w 758"/>
              <a:gd name="T49" fmla="*/ 130 h 149"/>
              <a:gd name="T50" fmla="*/ 138 w 758"/>
              <a:gd name="T51" fmla="*/ 120 h 149"/>
              <a:gd name="T52" fmla="*/ 15 w 758"/>
              <a:gd name="T53" fmla="*/ 115 h 149"/>
              <a:gd name="T54" fmla="*/ 18 w 758"/>
              <a:gd name="T55" fmla="*/ 47 h 149"/>
              <a:gd name="T56" fmla="*/ 18 w 758"/>
              <a:gd name="T57" fmla="*/ 28 h 149"/>
              <a:gd name="T58" fmla="*/ 18 w 758"/>
              <a:gd name="T59" fmla="*/ 0 h 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58"/>
              <a:gd name="T91" fmla="*/ 0 h 149"/>
              <a:gd name="T92" fmla="*/ 0 w 758"/>
              <a:gd name="T93" fmla="*/ 0 h 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58" h="149">
                <a:moveTo>
                  <a:pt x="15" y="115"/>
                </a:moveTo>
                <a:lnTo>
                  <a:pt x="0" y="74"/>
                </a:lnTo>
                <a:lnTo>
                  <a:pt x="18" y="37"/>
                </a:lnTo>
                <a:lnTo>
                  <a:pt x="37" y="28"/>
                </a:lnTo>
                <a:lnTo>
                  <a:pt x="65" y="10"/>
                </a:lnTo>
                <a:lnTo>
                  <a:pt x="148" y="10"/>
                </a:lnTo>
                <a:lnTo>
                  <a:pt x="240" y="28"/>
                </a:lnTo>
                <a:lnTo>
                  <a:pt x="314" y="47"/>
                </a:lnTo>
                <a:lnTo>
                  <a:pt x="369" y="56"/>
                </a:lnTo>
                <a:lnTo>
                  <a:pt x="388" y="65"/>
                </a:lnTo>
                <a:lnTo>
                  <a:pt x="480" y="74"/>
                </a:lnTo>
                <a:lnTo>
                  <a:pt x="572" y="83"/>
                </a:lnTo>
                <a:lnTo>
                  <a:pt x="664" y="93"/>
                </a:lnTo>
                <a:lnTo>
                  <a:pt x="757" y="111"/>
                </a:lnTo>
                <a:lnTo>
                  <a:pt x="747" y="130"/>
                </a:lnTo>
                <a:lnTo>
                  <a:pt x="692" y="148"/>
                </a:lnTo>
                <a:lnTo>
                  <a:pt x="600" y="148"/>
                </a:lnTo>
                <a:lnTo>
                  <a:pt x="508" y="148"/>
                </a:lnTo>
                <a:lnTo>
                  <a:pt x="452" y="148"/>
                </a:lnTo>
                <a:lnTo>
                  <a:pt x="425" y="148"/>
                </a:lnTo>
                <a:lnTo>
                  <a:pt x="406" y="148"/>
                </a:lnTo>
                <a:lnTo>
                  <a:pt x="341" y="148"/>
                </a:lnTo>
                <a:lnTo>
                  <a:pt x="286" y="139"/>
                </a:lnTo>
                <a:lnTo>
                  <a:pt x="231" y="139"/>
                </a:lnTo>
                <a:lnTo>
                  <a:pt x="212" y="130"/>
                </a:lnTo>
                <a:lnTo>
                  <a:pt x="138" y="120"/>
                </a:lnTo>
                <a:lnTo>
                  <a:pt x="15" y="115"/>
                </a:lnTo>
                <a:lnTo>
                  <a:pt x="18" y="47"/>
                </a:lnTo>
                <a:lnTo>
                  <a:pt x="18" y="28"/>
                </a:lnTo>
                <a:lnTo>
                  <a:pt x="18"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606" name="Gerade Verbindung 23605">
            <a:extLst>
              <a:ext uri="{FF2B5EF4-FFF2-40B4-BE49-F238E27FC236}">
                <a16:creationId xmlns:a16="http://schemas.microsoft.com/office/drawing/2014/main" id="{3C1C5683-F997-4897-B6B1-5469D0546D9F}"/>
              </a:ext>
            </a:extLst>
          </p:cNvPr>
          <p:cNvSpPr>
            <a:spLocks noChangeShapeType="1"/>
          </p:cNvSpPr>
          <p:nvPr/>
        </p:nvSpPr>
        <p:spPr bwMode="auto">
          <a:xfrm flipV="1">
            <a:off x="6019800" y="3810000"/>
            <a:ext cx="0" cy="609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23607" name="Gerade Verbindung 23606">
            <a:extLst>
              <a:ext uri="{FF2B5EF4-FFF2-40B4-BE49-F238E27FC236}">
                <a16:creationId xmlns:a16="http://schemas.microsoft.com/office/drawing/2014/main" id="{187D3602-BCE1-44E1-87F5-6777B8EAEBA2}"/>
              </a:ext>
            </a:extLst>
          </p:cNvPr>
          <p:cNvSpPr>
            <a:spLocks noChangeShapeType="1"/>
          </p:cNvSpPr>
          <p:nvPr/>
        </p:nvSpPr>
        <p:spPr bwMode="auto">
          <a:xfrm flipV="1">
            <a:off x="6477000" y="3810000"/>
            <a:ext cx="0" cy="685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23608" name="Gerade Verbindung 23607">
            <a:extLst>
              <a:ext uri="{FF2B5EF4-FFF2-40B4-BE49-F238E27FC236}">
                <a16:creationId xmlns:a16="http://schemas.microsoft.com/office/drawing/2014/main" id="{59422F2E-2A6C-4C86-9E5A-7C7F5388C9D2}"/>
              </a:ext>
            </a:extLst>
          </p:cNvPr>
          <p:cNvSpPr>
            <a:spLocks noChangeShapeType="1"/>
          </p:cNvSpPr>
          <p:nvPr/>
        </p:nvSpPr>
        <p:spPr bwMode="auto">
          <a:xfrm flipV="1">
            <a:off x="6705600" y="3810000"/>
            <a:ext cx="0" cy="5334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23609" name="Rechteck 23608">
            <a:extLst>
              <a:ext uri="{FF2B5EF4-FFF2-40B4-BE49-F238E27FC236}">
                <a16:creationId xmlns:a16="http://schemas.microsoft.com/office/drawing/2014/main" id="{4229A3C7-85CD-4BFD-A26A-080EADD5CD5C}"/>
              </a:ext>
            </a:extLst>
          </p:cNvPr>
          <p:cNvSpPr>
            <a:spLocks noChangeArrowheads="1"/>
          </p:cNvSpPr>
          <p:nvPr/>
        </p:nvSpPr>
        <p:spPr bwMode="auto">
          <a:xfrm>
            <a:off x="4495800" y="4419600"/>
            <a:ext cx="3657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Aufstieg von Wasser und gelösten Salzen</a:t>
            </a:r>
          </a:p>
        </p:txBody>
      </p:sp>
      <p:sp>
        <p:nvSpPr>
          <p:cNvPr id="23610" name="Gerade Verbindung 23609">
            <a:extLst>
              <a:ext uri="{FF2B5EF4-FFF2-40B4-BE49-F238E27FC236}">
                <a16:creationId xmlns:a16="http://schemas.microsoft.com/office/drawing/2014/main" id="{E178C04C-C5E6-45E8-9BAD-2A81C1C3BF53}"/>
              </a:ext>
            </a:extLst>
          </p:cNvPr>
          <p:cNvSpPr>
            <a:spLocks noChangeShapeType="1"/>
          </p:cNvSpPr>
          <p:nvPr/>
        </p:nvSpPr>
        <p:spPr bwMode="auto">
          <a:xfrm flipV="1">
            <a:off x="6629400" y="3352800"/>
            <a:ext cx="304800" cy="381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611" name="Rechteck 23610">
            <a:extLst>
              <a:ext uri="{FF2B5EF4-FFF2-40B4-BE49-F238E27FC236}">
                <a16:creationId xmlns:a16="http://schemas.microsoft.com/office/drawing/2014/main" id="{E62D64DA-B5C3-4A67-8AA3-D124947DD541}"/>
              </a:ext>
            </a:extLst>
          </p:cNvPr>
          <p:cNvSpPr>
            <a:spLocks noChangeArrowheads="1"/>
          </p:cNvSpPr>
          <p:nvPr/>
        </p:nvSpPr>
        <p:spPr bwMode="auto">
          <a:xfrm>
            <a:off x="7010400" y="3200400"/>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Verdunstung von H2O</a:t>
            </a:r>
          </a:p>
        </p:txBody>
      </p:sp>
      <p:sp>
        <p:nvSpPr>
          <p:cNvPr id="23612" name="Form 23611">
            <a:extLst>
              <a:ext uri="{FF2B5EF4-FFF2-40B4-BE49-F238E27FC236}">
                <a16:creationId xmlns:a16="http://schemas.microsoft.com/office/drawing/2014/main" id="{DD0ED476-B53B-48A2-A105-02765A06B05F}"/>
              </a:ext>
            </a:extLst>
          </p:cNvPr>
          <p:cNvSpPr>
            <a:spLocks/>
          </p:cNvSpPr>
          <p:nvPr/>
        </p:nvSpPr>
        <p:spPr bwMode="auto">
          <a:xfrm>
            <a:off x="5165725" y="2209800"/>
            <a:ext cx="866775" cy="314325"/>
          </a:xfrm>
          <a:custGeom>
            <a:avLst/>
            <a:gdLst>
              <a:gd name="T0" fmla="*/ 58 w 546"/>
              <a:gd name="T1" fmla="*/ 0 h 198"/>
              <a:gd name="T2" fmla="*/ 203 w 546"/>
              <a:gd name="T3" fmla="*/ 50 h 198"/>
              <a:gd name="T4" fmla="*/ 314 w 546"/>
              <a:gd name="T5" fmla="*/ 123 h 198"/>
              <a:gd name="T6" fmla="*/ 388 w 546"/>
              <a:gd name="T7" fmla="*/ 197 h 198"/>
              <a:gd name="T8" fmla="*/ 471 w 546"/>
              <a:gd name="T9" fmla="*/ 197 h 198"/>
              <a:gd name="T10" fmla="*/ 526 w 546"/>
              <a:gd name="T11" fmla="*/ 197 h 198"/>
              <a:gd name="T12" fmla="*/ 536 w 546"/>
              <a:gd name="T13" fmla="*/ 170 h 198"/>
              <a:gd name="T14" fmla="*/ 545 w 546"/>
              <a:gd name="T15" fmla="*/ 142 h 198"/>
              <a:gd name="T16" fmla="*/ 545 w 546"/>
              <a:gd name="T17" fmla="*/ 123 h 198"/>
              <a:gd name="T18" fmla="*/ 545 w 546"/>
              <a:gd name="T19" fmla="*/ 68 h 198"/>
              <a:gd name="T20" fmla="*/ 490 w 546"/>
              <a:gd name="T21" fmla="*/ 31 h 198"/>
              <a:gd name="T22" fmla="*/ 416 w 546"/>
              <a:gd name="T23" fmla="*/ 22 h 198"/>
              <a:gd name="T24" fmla="*/ 342 w 546"/>
              <a:gd name="T25" fmla="*/ 13 h 198"/>
              <a:gd name="T26" fmla="*/ 323 w 546"/>
              <a:gd name="T27" fmla="*/ 13 h 198"/>
              <a:gd name="T28" fmla="*/ 268 w 546"/>
              <a:gd name="T29" fmla="*/ 22 h 198"/>
              <a:gd name="T30" fmla="*/ 231 w 546"/>
              <a:gd name="T31" fmla="*/ 50 h 198"/>
              <a:gd name="T32" fmla="*/ 203 w 546"/>
              <a:gd name="T33" fmla="*/ 59 h 198"/>
              <a:gd name="T34" fmla="*/ 176 w 546"/>
              <a:gd name="T35" fmla="*/ 96 h 198"/>
              <a:gd name="T36" fmla="*/ 157 w 546"/>
              <a:gd name="T37" fmla="*/ 105 h 198"/>
              <a:gd name="T38" fmla="*/ 130 w 546"/>
              <a:gd name="T39" fmla="*/ 123 h 198"/>
              <a:gd name="T40" fmla="*/ 37 w 546"/>
              <a:gd name="T41" fmla="*/ 133 h 198"/>
              <a:gd name="T42" fmla="*/ 0 w 546"/>
              <a:gd name="T43" fmla="*/ 133 h 198"/>
              <a:gd name="T44" fmla="*/ 0 w 546"/>
              <a:gd name="T45" fmla="*/ 77 h 198"/>
              <a:gd name="T46" fmla="*/ 0 w 546"/>
              <a:gd name="T47" fmla="*/ 13 h 198"/>
              <a:gd name="T48" fmla="*/ 58 w 546"/>
              <a:gd name="T49" fmla="*/ 0 h 198"/>
              <a:gd name="T50" fmla="*/ 58 w 546"/>
              <a:gd name="T51" fmla="*/ 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6"/>
              <a:gd name="T79" fmla="*/ 0 h 198"/>
              <a:gd name="T80" fmla="*/ 0 w 546"/>
              <a:gd name="T81" fmla="*/ 0 h 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6" h="198">
                <a:moveTo>
                  <a:pt x="58" y="0"/>
                </a:moveTo>
                <a:lnTo>
                  <a:pt x="203" y="50"/>
                </a:lnTo>
                <a:lnTo>
                  <a:pt x="314" y="123"/>
                </a:lnTo>
                <a:lnTo>
                  <a:pt x="388" y="197"/>
                </a:lnTo>
                <a:lnTo>
                  <a:pt x="471" y="197"/>
                </a:lnTo>
                <a:lnTo>
                  <a:pt x="526" y="197"/>
                </a:lnTo>
                <a:lnTo>
                  <a:pt x="536" y="170"/>
                </a:lnTo>
                <a:lnTo>
                  <a:pt x="545" y="142"/>
                </a:lnTo>
                <a:lnTo>
                  <a:pt x="545" y="123"/>
                </a:lnTo>
                <a:lnTo>
                  <a:pt x="545" y="68"/>
                </a:lnTo>
                <a:lnTo>
                  <a:pt x="490" y="31"/>
                </a:lnTo>
                <a:lnTo>
                  <a:pt x="416" y="22"/>
                </a:lnTo>
                <a:lnTo>
                  <a:pt x="342" y="13"/>
                </a:lnTo>
                <a:lnTo>
                  <a:pt x="323" y="13"/>
                </a:lnTo>
                <a:lnTo>
                  <a:pt x="268" y="22"/>
                </a:lnTo>
                <a:lnTo>
                  <a:pt x="231" y="50"/>
                </a:lnTo>
                <a:lnTo>
                  <a:pt x="203" y="59"/>
                </a:lnTo>
                <a:lnTo>
                  <a:pt x="176" y="96"/>
                </a:lnTo>
                <a:lnTo>
                  <a:pt x="157" y="105"/>
                </a:lnTo>
                <a:lnTo>
                  <a:pt x="130" y="123"/>
                </a:lnTo>
                <a:lnTo>
                  <a:pt x="37" y="133"/>
                </a:lnTo>
                <a:lnTo>
                  <a:pt x="0" y="133"/>
                </a:lnTo>
                <a:lnTo>
                  <a:pt x="0" y="77"/>
                </a:lnTo>
                <a:lnTo>
                  <a:pt x="0" y="13"/>
                </a:lnTo>
                <a:lnTo>
                  <a:pt x="58" y="0"/>
                </a:lnTo>
              </a:path>
            </a:pathLst>
          </a:cu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613" name="Gerade Verbindung 23612">
            <a:extLst>
              <a:ext uri="{FF2B5EF4-FFF2-40B4-BE49-F238E27FC236}">
                <a16:creationId xmlns:a16="http://schemas.microsoft.com/office/drawing/2014/main" id="{2E93EFB5-FD7B-4D58-A7B3-0551B5EE6048}"/>
              </a:ext>
            </a:extLst>
          </p:cNvPr>
          <p:cNvSpPr>
            <a:spLocks noChangeShapeType="1"/>
          </p:cNvSpPr>
          <p:nvPr/>
        </p:nvSpPr>
        <p:spPr bwMode="auto">
          <a:xfrm flipV="1">
            <a:off x="5334000" y="1981200"/>
            <a:ext cx="381000" cy="2286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3614" name="Rechteck 23613">
            <a:extLst>
              <a:ext uri="{FF2B5EF4-FFF2-40B4-BE49-F238E27FC236}">
                <a16:creationId xmlns:a16="http://schemas.microsoft.com/office/drawing/2014/main" id="{27B63A7B-DAFB-4C16-B55B-BBF0EC73B0CA}"/>
              </a:ext>
            </a:extLst>
          </p:cNvPr>
          <p:cNvSpPr>
            <a:spLocks noChangeArrowheads="1"/>
          </p:cNvSpPr>
          <p:nvPr/>
        </p:nvSpPr>
        <p:spPr bwMode="auto">
          <a:xfrm>
            <a:off x="5638800" y="1752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Auskristallisation von Salzen (Kristallisationsdruck)</a:t>
            </a:r>
          </a:p>
        </p:txBody>
      </p:sp>
      <p:sp>
        <p:nvSpPr>
          <p:cNvPr id="23615" name="Gerade Verbindung 23614">
            <a:extLst>
              <a:ext uri="{FF2B5EF4-FFF2-40B4-BE49-F238E27FC236}">
                <a16:creationId xmlns:a16="http://schemas.microsoft.com/office/drawing/2014/main" id="{BB58A999-B75E-4D5F-BC4B-173DA29AD589}"/>
              </a:ext>
            </a:extLst>
          </p:cNvPr>
          <p:cNvSpPr>
            <a:spLocks noChangeShapeType="1"/>
          </p:cNvSpPr>
          <p:nvPr/>
        </p:nvSpPr>
        <p:spPr bwMode="auto">
          <a:xfrm>
            <a:off x="5334000" y="2438400"/>
            <a:ext cx="304800" cy="3048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3616" name="Rechteck 23615">
            <a:extLst>
              <a:ext uri="{FF2B5EF4-FFF2-40B4-BE49-F238E27FC236}">
                <a16:creationId xmlns:a16="http://schemas.microsoft.com/office/drawing/2014/main" id="{B111F911-140C-45BF-B131-F0D26CE19069}"/>
              </a:ext>
            </a:extLst>
          </p:cNvPr>
          <p:cNvSpPr>
            <a:spLocks noChangeArrowheads="1"/>
          </p:cNvSpPr>
          <p:nvPr/>
        </p:nvSpPr>
        <p:spPr bwMode="auto">
          <a:xfrm>
            <a:off x="5715000" y="2582863"/>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Erweiterung von Rissen “aride Gebiete”</a:t>
            </a:r>
          </a:p>
        </p:txBody>
      </p:sp>
      <p:sp>
        <p:nvSpPr>
          <p:cNvPr id="22562" name="Form 23616">
            <a:extLst>
              <a:ext uri="{FF2B5EF4-FFF2-40B4-BE49-F238E27FC236}">
                <a16:creationId xmlns:a16="http://schemas.microsoft.com/office/drawing/2014/main" id="{BC24AE04-2E01-4D52-A071-BA2246532203}"/>
              </a:ext>
            </a:extLst>
          </p:cNvPr>
          <p:cNvSpPr>
            <a:spLocks/>
          </p:cNvSpPr>
          <p:nvPr/>
        </p:nvSpPr>
        <p:spPr bwMode="auto">
          <a:xfrm>
            <a:off x="3581400" y="3505200"/>
            <a:ext cx="458788" cy="533400"/>
          </a:xfrm>
          <a:custGeom>
            <a:avLst/>
            <a:gdLst>
              <a:gd name="T0" fmla="*/ 458788 w 10605"/>
              <a:gd name="T1" fmla="*/ 464675 h 21600"/>
              <a:gd name="T2" fmla="*/ 0 w 10605"/>
              <a:gd name="T3" fmla="*/ 533400 h 21600"/>
              <a:gd name="T4" fmla="*/ 0 w 10605"/>
              <a:gd name="T5" fmla="*/ 0 h 21600"/>
              <a:gd name="T6" fmla="*/ 0 60000 65536"/>
              <a:gd name="T7" fmla="*/ 0 60000 65536"/>
              <a:gd name="T8" fmla="*/ 0 60000 65536"/>
              <a:gd name="T9" fmla="*/ 0 w 10605"/>
              <a:gd name="T10" fmla="*/ 0 h 21600"/>
              <a:gd name="T11" fmla="*/ 0 w 10605"/>
              <a:gd name="T12" fmla="*/ 0 h 21600"/>
            </a:gdLst>
            <a:ahLst/>
            <a:cxnLst>
              <a:cxn ang="T6">
                <a:pos x="T0" y="T1"/>
              </a:cxn>
              <a:cxn ang="T7">
                <a:pos x="T2" y="T3"/>
              </a:cxn>
              <a:cxn ang="T8">
                <a:pos x="T4" y="T5"/>
              </a:cxn>
            </a:cxnLst>
            <a:rect l="T9" t="T10" r="T11" b="T12"/>
            <a:pathLst>
              <a:path w="10605" h="21600" fill="none" extrusionOk="0">
                <a:moveTo>
                  <a:pt x="10605" y="18817"/>
                </a:moveTo>
                <a:cubicBezTo>
                  <a:pt x="7368" y="20641"/>
                  <a:pt x="3715" y="21599"/>
                  <a:pt x="0" y="21600"/>
                </a:cubicBezTo>
              </a:path>
              <a:path w="10605" h="21600" stroke="0" extrusionOk="0">
                <a:moveTo>
                  <a:pt x="10605" y="18817"/>
                </a:moveTo>
                <a:cubicBezTo>
                  <a:pt x="7368" y="20641"/>
                  <a:pt x="3715"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618" name="Rechteck 23617">
            <a:extLst>
              <a:ext uri="{FF2B5EF4-FFF2-40B4-BE49-F238E27FC236}">
                <a16:creationId xmlns:a16="http://schemas.microsoft.com/office/drawing/2014/main" id="{4701C74D-FEB8-4848-9026-704C175970BF}"/>
              </a:ext>
            </a:extLst>
          </p:cNvPr>
          <p:cNvSpPr>
            <a:spLocks noChangeArrowheads="1"/>
          </p:cNvSpPr>
          <p:nvPr/>
        </p:nvSpPr>
        <p:spPr bwMode="auto">
          <a:xfrm>
            <a:off x="4495800" y="48768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 Druckentlastung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 calcmode="lin" valueType="num">
                                      <p:cBhvr additive="base">
                                        <p:cTn id="7" dur="500" fill="hold"/>
                                        <p:tgtEl>
                                          <p:spTgt spid="2355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eg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4">
                                            <p:txEl>
                                              <p:pRg st="0" end="0"/>
                                            </p:txEl>
                                          </p:spTgt>
                                        </p:tgtEl>
                                        <p:attrNameLst>
                                          <p:attrName>style.visibility</p:attrName>
                                        </p:attrNameLst>
                                      </p:cBhvr>
                                      <p:to>
                                        <p:strVal val="visible"/>
                                      </p:to>
                                    </p:set>
                                    <p:anim calcmode="lin" valueType="num">
                                      <p:cBhvr additive="base">
                                        <p:cTn id="13"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NONON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3555"/>
                                        </p:tgtEl>
                                        <p:attrNameLst>
                                          <p:attrName>style.visibility</p:attrName>
                                        </p:attrNameLst>
                                      </p:cBhvr>
                                      <p:to>
                                        <p:strVal val="visible"/>
                                      </p:to>
                                    </p:set>
                                    <p:anim calcmode="lin" valueType="num">
                                      <p:cBhvr additive="base">
                                        <p:cTn id="19" dur="500" fill="hold"/>
                                        <p:tgtEl>
                                          <p:spTgt spid="23555"/>
                                        </p:tgtEl>
                                        <p:attrNameLst>
                                          <p:attrName>ppt_x</p:attrName>
                                        </p:attrNameLst>
                                      </p:cBhvr>
                                      <p:tavLst>
                                        <p:tav tm="0">
                                          <p:val>
                                            <p:strVal val="#ppt_x"/>
                                          </p:val>
                                        </p:tav>
                                        <p:tav tm="100000">
                                          <p:val>
                                            <p:strVal val="#ppt_x"/>
                                          </p:val>
                                        </p:tav>
                                      </p:tavLst>
                                    </p:anim>
                                    <p:anim calcmode="lin" valueType="num">
                                      <p:cBhvr additive="base">
                                        <p:cTn id="20" dur="500" fill="hold"/>
                                        <p:tgtEl>
                                          <p:spTgt spid="235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CRO5.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nodeType="clickEffect">
                                  <p:stCondLst>
                                    <p:cond delay="0"/>
                                  </p:stCondLst>
                                  <p:childTnLst>
                                    <p:set>
                                      <p:cBhvr>
                                        <p:cTn id="24" dur="1" fill="hold">
                                          <p:stCondLst>
                                            <p:cond delay="0"/>
                                          </p:stCondLst>
                                        </p:cTn>
                                        <p:tgtEl>
                                          <p:spTgt spid="19357"/>
                                        </p:tgtEl>
                                        <p:attrNameLst>
                                          <p:attrName>style.visibility</p:attrName>
                                        </p:attrNameLst>
                                      </p:cBhvr>
                                      <p:to>
                                        <p:strVal val="visible"/>
                                      </p:to>
                                    </p:set>
                                    <p:animEffect transition="in" filter="blinds(vertical)">
                                      <p:cBhvr>
                                        <p:cTn id="25" dur="500"/>
                                        <p:tgtEl>
                                          <p:spTgt spid="19357"/>
                                        </p:tgtEl>
                                      </p:cBhvr>
                                    </p:animEffect>
                                  </p:childTnLst>
                                  <p:subTnLst>
                                    <p:audio>
                                      <p:cMediaNode>
                                        <p:cTn display="0" masterRel="sameClick">
                                          <p:stCondLst>
                                            <p:cond evt="begin" delay="0">
                                              <p:tn val="23"/>
                                            </p:cond>
                                          </p:stCondLst>
                                          <p:endCondLst>
                                            <p:cond evt="onStopAudio" delay="0">
                                              <p:tgtEl>
                                                <p:sldTgt/>
                                              </p:tgtEl>
                                            </p:cond>
                                          </p:endCondLst>
                                        </p:cTn>
                                        <p:tgtEl>
                                          <p:sndTgt r:embed="rId5" name="Freaknat.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3567"/>
                                        </p:tgtEl>
                                        <p:attrNameLst>
                                          <p:attrName>style.visibility</p:attrName>
                                        </p:attrNameLst>
                                      </p:cBhvr>
                                      <p:to>
                                        <p:strVal val="visible"/>
                                      </p:to>
                                    </p:set>
                                    <p:anim calcmode="lin" valueType="num">
                                      <p:cBhvr additive="base">
                                        <p:cTn id="30" dur="500" fill="hold"/>
                                        <p:tgtEl>
                                          <p:spTgt spid="23567"/>
                                        </p:tgtEl>
                                        <p:attrNameLst>
                                          <p:attrName>ppt_x</p:attrName>
                                        </p:attrNameLst>
                                      </p:cBhvr>
                                      <p:tavLst>
                                        <p:tav tm="0">
                                          <p:val>
                                            <p:strVal val="0-#ppt_w/2"/>
                                          </p:val>
                                        </p:tav>
                                        <p:tav tm="100000">
                                          <p:val>
                                            <p:strVal val="#ppt_x"/>
                                          </p:val>
                                        </p:tav>
                                      </p:tavLst>
                                    </p:anim>
                                    <p:anim calcmode="lin" valueType="num">
                                      <p:cBhvr additive="base">
                                        <p:cTn id="31" dur="500" fill="hold"/>
                                        <p:tgtEl>
                                          <p:spTgt spid="23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DOGBRK.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23568">
                                            <p:txEl>
                                              <p:pRg st="0" end="0"/>
                                            </p:txEl>
                                          </p:spTgt>
                                        </p:tgtEl>
                                        <p:attrNameLst>
                                          <p:attrName>style.visibility</p:attrName>
                                        </p:attrNameLst>
                                      </p:cBhvr>
                                      <p:to>
                                        <p:strVal val="visible"/>
                                      </p:to>
                                    </p:set>
                                    <p:anim calcmode="lin" valueType="num">
                                      <p:cBhvr additive="base">
                                        <p:cTn id="36" dur="500" fill="hold"/>
                                        <p:tgtEl>
                                          <p:spTgt spid="23568">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35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KLIRR1.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569"/>
                                        </p:tgtEl>
                                        <p:attrNameLst>
                                          <p:attrName>style.visibility</p:attrName>
                                        </p:attrNameLst>
                                      </p:cBhvr>
                                      <p:to>
                                        <p:strVal val="visible"/>
                                      </p:to>
                                    </p:set>
                                    <p:animEffect transition="in" filter="blinds(horizontal)">
                                      <p:cBhvr>
                                        <p:cTn id="42" dur="500"/>
                                        <p:tgtEl>
                                          <p:spTgt spid="23569"/>
                                        </p:tgtEl>
                                      </p:cBhvr>
                                    </p:animEffect>
                                  </p:childTnLst>
                                  <p:subTnLst>
                                    <p:audio>
                                      <p:cMediaNode>
                                        <p:cTn display="0" masterRel="sameClick">
                                          <p:stCondLst>
                                            <p:cond evt="begin" delay="0">
                                              <p:tn val="40"/>
                                            </p:cond>
                                          </p:stCondLst>
                                          <p:endCondLst>
                                            <p:cond evt="onStopAudio" delay="0">
                                              <p:tgtEl>
                                                <p:sldTgt/>
                                              </p:tgtEl>
                                            </p:cond>
                                          </p:endCondLst>
                                        </p:cTn>
                                        <p:tgtEl>
                                          <p:sndTgt r:embed="rId8" name="jubel.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23570">
                                            <p:txEl>
                                              <p:pRg st="0" end="0"/>
                                            </p:txEl>
                                          </p:spTgt>
                                        </p:tgtEl>
                                        <p:attrNameLst>
                                          <p:attrName>style.visibility</p:attrName>
                                        </p:attrNameLst>
                                      </p:cBhvr>
                                      <p:to>
                                        <p:strVal val="visible"/>
                                      </p:to>
                                    </p:set>
                                    <p:anim calcmode="lin" valueType="num">
                                      <p:cBhvr additive="base">
                                        <p:cTn id="47" dur="500" fill="hold"/>
                                        <p:tgtEl>
                                          <p:spTgt spid="23570">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357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9" name="LACHEN2.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 fill="hold" nodeType="clickEffect">
                                  <p:stCondLst>
                                    <p:cond delay="0"/>
                                  </p:stCondLst>
                                  <p:childTnLst>
                                    <p:set>
                                      <p:cBhvr>
                                        <p:cTn id="52" dur="1" fill="hold">
                                          <p:stCondLst>
                                            <p:cond delay="0"/>
                                          </p:stCondLst>
                                        </p:cTn>
                                        <p:tgtEl>
                                          <p:spTgt spid="15452"/>
                                        </p:tgtEl>
                                        <p:attrNameLst>
                                          <p:attrName>style.visibility</p:attrName>
                                        </p:attrNameLst>
                                      </p:cBhvr>
                                      <p:to>
                                        <p:strVal val="visible"/>
                                      </p:to>
                                    </p:set>
                                    <p:anim calcmode="lin" valueType="num">
                                      <p:cBhvr additive="base">
                                        <p:cTn id="53" dur="500" fill="hold"/>
                                        <p:tgtEl>
                                          <p:spTgt spid="15452"/>
                                        </p:tgtEl>
                                        <p:attrNameLst>
                                          <p:attrName>ppt_x</p:attrName>
                                        </p:attrNameLst>
                                      </p:cBhvr>
                                      <p:tavLst>
                                        <p:tav tm="0">
                                          <p:val>
                                            <p:strVal val="#ppt_x"/>
                                          </p:val>
                                        </p:tav>
                                        <p:tav tm="100000">
                                          <p:val>
                                            <p:strVal val="#ppt_x"/>
                                          </p:val>
                                        </p:tav>
                                      </p:tavLst>
                                    </p:anim>
                                    <p:anim calcmode="lin" valueType="num">
                                      <p:cBhvr additive="base">
                                        <p:cTn id="54" dur="500" fill="hold"/>
                                        <p:tgtEl>
                                          <p:spTgt spid="154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10" name="Zischen"/>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23575"/>
                                        </p:tgtEl>
                                        <p:attrNameLst>
                                          <p:attrName>style.visibility</p:attrName>
                                        </p:attrNameLst>
                                      </p:cBhvr>
                                      <p:to>
                                        <p:strVal val="visible"/>
                                      </p:to>
                                    </p:set>
                                    <p:anim calcmode="lin" valueType="num">
                                      <p:cBhvr additive="base">
                                        <p:cTn id="59" dur="500" fill="hold"/>
                                        <p:tgtEl>
                                          <p:spTgt spid="23575"/>
                                        </p:tgtEl>
                                        <p:attrNameLst>
                                          <p:attrName>ppt_x</p:attrName>
                                        </p:attrNameLst>
                                      </p:cBhvr>
                                      <p:tavLst>
                                        <p:tav tm="0">
                                          <p:val>
                                            <p:strVal val="0-#ppt_w/2"/>
                                          </p:val>
                                        </p:tav>
                                        <p:tav tm="100000">
                                          <p:val>
                                            <p:strVal val="#ppt_x"/>
                                          </p:val>
                                        </p:tav>
                                      </p:tavLst>
                                    </p:anim>
                                    <p:anim calcmode="lin" valueType="num">
                                      <p:cBhvr additive="base">
                                        <p:cTn id="60" dur="500" fill="hold"/>
                                        <p:tgtEl>
                                          <p:spTgt spid="235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10" name="Zischen"/>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nodeType="clickEffect">
                                  <p:stCondLst>
                                    <p:cond delay="0"/>
                                  </p:stCondLst>
                                  <p:childTnLst>
                                    <p:set>
                                      <p:cBhvr>
                                        <p:cTn id="64" dur="1" fill="hold">
                                          <p:stCondLst>
                                            <p:cond delay="0"/>
                                          </p:stCondLst>
                                        </p:cTn>
                                        <p:tgtEl>
                                          <p:spTgt spid="27075"/>
                                        </p:tgtEl>
                                        <p:attrNameLst>
                                          <p:attrName>style.visibility</p:attrName>
                                        </p:attrNameLst>
                                      </p:cBhvr>
                                      <p:to>
                                        <p:strVal val="visible"/>
                                      </p:to>
                                    </p:set>
                                    <p:anim calcmode="lin" valueType="num">
                                      <p:cBhvr additive="base">
                                        <p:cTn id="65" dur="500" fill="hold"/>
                                        <p:tgtEl>
                                          <p:spTgt spid="27075"/>
                                        </p:tgtEl>
                                        <p:attrNameLst>
                                          <p:attrName>ppt_x</p:attrName>
                                        </p:attrNameLst>
                                      </p:cBhvr>
                                      <p:tavLst>
                                        <p:tav tm="0">
                                          <p:val>
                                            <p:strVal val="0-#ppt_w/2"/>
                                          </p:val>
                                        </p:tav>
                                        <p:tav tm="100000">
                                          <p:val>
                                            <p:strVal val="#ppt_x"/>
                                          </p:val>
                                        </p:tav>
                                      </p:tavLst>
                                    </p:anim>
                                    <p:anim calcmode="lin" valueType="num">
                                      <p:cBhvr additive="base">
                                        <p:cTn id="66" dur="500" fill="hold"/>
                                        <p:tgtEl>
                                          <p:spTgt spid="27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11" name="EXPLOD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9" fill="hold" grpId="0" nodeType="clickEffect">
                                  <p:stCondLst>
                                    <p:cond delay="0"/>
                                  </p:stCondLst>
                                  <p:childTnLst>
                                    <p:set>
                                      <p:cBhvr>
                                        <p:cTn id="70" dur="1" fill="hold">
                                          <p:stCondLst>
                                            <p:cond delay="0"/>
                                          </p:stCondLst>
                                        </p:cTn>
                                        <p:tgtEl>
                                          <p:spTgt spid="23582">
                                            <p:txEl>
                                              <p:pRg st="0" end="0"/>
                                            </p:txEl>
                                          </p:spTgt>
                                        </p:tgtEl>
                                        <p:attrNameLst>
                                          <p:attrName>style.visibility</p:attrName>
                                        </p:attrNameLst>
                                      </p:cBhvr>
                                      <p:to>
                                        <p:strVal val="visible"/>
                                      </p:to>
                                    </p:set>
                                    <p:anim calcmode="lin" valueType="num">
                                      <p:cBhvr additive="base">
                                        <p:cTn id="71" dur="500" fill="hold"/>
                                        <p:tgtEl>
                                          <p:spTgt spid="23582">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358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12" name="LACHEN.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23583"/>
                                        </p:tgtEl>
                                        <p:attrNameLst>
                                          <p:attrName>style.visibility</p:attrName>
                                        </p:attrNameLst>
                                      </p:cBhvr>
                                      <p:to>
                                        <p:strVal val="visible"/>
                                      </p:to>
                                    </p:set>
                                    <p:anim calcmode="lin" valueType="num">
                                      <p:cBhvr additive="base">
                                        <p:cTn id="77" dur="500" fill="hold"/>
                                        <p:tgtEl>
                                          <p:spTgt spid="23583"/>
                                        </p:tgtEl>
                                        <p:attrNameLst>
                                          <p:attrName>ppt_x</p:attrName>
                                        </p:attrNameLst>
                                      </p:cBhvr>
                                      <p:tavLst>
                                        <p:tav tm="0">
                                          <p:val>
                                            <p:strVal val="0-#ppt_w/2"/>
                                          </p:val>
                                        </p:tav>
                                        <p:tav tm="100000">
                                          <p:val>
                                            <p:strVal val="#ppt_x"/>
                                          </p:val>
                                        </p:tav>
                                      </p:tavLst>
                                    </p:anim>
                                    <p:anim calcmode="lin" valueType="num">
                                      <p:cBhvr additive="base">
                                        <p:cTn id="78" dur="500" fill="hold"/>
                                        <p:tgtEl>
                                          <p:spTgt spid="235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13" name="dayliv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23584"/>
                                        </p:tgtEl>
                                        <p:attrNameLst>
                                          <p:attrName>style.visibility</p:attrName>
                                        </p:attrNameLst>
                                      </p:cBhvr>
                                      <p:to>
                                        <p:strVal val="visible"/>
                                      </p:to>
                                    </p:set>
                                    <p:anim calcmode="lin" valueType="num">
                                      <p:cBhvr additive="base">
                                        <p:cTn id="83" dur="500" fill="hold"/>
                                        <p:tgtEl>
                                          <p:spTgt spid="23584"/>
                                        </p:tgtEl>
                                        <p:attrNameLst>
                                          <p:attrName>ppt_x</p:attrName>
                                        </p:attrNameLst>
                                      </p:cBhvr>
                                      <p:tavLst>
                                        <p:tav tm="0">
                                          <p:val>
                                            <p:strVal val="#ppt_x"/>
                                          </p:val>
                                        </p:tav>
                                        <p:tav tm="100000">
                                          <p:val>
                                            <p:strVal val="#ppt_x"/>
                                          </p:val>
                                        </p:tav>
                                      </p:tavLst>
                                    </p:anim>
                                    <p:anim calcmode="lin" valueType="num">
                                      <p:cBhvr additive="base">
                                        <p:cTn id="84" dur="500" fill="hold"/>
                                        <p:tgtEl>
                                          <p:spTgt spid="235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14" name="FANFARE.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nodeType="clickEffect">
                                  <p:stCondLst>
                                    <p:cond delay="0"/>
                                  </p:stCondLst>
                                  <p:childTnLst>
                                    <p:set>
                                      <p:cBhvr>
                                        <p:cTn id="88" dur="1" fill="hold">
                                          <p:stCondLst>
                                            <p:cond delay="0"/>
                                          </p:stCondLst>
                                        </p:cTn>
                                        <p:tgtEl>
                                          <p:spTgt spid="23585"/>
                                        </p:tgtEl>
                                        <p:attrNameLst>
                                          <p:attrName>style.visibility</p:attrName>
                                        </p:attrNameLst>
                                      </p:cBhvr>
                                      <p:to>
                                        <p:strVal val="visible"/>
                                      </p:to>
                                    </p:set>
                                    <p:anim calcmode="lin" valueType="num">
                                      <p:cBhvr additive="base">
                                        <p:cTn id="89" dur="500" fill="hold"/>
                                        <p:tgtEl>
                                          <p:spTgt spid="23585"/>
                                        </p:tgtEl>
                                        <p:attrNameLst>
                                          <p:attrName>ppt_x</p:attrName>
                                        </p:attrNameLst>
                                      </p:cBhvr>
                                      <p:tavLst>
                                        <p:tav tm="0">
                                          <p:val>
                                            <p:strVal val="0-#ppt_w/2"/>
                                          </p:val>
                                        </p:tav>
                                        <p:tav tm="100000">
                                          <p:val>
                                            <p:strVal val="#ppt_x"/>
                                          </p:val>
                                        </p:tav>
                                      </p:tavLst>
                                    </p:anim>
                                    <p:anim calcmode="lin" valueType="num">
                                      <p:cBhvr additive="base">
                                        <p:cTn id="90" dur="500" fill="hold"/>
                                        <p:tgtEl>
                                          <p:spTgt spid="235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10" name="Zischen"/>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8" fill="hold" nodeType="clickEffect">
                                  <p:stCondLst>
                                    <p:cond delay="0"/>
                                  </p:stCondLst>
                                  <p:childTnLst>
                                    <p:set>
                                      <p:cBhvr>
                                        <p:cTn id="94" dur="1" fill="hold">
                                          <p:stCondLst>
                                            <p:cond delay="0"/>
                                          </p:stCondLst>
                                        </p:cTn>
                                        <p:tgtEl>
                                          <p:spTgt spid="31463"/>
                                        </p:tgtEl>
                                        <p:attrNameLst>
                                          <p:attrName>style.visibility</p:attrName>
                                        </p:attrNameLst>
                                      </p:cBhvr>
                                      <p:to>
                                        <p:strVal val="visible"/>
                                      </p:to>
                                    </p:set>
                                    <p:anim calcmode="lin" valueType="num">
                                      <p:cBhvr additive="base">
                                        <p:cTn id="95" dur="500" fill="hold"/>
                                        <p:tgtEl>
                                          <p:spTgt spid="31463"/>
                                        </p:tgtEl>
                                        <p:attrNameLst>
                                          <p:attrName>ppt_x</p:attrName>
                                        </p:attrNameLst>
                                      </p:cBhvr>
                                      <p:tavLst>
                                        <p:tav tm="0">
                                          <p:val>
                                            <p:strVal val="0-#ppt_w/2"/>
                                          </p:val>
                                        </p:tav>
                                        <p:tav tm="100000">
                                          <p:val>
                                            <p:strVal val="#ppt_x"/>
                                          </p:val>
                                        </p:tav>
                                      </p:tavLst>
                                    </p:anim>
                                    <p:anim calcmode="lin" valueType="num">
                                      <p:cBhvr additive="base">
                                        <p:cTn id="96" dur="500" fill="hold"/>
                                        <p:tgtEl>
                                          <p:spTgt spid="314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regen.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23590"/>
                                        </p:tgtEl>
                                        <p:attrNameLst>
                                          <p:attrName>style.visibility</p:attrName>
                                        </p:attrNameLst>
                                      </p:cBhvr>
                                      <p:to>
                                        <p:strVal val="visible"/>
                                      </p:to>
                                    </p:set>
                                    <p:animEffect transition="in" filter="wipe(right)">
                                      <p:cBhvr>
                                        <p:cTn id="101" dur="500"/>
                                        <p:tgtEl>
                                          <p:spTgt spid="23590"/>
                                        </p:tgtEl>
                                      </p:cBhvr>
                                    </p:animEffect>
                                  </p:childTnLst>
                                  <p:subTnLst>
                                    <p:audio>
                                      <p:cMediaNode>
                                        <p:cTn display="0" masterRel="sameClick">
                                          <p:stCondLst>
                                            <p:cond evt="begin" delay="0">
                                              <p:tn val="99"/>
                                            </p:cond>
                                          </p:stCondLst>
                                          <p:endCondLst>
                                            <p:cond evt="onStopAudio" delay="0">
                                              <p:tgtEl>
                                                <p:sldTgt/>
                                              </p:tgtEl>
                                            </p:cond>
                                          </p:endCondLst>
                                        </p:cTn>
                                        <p:tgtEl>
                                          <p:sndTgt r:embed="rId15" name="anfang.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iterate type="lt">
                                    <p:tmAbs val="75"/>
                                  </p:iterate>
                                  <p:childTnLst>
                                    <p:set>
                                      <p:cBhvr>
                                        <p:cTn id="105" dur="1" fill="hold">
                                          <p:stCondLst>
                                            <p:cond delay="74"/>
                                          </p:stCondLst>
                                        </p:cTn>
                                        <p:tgtEl>
                                          <p:spTgt spid="23591">
                                            <p:txEl>
                                              <p:pRg st="0" end="0"/>
                                            </p:txEl>
                                          </p:spTgt>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7" name="KLIRR1.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17036"/>
                                        </p:tgtEl>
                                        <p:attrNameLst>
                                          <p:attrName>style.visibility</p:attrName>
                                        </p:attrNameLst>
                                      </p:cBhvr>
                                      <p:to>
                                        <p:strVal val="visible"/>
                                      </p:to>
                                    </p:set>
                                    <p:animEffect transition="in" filter="blinds(horizontal)">
                                      <p:cBhvr>
                                        <p:cTn id="110" dur="500"/>
                                        <p:tgtEl>
                                          <p:spTgt spid="17036"/>
                                        </p:tgtEl>
                                      </p:cBhvr>
                                    </p:animEffect>
                                  </p:childTnLst>
                                  <p:subTnLst>
                                    <p:audio>
                                      <p:cMediaNode>
                                        <p:cTn display="0" masterRel="sameClick">
                                          <p:stCondLst>
                                            <p:cond evt="begin" delay="0">
                                              <p:tn val="108"/>
                                            </p:cond>
                                          </p:stCondLst>
                                          <p:endCondLst>
                                            <p:cond evt="onStopAudio" delay="0">
                                              <p:tgtEl>
                                                <p:sldTgt/>
                                              </p:tgtEl>
                                            </p:cond>
                                          </p:endCondLst>
                                        </p:cTn>
                                        <p:tgtEl>
                                          <p:sndTgt r:embed="rId15" name="anfang.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600">
                                            <p:txEl>
                                              <p:pRg st="0" end="0"/>
                                            </p:txEl>
                                          </p:spTgt>
                                        </p:tgtEl>
                                        <p:attrNameLst>
                                          <p:attrName>style.visibility</p:attrName>
                                        </p:attrNameLst>
                                      </p:cBhvr>
                                      <p:to>
                                        <p:strVal val="visible"/>
                                      </p:to>
                                    </p:set>
                                    <p:anim calcmode="lin" valueType="num">
                                      <p:cBhvr additive="base">
                                        <p:cTn id="115" dur="500" fill="hold"/>
                                        <p:tgtEl>
                                          <p:spTgt spid="2360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36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14" name="FANFARE.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21535"/>
                                        </p:tgtEl>
                                        <p:attrNameLst>
                                          <p:attrName>style.visibility</p:attrName>
                                        </p:attrNameLst>
                                      </p:cBhvr>
                                      <p:to>
                                        <p:strVal val="visible"/>
                                      </p:to>
                                    </p:set>
                                    <p:anim calcmode="lin" valueType="num">
                                      <p:cBhvr additive="base">
                                        <p:cTn id="121" dur="500" fill="hold"/>
                                        <p:tgtEl>
                                          <p:spTgt spid="21535"/>
                                        </p:tgtEl>
                                        <p:attrNameLst>
                                          <p:attrName>ppt_x</p:attrName>
                                        </p:attrNameLst>
                                      </p:cBhvr>
                                      <p:tavLst>
                                        <p:tav tm="0">
                                          <p:val>
                                            <p:strVal val="#ppt_x"/>
                                          </p:val>
                                        </p:tav>
                                        <p:tav tm="100000">
                                          <p:val>
                                            <p:strVal val="#ppt_x"/>
                                          </p:val>
                                        </p:tav>
                                      </p:tavLst>
                                    </p:anim>
                                    <p:anim calcmode="lin" valueType="num">
                                      <p:cBhvr additive="base">
                                        <p:cTn id="122" dur="500" fill="hold"/>
                                        <p:tgtEl>
                                          <p:spTgt spid="215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5" name="Freaknat.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9" fill="hold" grpId="0" nodeType="clickEffect">
                                  <p:stCondLst>
                                    <p:cond delay="0"/>
                                  </p:stCondLst>
                                  <p:childTnLst>
                                    <p:set>
                                      <p:cBhvr>
                                        <p:cTn id="126" dur="1" fill="hold">
                                          <p:stCondLst>
                                            <p:cond delay="0"/>
                                          </p:stCondLst>
                                        </p:cTn>
                                        <p:tgtEl>
                                          <p:spTgt spid="23605"/>
                                        </p:tgtEl>
                                        <p:attrNameLst>
                                          <p:attrName>style.visibility</p:attrName>
                                        </p:attrNameLst>
                                      </p:cBhvr>
                                      <p:to>
                                        <p:strVal val="visible"/>
                                      </p:to>
                                    </p:set>
                                    <p:anim calcmode="lin" valueType="num">
                                      <p:cBhvr additive="base">
                                        <p:cTn id="127" dur="500" fill="hold"/>
                                        <p:tgtEl>
                                          <p:spTgt spid="23605"/>
                                        </p:tgtEl>
                                        <p:attrNameLst>
                                          <p:attrName>ppt_x</p:attrName>
                                        </p:attrNameLst>
                                      </p:cBhvr>
                                      <p:tavLst>
                                        <p:tav tm="0">
                                          <p:val>
                                            <p:strVal val="0-#ppt_w/2"/>
                                          </p:val>
                                        </p:tav>
                                        <p:tav tm="100000">
                                          <p:val>
                                            <p:strVal val="#ppt_x"/>
                                          </p:val>
                                        </p:tav>
                                      </p:tavLst>
                                    </p:anim>
                                    <p:anim calcmode="lin" valueType="num">
                                      <p:cBhvr additive="base">
                                        <p:cTn id="128" dur="500" fill="hold"/>
                                        <p:tgtEl>
                                          <p:spTgt spid="236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16" name="trompete.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23606"/>
                                        </p:tgtEl>
                                        <p:attrNameLst>
                                          <p:attrName>style.visibility</p:attrName>
                                        </p:attrNameLst>
                                      </p:cBhvr>
                                      <p:to>
                                        <p:strVal val="visible"/>
                                      </p:to>
                                    </p:set>
                                    <p:anim calcmode="lin" valueType="num">
                                      <p:cBhvr additive="base">
                                        <p:cTn id="133" dur="500" fill="hold"/>
                                        <p:tgtEl>
                                          <p:spTgt spid="23606"/>
                                        </p:tgtEl>
                                        <p:attrNameLst>
                                          <p:attrName>ppt_x</p:attrName>
                                        </p:attrNameLst>
                                      </p:cBhvr>
                                      <p:tavLst>
                                        <p:tav tm="0">
                                          <p:val>
                                            <p:strVal val="#ppt_x"/>
                                          </p:val>
                                        </p:tav>
                                        <p:tav tm="100000">
                                          <p:val>
                                            <p:strVal val="#ppt_x"/>
                                          </p:val>
                                        </p:tav>
                                      </p:tavLst>
                                    </p:anim>
                                    <p:anim calcmode="lin" valueType="num">
                                      <p:cBhvr additive="base">
                                        <p:cTn id="134" dur="500" fill="hold"/>
                                        <p:tgtEl>
                                          <p:spTgt spid="236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11" name="EXPLODE.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23607"/>
                                        </p:tgtEl>
                                        <p:attrNameLst>
                                          <p:attrName>style.visibility</p:attrName>
                                        </p:attrNameLst>
                                      </p:cBhvr>
                                      <p:to>
                                        <p:strVal val="visible"/>
                                      </p:to>
                                    </p:set>
                                    <p:anim calcmode="lin" valueType="num">
                                      <p:cBhvr additive="base">
                                        <p:cTn id="139" dur="500" fill="hold"/>
                                        <p:tgtEl>
                                          <p:spTgt spid="23607"/>
                                        </p:tgtEl>
                                        <p:attrNameLst>
                                          <p:attrName>ppt_x</p:attrName>
                                        </p:attrNameLst>
                                      </p:cBhvr>
                                      <p:tavLst>
                                        <p:tav tm="0">
                                          <p:val>
                                            <p:strVal val="#ppt_x"/>
                                          </p:val>
                                        </p:tav>
                                        <p:tav tm="100000">
                                          <p:val>
                                            <p:strVal val="#ppt_x"/>
                                          </p:val>
                                        </p:tav>
                                      </p:tavLst>
                                    </p:anim>
                                    <p:anim calcmode="lin" valueType="num">
                                      <p:cBhvr additive="base">
                                        <p:cTn id="140" dur="500" fill="hold"/>
                                        <p:tgtEl>
                                          <p:spTgt spid="236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11" name="EXPLODE.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23608"/>
                                        </p:tgtEl>
                                        <p:attrNameLst>
                                          <p:attrName>style.visibility</p:attrName>
                                        </p:attrNameLst>
                                      </p:cBhvr>
                                      <p:to>
                                        <p:strVal val="visible"/>
                                      </p:to>
                                    </p:set>
                                    <p:anim calcmode="lin" valueType="num">
                                      <p:cBhvr additive="base">
                                        <p:cTn id="145" dur="500" fill="hold"/>
                                        <p:tgtEl>
                                          <p:spTgt spid="23608"/>
                                        </p:tgtEl>
                                        <p:attrNameLst>
                                          <p:attrName>ppt_x</p:attrName>
                                        </p:attrNameLst>
                                      </p:cBhvr>
                                      <p:tavLst>
                                        <p:tav tm="0">
                                          <p:val>
                                            <p:strVal val="#ppt_x"/>
                                          </p:val>
                                        </p:tav>
                                        <p:tav tm="100000">
                                          <p:val>
                                            <p:strVal val="#ppt_x"/>
                                          </p:val>
                                        </p:tav>
                                      </p:tavLst>
                                    </p:anim>
                                    <p:anim calcmode="lin" valueType="num">
                                      <p:cBhvr additive="base">
                                        <p:cTn id="146" dur="500" fill="hold"/>
                                        <p:tgtEl>
                                          <p:spTgt spid="236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11" name="EXPLODE.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3609"/>
                                        </p:tgtEl>
                                        <p:attrNameLst>
                                          <p:attrName>style.visibility</p:attrName>
                                        </p:attrNameLst>
                                      </p:cBhvr>
                                      <p:to>
                                        <p:strVal val="visible"/>
                                      </p:to>
                                    </p:set>
                                    <p:anim calcmode="lin" valueType="num">
                                      <p:cBhvr additive="base">
                                        <p:cTn id="151" dur="500" fill="hold"/>
                                        <p:tgtEl>
                                          <p:spTgt spid="23609"/>
                                        </p:tgtEl>
                                        <p:attrNameLst>
                                          <p:attrName>ppt_x</p:attrName>
                                        </p:attrNameLst>
                                      </p:cBhvr>
                                      <p:tavLst>
                                        <p:tav tm="0">
                                          <p:val>
                                            <p:strVal val="#ppt_x"/>
                                          </p:val>
                                        </p:tav>
                                        <p:tav tm="100000">
                                          <p:val>
                                            <p:strVal val="#ppt_x"/>
                                          </p:val>
                                        </p:tav>
                                      </p:tavLst>
                                    </p:anim>
                                    <p:anim calcmode="lin" valueType="num">
                                      <p:cBhvr additive="base">
                                        <p:cTn id="152" dur="500" fill="hold"/>
                                        <p:tgtEl>
                                          <p:spTgt spid="236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14" name="FANFARE.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2" fill="hold" nodeType="clickEffect">
                                  <p:stCondLst>
                                    <p:cond delay="0"/>
                                  </p:stCondLst>
                                  <p:childTnLst>
                                    <p:set>
                                      <p:cBhvr>
                                        <p:cTn id="156" dur="1" fill="hold">
                                          <p:stCondLst>
                                            <p:cond delay="0"/>
                                          </p:stCondLst>
                                        </p:cTn>
                                        <p:tgtEl>
                                          <p:spTgt spid="23610"/>
                                        </p:tgtEl>
                                        <p:attrNameLst>
                                          <p:attrName>style.visibility</p:attrName>
                                        </p:attrNameLst>
                                      </p:cBhvr>
                                      <p:to>
                                        <p:strVal val="visible"/>
                                      </p:to>
                                    </p:set>
                                    <p:anim calcmode="lin" valueType="num">
                                      <p:cBhvr additive="base">
                                        <p:cTn id="157" dur="500" fill="hold"/>
                                        <p:tgtEl>
                                          <p:spTgt spid="23610"/>
                                        </p:tgtEl>
                                        <p:attrNameLst>
                                          <p:attrName>ppt_x</p:attrName>
                                        </p:attrNameLst>
                                      </p:cBhvr>
                                      <p:tavLst>
                                        <p:tav tm="0">
                                          <p:val>
                                            <p:strVal val="0-#ppt_w/2"/>
                                          </p:val>
                                        </p:tav>
                                        <p:tav tm="100000">
                                          <p:val>
                                            <p:strVal val="#ppt_x"/>
                                          </p:val>
                                        </p:tav>
                                      </p:tavLst>
                                    </p:anim>
                                    <p:anim calcmode="lin" valueType="num">
                                      <p:cBhvr additive="base">
                                        <p:cTn id="158" dur="500" fill="hold"/>
                                        <p:tgtEl>
                                          <p:spTgt spid="236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10" name="Zischen"/>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3611"/>
                                        </p:tgtEl>
                                        <p:attrNameLst>
                                          <p:attrName>style.visibility</p:attrName>
                                        </p:attrNameLst>
                                      </p:cBhvr>
                                      <p:to>
                                        <p:strVal val="visible"/>
                                      </p:to>
                                    </p:set>
                                    <p:anim calcmode="lin" valueType="num">
                                      <p:cBhvr additive="base">
                                        <p:cTn id="163" dur="500" fill="hold"/>
                                        <p:tgtEl>
                                          <p:spTgt spid="23611"/>
                                        </p:tgtEl>
                                        <p:attrNameLst>
                                          <p:attrName>ppt_x</p:attrName>
                                        </p:attrNameLst>
                                      </p:cBhvr>
                                      <p:tavLst>
                                        <p:tav tm="0">
                                          <p:val>
                                            <p:strVal val="#ppt_x"/>
                                          </p:val>
                                        </p:tav>
                                        <p:tav tm="100000">
                                          <p:val>
                                            <p:strVal val="#ppt_x"/>
                                          </p:val>
                                        </p:tav>
                                      </p:tavLst>
                                    </p:anim>
                                    <p:anim calcmode="lin" valueType="num">
                                      <p:cBhvr additive="base">
                                        <p:cTn id="164" dur="500" fill="hold"/>
                                        <p:tgtEl>
                                          <p:spTgt spid="236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3" name="NONONO.WAV"/>
                                        </p:tgtEl>
                                      </p:cMediaNode>
                                    </p:audio>
                                  </p:sub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23612"/>
                                        </p:tgtEl>
                                        <p:attrNameLst>
                                          <p:attrName>style.visibility</p:attrName>
                                        </p:attrNameLst>
                                      </p:cBhvr>
                                      <p:to>
                                        <p:strVal val="visible"/>
                                      </p:to>
                                    </p:set>
                                    <p:anim calcmode="lin" valueType="num">
                                      <p:cBhvr additive="base">
                                        <p:cTn id="169" dur="500" fill="hold"/>
                                        <p:tgtEl>
                                          <p:spTgt spid="23612"/>
                                        </p:tgtEl>
                                        <p:attrNameLst>
                                          <p:attrName>ppt_x</p:attrName>
                                        </p:attrNameLst>
                                      </p:cBhvr>
                                      <p:tavLst>
                                        <p:tav tm="0">
                                          <p:val>
                                            <p:strVal val="0-#ppt_w/2"/>
                                          </p:val>
                                        </p:tav>
                                        <p:tav tm="100000">
                                          <p:val>
                                            <p:strVal val="#ppt_x"/>
                                          </p:val>
                                        </p:tav>
                                      </p:tavLst>
                                    </p:anim>
                                    <p:anim calcmode="lin" valueType="num">
                                      <p:cBhvr additive="base">
                                        <p:cTn id="170" dur="500" fill="hold"/>
                                        <p:tgtEl>
                                          <p:spTgt spid="236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7" name="KLIRR1.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12" fill="hold" nodeType="clickEffect">
                                  <p:stCondLst>
                                    <p:cond delay="0"/>
                                  </p:stCondLst>
                                  <p:childTnLst>
                                    <p:set>
                                      <p:cBhvr>
                                        <p:cTn id="174" dur="1" fill="hold">
                                          <p:stCondLst>
                                            <p:cond delay="0"/>
                                          </p:stCondLst>
                                        </p:cTn>
                                        <p:tgtEl>
                                          <p:spTgt spid="23613"/>
                                        </p:tgtEl>
                                        <p:attrNameLst>
                                          <p:attrName>style.visibility</p:attrName>
                                        </p:attrNameLst>
                                      </p:cBhvr>
                                      <p:to>
                                        <p:strVal val="visible"/>
                                      </p:to>
                                    </p:set>
                                    <p:anim calcmode="lin" valueType="num">
                                      <p:cBhvr additive="base">
                                        <p:cTn id="175" dur="500" fill="hold"/>
                                        <p:tgtEl>
                                          <p:spTgt spid="23613"/>
                                        </p:tgtEl>
                                        <p:attrNameLst>
                                          <p:attrName>ppt_x</p:attrName>
                                        </p:attrNameLst>
                                      </p:cBhvr>
                                      <p:tavLst>
                                        <p:tav tm="0">
                                          <p:val>
                                            <p:strVal val="0-#ppt_w/2"/>
                                          </p:val>
                                        </p:tav>
                                        <p:tav tm="100000">
                                          <p:val>
                                            <p:strVal val="#ppt_x"/>
                                          </p:val>
                                        </p:tav>
                                      </p:tavLst>
                                    </p:anim>
                                    <p:anim calcmode="lin" valueType="num">
                                      <p:cBhvr additive="base">
                                        <p:cTn id="176" dur="500" fill="hold"/>
                                        <p:tgtEl>
                                          <p:spTgt spid="236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10" name="Zischen"/>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2" fill="hold" grpId="0" nodeType="clickEffect">
                                  <p:stCondLst>
                                    <p:cond delay="0"/>
                                  </p:stCondLst>
                                  <p:childTnLst>
                                    <p:set>
                                      <p:cBhvr>
                                        <p:cTn id="180" dur="1" fill="hold">
                                          <p:stCondLst>
                                            <p:cond delay="0"/>
                                          </p:stCondLst>
                                        </p:cTn>
                                        <p:tgtEl>
                                          <p:spTgt spid="23614"/>
                                        </p:tgtEl>
                                        <p:attrNameLst>
                                          <p:attrName>style.visibility</p:attrName>
                                        </p:attrNameLst>
                                      </p:cBhvr>
                                      <p:to>
                                        <p:strVal val="visible"/>
                                      </p:to>
                                    </p:set>
                                    <p:anim calcmode="lin" valueType="num">
                                      <p:cBhvr additive="base">
                                        <p:cTn id="181" dur="500" fill="hold"/>
                                        <p:tgtEl>
                                          <p:spTgt spid="23614"/>
                                        </p:tgtEl>
                                        <p:attrNameLst>
                                          <p:attrName>ppt_x</p:attrName>
                                        </p:attrNameLst>
                                      </p:cBhvr>
                                      <p:tavLst>
                                        <p:tav tm="0">
                                          <p:val>
                                            <p:strVal val="1+#ppt_w/2"/>
                                          </p:val>
                                        </p:tav>
                                        <p:tav tm="100000">
                                          <p:val>
                                            <p:strVal val="#ppt_x"/>
                                          </p:val>
                                        </p:tav>
                                      </p:tavLst>
                                    </p:anim>
                                    <p:anim calcmode="lin" valueType="num">
                                      <p:cBhvr additive="base">
                                        <p:cTn id="182" dur="500" fill="hold"/>
                                        <p:tgtEl>
                                          <p:spTgt spid="236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2" name="regen.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9" fill="hold" nodeType="clickEffect">
                                  <p:stCondLst>
                                    <p:cond delay="0"/>
                                  </p:stCondLst>
                                  <p:childTnLst>
                                    <p:set>
                                      <p:cBhvr>
                                        <p:cTn id="186" dur="1" fill="hold">
                                          <p:stCondLst>
                                            <p:cond delay="0"/>
                                          </p:stCondLst>
                                        </p:cTn>
                                        <p:tgtEl>
                                          <p:spTgt spid="23615"/>
                                        </p:tgtEl>
                                        <p:attrNameLst>
                                          <p:attrName>style.visibility</p:attrName>
                                        </p:attrNameLst>
                                      </p:cBhvr>
                                      <p:to>
                                        <p:strVal val="visible"/>
                                      </p:to>
                                    </p:set>
                                    <p:anim calcmode="lin" valueType="num">
                                      <p:cBhvr additive="base">
                                        <p:cTn id="187" dur="500" fill="hold"/>
                                        <p:tgtEl>
                                          <p:spTgt spid="23615"/>
                                        </p:tgtEl>
                                        <p:attrNameLst>
                                          <p:attrName>ppt_x</p:attrName>
                                        </p:attrNameLst>
                                      </p:cBhvr>
                                      <p:tavLst>
                                        <p:tav tm="0">
                                          <p:val>
                                            <p:strVal val="0-#ppt_w/2"/>
                                          </p:val>
                                        </p:tav>
                                        <p:tav tm="100000">
                                          <p:val>
                                            <p:strVal val="#ppt_x"/>
                                          </p:val>
                                        </p:tav>
                                      </p:tavLst>
                                    </p:anim>
                                    <p:anim calcmode="lin" valueType="num">
                                      <p:cBhvr additive="base">
                                        <p:cTn id="188" dur="500" fill="hold"/>
                                        <p:tgtEl>
                                          <p:spTgt spid="236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10" name="Zischen"/>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2" fill="hold" grpId="0" nodeType="clickEffect">
                                  <p:stCondLst>
                                    <p:cond delay="0"/>
                                  </p:stCondLst>
                                  <p:childTnLst>
                                    <p:set>
                                      <p:cBhvr>
                                        <p:cTn id="192" dur="1" fill="hold">
                                          <p:stCondLst>
                                            <p:cond delay="0"/>
                                          </p:stCondLst>
                                        </p:cTn>
                                        <p:tgtEl>
                                          <p:spTgt spid="23616">
                                            <p:txEl>
                                              <p:pRg st="0" end="0"/>
                                            </p:txEl>
                                          </p:spTgt>
                                        </p:tgtEl>
                                        <p:attrNameLst>
                                          <p:attrName>style.visibility</p:attrName>
                                        </p:attrNameLst>
                                      </p:cBhvr>
                                      <p:to>
                                        <p:strVal val="visible"/>
                                      </p:to>
                                    </p:set>
                                    <p:anim calcmode="lin" valueType="num">
                                      <p:cBhvr additive="base">
                                        <p:cTn id="193" dur="500" fill="hold"/>
                                        <p:tgtEl>
                                          <p:spTgt spid="23616">
                                            <p:txEl>
                                              <p:pRg st="0" end="0"/>
                                            </p:txEl>
                                          </p:spTgt>
                                        </p:tgtEl>
                                        <p:attrNameLst>
                                          <p:attrName>ppt_x</p:attrName>
                                        </p:attrNameLst>
                                      </p:cBhvr>
                                      <p:tavLst>
                                        <p:tav tm="0">
                                          <p:val>
                                            <p:strVal val="1+#ppt_w/2"/>
                                          </p:val>
                                        </p:tav>
                                        <p:tav tm="100000">
                                          <p:val>
                                            <p:strVal val="#ppt_x"/>
                                          </p:val>
                                        </p:tav>
                                      </p:tavLst>
                                    </p:anim>
                                    <p:anim calcmode="lin" valueType="num">
                                      <p:cBhvr additive="base">
                                        <p:cTn id="194" dur="500" fill="hold"/>
                                        <p:tgtEl>
                                          <p:spTgt spid="236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13" name="daylive.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23618">
                                            <p:txEl>
                                              <p:pRg st="0" end="0"/>
                                            </p:txEl>
                                          </p:spTgt>
                                        </p:tgtEl>
                                        <p:attrNameLst>
                                          <p:attrName>style.visibility</p:attrName>
                                        </p:attrNameLst>
                                      </p:cBhvr>
                                      <p:to>
                                        <p:strVal val="visible"/>
                                      </p:to>
                                    </p:set>
                                    <p:animEffect transition="in" filter="blinds(horizontal)">
                                      <p:cBhvr>
                                        <p:cTn id="199" dur="500"/>
                                        <p:tgtEl>
                                          <p:spTgt spid="23618">
                                            <p:txEl>
                                              <p:pRg st="0" end="0"/>
                                            </p:txEl>
                                          </p:spTgt>
                                        </p:tgtEl>
                                      </p:cBhvr>
                                    </p:animEffect>
                                  </p:childTnLst>
                                  <p:subTnLst>
                                    <p:audio>
                                      <p:cMediaNode>
                                        <p:cTn display="0" masterRel="sameClick">
                                          <p:stCondLst>
                                            <p:cond evt="begin" delay="0">
                                              <p:tn val="197"/>
                                            </p:cond>
                                          </p:stCondLst>
                                          <p:endCondLst>
                                            <p:cond evt="onStopAudio" delay="0">
                                              <p:tgtEl>
                                                <p:sldTgt/>
                                              </p:tgtEl>
                                            </p:cond>
                                          </p:endCondLst>
                                        </p:cTn>
                                        <p:tgtEl>
                                          <p:sndTgt r:embed="rId16" name="trompe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autoUpdateAnimBg="0"/>
      <p:bldP spid="23554" grpId="0" build="p" autoUpdateAnimBg="0"/>
      <p:bldP spid="23555" grpId="0" animBg="1"/>
      <p:bldP spid="23567" grpId="0" autoUpdateAnimBg="0"/>
      <p:bldP spid="23568" grpId="0" build="p" autoUpdateAnimBg="0"/>
      <p:bldP spid="23569" grpId="0" animBg="1"/>
      <p:bldP spid="23570" grpId="0" build="p" autoUpdateAnimBg="0"/>
      <p:bldP spid="23582" grpId="0" build="p" autoUpdateAnimBg="0"/>
      <p:bldP spid="23583" grpId="0" autoUpdateAnimBg="0"/>
      <p:bldP spid="23584" grpId="0" animBg="1"/>
      <p:bldP spid="23590" grpId="0" autoUpdateAnimBg="0"/>
      <p:bldP spid="23591" grpId="0" build="p" autoUpdateAnimBg="0"/>
      <p:bldP spid="23600" grpId="0" build="p" autoUpdateAnimBg="0"/>
      <p:bldP spid="23605" grpId="0" animBg="1"/>
      <p:bldP spid="23609" grpId="0" autoUpdateAnimBg="0"/>
      <p:bldP spid="23611" grpId="0" autoUpdateAnimBg="0"/>
      <p:bldP spid="23612" grpId="0" animBg="1"/>
      <p:bldP spid="23614" grpId="0" autoUpdateAnimBg="0"/>
      <p:bldP spid="23616" grpId="0" build="p" autoUpdateAnimBg="0"/>
      <p:bldP spid="2361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hteck 24576">
            <a:extLst>
              <a:ext uri="{FF2B5EF4-FFF2-40B4-BE49-F238E27FC236}">
                <a16:creationId xmlns:a16="http://schemas.microsoft.com/office/drawing/2014/main" id="{8755EB5F-351D-4F43-9072-8203F3E02EAF}"/>
              </a:ext>
            </a:extLst>
          </p:cNvPr>
          <p:cNvSpPr>
            <a:spLocks noChangeArrowheads="1"/>
          </p:cNvSpPr>
          <p:nvPr/>
        </p:nvSpPr>
        <p:spPr bwMode="auto">
          <a:xfrm>
            <a:off x="838200" y="685800"/>
            <a:ext cx="716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Chemische Verwitterung</a:t>
            </a:r>
          </a:p>
        </p:txBody>
      </p:sp>
      <p:sp>
        <p:nvSpPr>
          <p:cNvPr id="24578" name="Rechteck 24577">
            <a:extLst>
              <a:ext uri="{FF2B5EF4-FFF2-40B4-BE49-F238E27FC236}">
                <a16:creationId xmlns:a16="http://schemas.microsoft.com/office/drawing/2014/main" id="{AE7136DA-5F29-4A9F-9F3E-2FE3FE4BD7C2}"/>
              </a:ext>
            </a:extLst>
          </p:cNvPr>
          <p:cNvSpPr>
            <a:spLocks noChangeArrowheads="1"/>
          </p:cNvSpPr>
          <p:nvPr/>
        </p:nvSpPr>
        <p:spPr bwMode="auto">
          <a:xfrm>
            <a:off x="609600" y="1287463"/>
            <a:ext cx="7848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==&gt; Änderung der Chemischen Zusammensetzung</a:t>
            </a:r>
          </a:p>
          <a:p>
            <a:pPr>
              <a:spcBef>
                <a:spcPct val="50000"/>
              </a:spcBef>
            </a:pPr>
            <a:r>
              <a:rPr lang="de-DE" altLang="de-DE">
                <a:latin typeface="Times New Roman" panose="02020603050405020304" pitchFamily="18" charset="0"/>
              </a:rPr>
              <a:t>==&gt; Änderung der mineralogischen Zusammensetzung</a:t>
            </a:r>
          </a:p>
          <a:p>
            <a:pPr>
              <a:spcBef>
                <a:spcPct val="50000"/>
              </a:spcBef>
            </a:pPr>
            <a:r>
              <a:rPr lang="de-DE" altLang="de-DE">
                <a:latin typeface="Times New Roman" panose="02020603050405020304" pitchFamily="18" charset="0"/>
              </a:rPr>
              <a:t>extreme chemische Verwitterung in den Tropen</a:t>
            </a:r>
          </a:p>
        </p:txBody>
      </p:sp>
      <p:sp>
        <p:nvSpPr>
          <p:cNvPr id="24579" name="Rechteck 24578">
            <a:extLst>
              <a:ext uri="{FF2B5EF4-FFF2-40B4-BE49-F238E27FC236}">
                <a16:creationId xmlns:a16="http://schemas.microsoft.com/office/drawing/2014/main" id="{C2AD2A5C-4FCC-4297-845A-EFE0B3920C5C}"/>
              </a:ext>
            </a:extLst>
          </p:cNvPr>
          <p:cNvSpPr>
            <a:spLocks noChangeArrowheads="1"/>
          </p:cNvSpPr>
          <p:nvPr/>
        </p:nvSpPr>
        <p:spPr bwMode="auto">
          <a:xfrm>
            <a:off x="838200" y="25146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 Lösungsverwitterung</a:t>
            </a:r>
          </a:p>
        </p:txBody>
      </p:sp>
      <p:sp>
        <p:nvSpPr>
          <p:cNvPr id="24580" name="Rechteck 24579">
            <a:extLst>
              <a:ext uri="{FF2B5EF4-FFF2-40B4-BE49-F238E27FC236}">
                <a16:creationId xmlns:a16="http://schemas.microsoft.com/office/drawing/2014/main" id="{468A2DCB-764D-4134-BD2C-A2A474032A35}"/>
              </a:ext>
            </a:extLst>
          </p:cNvPr>
          <p:cNvSpPr>
            <a:spLocks noChangeArrowheads="1"/>
          </p:cNvSpPr>
          <p:nvPr/>
        </p:nvSpPr>
        <p:spPr bwMode="auto">
          <a:xfrm>
            <a:off x="685800" y="30480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Lösen von Salzen in Wasser =&gt; Abfuhr als Lösungsfracht</a:t>
            </a:r>
          </a:p>
        </p:txBody>
      </p:sp>
      <p:sp>
        <p:nvSpPr>
          <p:cNvPr id="24581" name="Gerade Verbindung 24580">
            <a:extLst>
              <a:ext uri="{FF2B5EF4-FFF2-40B4-BE49-F238E27FC236}">
                <a16:creationId xmlns:a16="http://schemas.microsoft.com/office/drawing/2014/main" id="{13593F0B-0339-481A-8BF9-2D2D53003E16}"/>
              </a:ext>
            </a:extLst>
          </p:cNvPr>
          <p:cNvSpPr>
            <a:spLocks noChangeShapeType="1"/>
          </p:cNvSpPr>
          <p:nvPr/>
        </p:nvSpPr>
        <p:spPr bwMode="auto">
          <a:xfrm>
            <a:off x="1371600" y="3429000"/>
            <a:ext cx="0" cy="228600"/>
          </a:xfrm>
          <a:prstGeom prst="line">
            <a:avLst/>
          </a:prstGeom>
          <a:noFill/>
          <a:ln w="1016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4582" name="Rechteck 24581">
            <a:extLst>
              <a:ext uri="{FF2B5EF4-FFF2-40B4-BE49-F238E27FC236}">
                <a16:creationId xmlns:a16="http://schemas.microsoft.com/office/drawing/2014/main" id="{F57BECD9-DD47-486E-A11C-5773FE265CF3}"/>
              </a:ext>
            </a:extLst>
          </p:cNvPr>
          <p:cNvSpPr>
            <a:spLocks noChangeArrowheads="1"/>
          </p:cNvSpPr>
          <p:nvPr/>
        </p:nvSpPr>
        <p:spPr bwMode="auto">
          <a:xfrm>
            <a:off x="914400" y="38100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Steinsalz, Gips</a:t>
            </a:r>
          </a:p>
        </p:txBody>
      </p:sp>
      <p:sp>
        <p:nvSpPr>
          <p:cNvPr id="24583" name="Rechteck 24582">
            <a:extLst>
              <a:ext uri="{FF2B5EF4-FFF2-40B4-BE49-F238E27FC236}">
                <a16:creationId xmlns:a16="http://schemas.microsoft.com/office/drawing/2014/main" id="{8F847C74-1F26-49D5-9793-BCE40DCC39E9}"/>
              </a:ext>
            </a:extLst>
          </p:cNvPr>
          <p:cNvSpPr>
            <a:spLocks noChangeArrowheads="1"/>
          </p:cNvSpPr>
          <p:nvPr/>
        </p:nvSpPr>
        <p:spPr bwMode="auto">
          <a:xfrm>
            <a:off x="5105400" y="1820863"/>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 Kohlensäureverwitterung</a:t>
            </a:r>
          </a:p>
        </p:txBody>
      </p:sp>
      <p:sp>
        <p:nvSpPr>
          <p:cNvPr id="24584" name="Form 24583">
            <a:extLst>
              <a:ext uri="{FF2B5EF4-FFF2-40B4-BE49-F238E27FC236}">
                <a16:creationId xmlns:a16="http://schemas.microsoft.com/office/drawing/2014/main" id="{906701C3-785E-42A5-9C86-45D183049B7B}"/>
              </a:ext>
            </a:extLst>
          </p:cNvPr>
          <p:cNvSpPr>
            <a:spLocks/>
          </p:cNvSpPr>
          <p:nvPr/>
        </p:nvSpPr>
        <p:spPr bwMode="auto">
          <a:xfrm>
            <a:off x="6310313" y="2971800"/>
            <a:ext cx="827087" cy="514350"/>
          </a:xfrm>
          <a:custGeom>
            <a:avLst/>
            <a:gdLst>
              <a:gd name="T0" fmla="*/ 0 w 521"/>
              <a:gd name="T1" fmla="*/ 98 h 324"/>
              <a:gd name="T2" fmla="*/ 25 w 521"/>
              <a:gd name="T3" fmla="*/ 56 h 324"/>
              <a:gd name="T4" fmla="*/ 35 w 521"/>
              <a:gd name="T5" fmla="*/ 0 h 324"/>
              <a:gd name="T6" fmla="*/ 123 w 521"/>
              <a:gd name="T7" fmla="*/ 10 h 324"/>
              <a:gd name="T8" fmla="*/ 194 w 521"/>
              <a:gd name="T9" fmla="*/ 28 h 324"/>
              <a:gd name="T10" fmla="*/ 202 w 521"/>
              <a:gd name="T11" fmla="*/ 56 h 324"/>
              <a:gd name="T12" fmla="*/ 202 w 521"/>
              <a:gd name="T13" fmla="*/ 83 h 324"/>
              <a:gd name="T14" fmla="*/ 202 w 521"/>
              <a:gd name="T15" fmla="*/ 102 h 324"/>
              <a:gd name="T16" fmla="*/ 229 w 521"/>
              <a:gd name="T17" fmla="*/ 93 h 324"/>
              <a:gd name="T18" fmla="*/ 246 w 521"/>
              <a:gd name="T19" fmla="*/ 74 h 324"/>
              <a:gd name="T20" fmla="*/ 264 w 521"/>
              <a:gd name="T21" fmla="*/ 65 h 324"/>
              <a:gd name="T22" fmla="*/ 290 w 521"/>
              <a:gd name="T23" fmla="*/ 56 h 324"/>
              <a:gd name="T24" fmla="*/ 308 w 521"/>
              <a:gd name="T25" fmla="*/ 56 h 324"/>
              <a:gd name="T26" fmla="*/ 379 w 521"/>
              <a:gd name="T27" fmla="*/ 56 h 324"/>
              <a:gd name="T28" fmla="*/ 449 w 521"/>
              <a:gd name="T29" fmla="*/ 56 h 324"/>
              <a:gd name="T30" fmla="*/ 476 w 521"/>
              <a:gd name="T31" fmla="*/ 65 h 324"/>
              <a:gd name="T32" fmla="*/ 494 w 521"/>
              <a:gd name="T33" fmla="*/ 102 h 324"/>
              <a:gd name="T34" fmla="*/ 511 w 521"/>
              <a:gd name="T35" fmla="*/ 157 h 324"/>
              <a:gd name="T36" fmla="*/ 520 w 521"/>
              <a:gd name="T37" fmla="*/ 185 h 324"/>
              <a:gd name="T38" fmla="*/ 520 w 521"/>
              <a:gd name="T39" fmla="*/ 259 h 324"/>
              <a:gd name="T40" fmla="*/ 520 w 521"/>
              <a:gd name="T41" fmla="*/ 287 h 324"/>
              <a:gd name="T42" fmla="*/ 494 w 521"/>
              <a:gd name="T43" fmla="*/ 305 h 324"/>
              <a:gd name="T44" fmla="*/ 476 w 521"/>
              <a:gd name="T45" fmla="*/ 314 h 324"/>
              <a:gd name="T46" fmla="*/ 440 w 521"/>
              <a:gd name="T47" fmla="*/ 323 h 324"/>
              <a:gd name="T48" fmla="*/ 414 w 521"/>
              <a:gd name="T49" fmla="*/ 323 h 324"/>
              <a:gd name="T50" fmla="*/ 396 w 521"/>
              <a:gd name="T51" fmla="*/ 323 h 324"/>
              <a:gd name="T52" fmla="*/ 361 w 521"/>
              <a:gd name="T53" fmla="*/ 323 h 324"/>
              <a:gd name="T54" fmla="*/ 344 w 521"/>
              <a:gd name="T55" fmla="*/ 287 h 324"/>
              <a:gd name="T56" fmla="*/ 325 w 521"/>
              <a:gd name="T57" fmla="*/ 259 h 324"/>
              <a:gd name="T58" fmla="*/ 211 w 521"/>
              <a:gd name="T59" fmla="*/ 259 h 324"/>
              <a:gd name="T60" fmla="*/ 158 w 521"/>
              <a:gd name="T61" fmla="*/ 259 h 324"/>
              <a:gd name="T62" fmla="*/ 96 w 521"/>
              <a:gd name="T63" fmla="*/ 259 h 324"/>
              <a:gd name="T64" fmla="*/ 43 w 521"/>
              <a:gd name="T65" fmla="*/ 259 h 324"/>
              <a:gd name="T66" fmla="*/ 25 w 521"/>
              <a:gd name="T67" fmla="*/ 240 h 324"/>
              <a:gd name="T68" fmla="*/ 0 w 521"/>
              <a:gd name="T69" fmla="*/ 222 h 324"/>
              <a:gd name="T70" fmla="*/ 0 w 521"/>
              <a:gd name="T71" fmla="*/ 203 h 324"/>
              <a:gd name="T72" fmla="*/ 0 w 521"/>
              <a:gd name="T73" fmla="*/ 176 h 324"/>
              <a:gd name="T74" fmla="*/ 0 w 521"/>
              <a:gd name="T75" fmla="*/ 157 h 324"/>
              <a:gd name="T76" fmla="*/ 0 w 521"/>
              <a:gd name="T77" fmla="*/ 98 h 324"/>
              <a:gd name="T78" fmla="*/ 0 w 521"/>
              <a:gd name="T79" fmla="*/ 98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1"/>
              <a:gd name="T121" fmla="*/ 0 h 324"/>
              <a:gd name="T122" fmla="*/ 0 w 521"/>
              <a:gd name="T123" fmla="*/ 0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1" h="324">
                <a:moveTo>
                  <a:pt x="0" y="98"/>
                </a:moveTo>
                <a:lnTo>
                  <a:pt x="25" y="56"/>
                </a:lnTo>
                <a:lnTo>
                  <a:pt x="35" y="0"/>
                </a:lnTo>
                <a:lnTo>
                  <a:pt x="123" y="10"/>
                </a:lnTo>
                <a:lnTo>
                  <a:pt x="194" y="28"/>
                </a:lnTo>
                <a:lnTo>
                  <a:pt x="202" y="56"/>
                </a:lnTo>
                <a:lnTo>
                  <a:pt x="202" y="83"/>
                </a:lnTo>
                <a:lnTo>
                  <a:pt x="202" y="102"/>
                </a:lnTo>
                <a:lnTo>
                  <a:pt x="229" y="93"/>
                </a:lnTo>
                <a:lnTo>
                  <a:pt x="246" y="74"/>
                </a:lnTo>
                <a:lnTo>
                  <a:pt x="264" y="65"/>
                </a:lnTo>
                <a:lnTo>
                  <a:pt x="290" y="56"/>
                </a:lnTo>
                <a:lnTo>
                  <a:pt x="308" y="56"/>
                </a:lnTo>
                <a:lnTo>
                  <a:pt x="379" y="56"/>
                </a:lnTo>
                <a:lnTo>
                  <a:pt x="449" y="56"/>
                </a:lnTo>
                <a:lnTo>
                  <a:pt x="476" y="65"/>
                </a:lnTo>
                <a:lnTo>
                  <a:pt x="494" y="102"/>
                </a:lnTo>
                <a:lnTo>
                  <a:pt x="511" y="157"/>
                </a:lnTo>
                <a:lnTo>
                  <a:pt x="520" y="185"/>
                </a:lnTo>
                <a:lnTo>
                  <a:pt x="520" y="259"/>
                </a:lnTo>
                <a:lnTo>
                  <a:pt x="520" y="287"/>
                </a:lnTo>
                <a:lnTo>
                  <a:pt x="494" y="305"/>
                </a:lnTo>
                <a:lnTo>
                  <a:pt x="476" y="314"/>
                </a:lnTo>
                <a:lnTo>
                  <a:pt x="440" y="323"/>
                </a:lnTo>
                <a:lnTo>
                  <a:pt x="414" y="323"/>
                </a:lnTo>
                <a:lnTo>
                  <a:pt x="396" y="323"/>
                </a:lnTo>
                <a:lnTo>
                  <a:pt x="361" y="323"/>
                </a:lnTo>
                <a:lnTo>
                  <a:pt x="344" y="287"/>
                </a:lnTo>
                <a:lnTo>
                  <a:pt x="325" y="259"/>
                </a:lnTo>
                <a:lnTo>
                  <a:pt x="211" y="259"/>
                </a:lnTo>
                <a:lnTo>
                  <a:pt x="158" y="259"/>
                </a:lnTo>
                <a:lnTo>
                  <a:pt x="96" y="259"/>
                </a:lnTo>
                <a:lnTo>
                  <a:pt x="43" y="259"/>
                </a:lnTo>
                <a:lnTo>
                  <a:pt x="25" y="240"/>
                </a:lnTo>
                <a:lnTo>
                  <a:pt x="0" y="222"/>
                </a:lnTo>
                <a:lnTo>
                  <a:pt x="0" y="203"/>
                </a:lnTo>
                <a:lnTo>
                  <a:pt x="0" y="176"/>
                </a:lnTo>
                <a:lnTo>
                  <a:pt x="0" y="157"/>
                </a:lnTo>
                <a:lnTo>
                  <a:pt x="0" y="98"/>
                </a:lnTo>
              </a:path>
            </a:pathLst>
          </a:custGeom>
          <a:pattFill prst="pct90">
            <a:fgClr>
              <a:srgbClr val="FFFFFF"/>
            </a:fgClr>
            <a:bgClr>
              <a:schemeClr val="accent1"/>
            </a:bgClr>
          </a:patt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585" name="Rechteck 24584">
            <a:extLst>
              <a:ext uri="{FF2B5EF4-FFF2-40B4-BE49-F238E27FC236}">
                <a16:creationId xmlns:a16="http://schemas.microsoft.com/office/drawing/2014/main" id="{8B52E41F-B169-4F59-B69D-9D7C7AE07EAF}"/>
              </a:ext>
            </a:extLst>
          </p:cNvPr>
          <p:cNvSpPr>
            <a:spLocks noChangeArrowheads="1"/>
          </p:cNvSpPr>
          <p:nvPr/>
        </p:nvSpPr>
        <p:spPr bwMode="auto">
          <a:xfrm>
            <a:off x="6019800" y="3506788"/>
            <a:ext cx="1676400" cy="685800"/>
          </a:xfrm>
          <a:prstGeom prst="rect">
            <a:avLst/>
          </a:prstGeom>
          <a:pattFill prst="dash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586" name="Rechteck 24585">
            <a:extLst>
              <a:ext uri="{FF2B5EF4-FFF2-40B4-BE49-F238E27FC236}">
                <a16:creationId xmlns:a16="http://schemas.microsoft.com/office/drawing/2014/main" id="{0CBFFDAB-65BB-4465-9152-F86C01FAAB02}"/>
              </a:ext>
            </a:extLst>
          </p:cNvPr>
          <p:cNvSpPr>
            <a:spLocks noChangeArrowheads="1"/>
          </p:cNvSpPr>
          <p:nvPr/>
        </p:nvSpPr>
        <p:spPr bwMode="auto">
          <a:xfrm>
            <a:off x="6026150" y="4198938"/>
            <a:ext cx="1590675" cy="292100"/>
          </a:xfrm>
          <a:prstGeom prst="rect">
            <a:avLst/>
          </a:prstGeom>
          <a:blipFill dpi="0" rotWithShape="0">
            <a:blip r:embed="rId11"/>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587" name="Rechteck 24586">
            <a:extLst>
              <a:ext uri="{FF2B5EF4-FFF2-40B4-BE49-F238E27FC236}">
                <a16:creationId xmlns:a16="http://schemas.microsoft.com/office/drawing/2014/main" id="{16AC4005-804F-48C1-A56A-BB7A8F1817F7}"/>
              </a:ext>
            </a:extLst>
          </p:cNvPr>
          <p:cNvSpPr>
            <a:spLocks noChangeArrowheads="1"/>
          </p:cNvSpPr>
          <p:nvPr/>
        </p:nvSpPr>
        <p:spPr bwMode="auto">
          <a:xfrm>
            <a:off x="6026150" y="4503738"/>
            <a:ext cx="1590675" cy="519112"/>
          </a:xfrm>
          <a:prstGeom prst="rect">
            <a:avLst/>
          </a:prstGeom>
          <a:blipFill dpi="0" rotWithShape="0">
            <a:blip r:embed="rId12"/>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588" name="Rechteck 24587">
            <a:extLst>
              <a:ext uri="{FF2B5EF4-FFF2-40B4-BE49-F238E27FC236}">
                <a16:creationId xmlns:a16="http://schemas.microsoft.com/office/drawing/2014/main" id="{EEB5FAD3-996D-4651-9846-4477A5508628}"/>
              </a:ext>
            </a:extLst>
          </p:cNvPr>
          <p:cNvSpPr>
            <a:spLocks noChangeArrowheads="1"/>
          </p:cNvSpPr>
          <p:nvPr/>
        </p:nvSpPr>
        <p:spPr bwMode="auto">
          <a:xfrm>
            <a:off x="6026150" y="5035550"/>
            <a:ext cx="1590675" cy="901700"/>
          </a:xfrm>
          <a:prstGeom prst="rect">
            <a:avLst/>
          </a:prstGeom>
          <a:blipFill dpi="0" rotWithShape="0">
            <a:blip r:embed="rId13"/>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565" name="Gerade Verbindung 24588">
            <a:extLst>
              <a:ext uri="{FF2B5EF4-FFF2-40B4-BE49-F238E27FC236}">
                <a16:creationId xmlns:a16="http://schemas.microsoft.com/office/drawing/2014/main" id="{8CE806DF-7030-4C7A-B89B-E005B5006C20}"/>
              </a:ext>
            </a:extLst>
          </p:cNvPr>
          <p:cNvSpPr>
            <a:spLocks noChangeShapeType="1"/>
          </p:cNvSpPr>
          <p:nvPr/>
        </p:nvSpPr>
        <p:spPr bwMode="auto">
          <a:xfrm>
            <a:off x="5029200" y="1371600"/>
            <a:ext cx="0" cy="2057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66" name="Gerade Verbindung 24589">
            <a:extLst>
              <a:ext uri="{FF2B5EF4-FFF2-40B4-BE49-F238E27FC236}">
                <a16:creationId xmlns:a16="http://schemas.microsoft.com/office/drawing/2014/main" id="{8EE8A9F2-3940-4BF6-919D-1B437520AA76}"/>
              </a:ext>
            </a:extLst>
          </p:cNvPr>
          <p:cNvSpPr>
            <a:spLocks noChangeShapeType="1"/>
          </p:cNvSpPr>
          <p:nvPr/>
        </p:nvSpPr>
        <p:spPr bwMode="auto">
          <a:xfrm flipH="1">
            <a:off x="2667000" y="3429000"/>
            <a:ext cx="23622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3567" name="Gerade Verbindung 24590">
            <a:extLst>
              <a:ext uri="{FF2B5EF4-FFF2-40B4-BE49-F238E27FC236}">
                <a16:creationId xmlns:a16="http://schemas.microsoft.com/office/drawing/2014/main" id="{536BD9FE-E08E-4DDE-870F-14C9DF167EFC}"/>
              </a:ext>
            </a:extLst>
          </p:cNvPr>
          <p:cNvSpPr>
            <a:spLocks noChangeShapeType="1"/>
          </p:cNvSpPr>
          <p:nvPr/>
        </p:nvSpPr>
        <p:spPr bwMode="auto">
          <a:xfrm flipH="1">
            <a:off x="685800" y="3429000"/>
            <a:ext cx="1981200" cy="2133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4592" name="Rechteck 24591">
            <a:extLst>
              <a:ext uri="{FF2B5EF4-FFF2-40B4-BE49-F238E27FC236}">
                <a16:creationId xmlns:a16="http://schemas.microsoft.com/office/drawing/2014/main" id="{22F1ACF6-309D-4026-9480-28DE0763548E}"/>
              </a:ext>
            </a:extLst>
          </p:cNvPr>
          <p:cNvSpPr>
            <a:spLocks noChangeArrowheads="1"/>
          </p:cNvSpPr>
          <p:nvPr/>
        </p:nvSpPr>
        <p:spPr bwMode="auto">
          <a:xfrm>
            <a:off x="2667000" y="3810000"/>
            <a:ext cx="28956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Atmosphäre  0,03 % CO2 =&gt; CO2 löst sich im Regenwasser</a:t>
            </a:r>
          </a:p>
          <a:p>
            <a:pPr>
              <a:spcBef>
                <a:spcPct val="50000"/>
              </a:spcBef>
            </a:pPr>
            <a:r>
              <a:rPr lang="de-DE" altLang="de-DE">
                <a:latin typeface="Times New Roman" panose="02020603050405020304" pitchFamily="18" charset="0"/>
              </a:rPr>
              <a:t>Bodenzone , Humus CO 2 in der Bodenluft; CO2 löst sich im Sickerwasser</a:t>
            </a:r>
          </a:p>
          <a:p>
            <a:pPr>
              <a:spcBef>
                <a:spcPct val="50000"/>
              </a:spcBef>
            </a:pPr>
            <a:r>
              <a:rPr lang="de-DE" altLang="de-DE">
                <a:latin typeface="Times New Roman" panose="02020603050405020304" pitchFamily="18" charset="0"/>
              </a:rPr>
              <a:t>Kalkstein </a:t>
            </a:r>
          </a:p>
          <a:p>
            <a:pPr>
              <a:spcBef>
                <a:spcPct val="50000"/>
              </a:spcBef>
            </a:pPr>
            <a:r>
              <a:rPr lang="de-DE" altLang="de-DE">
                <a:latin typeface="Times New Roman" panose="02020603050405020304" pitchFamily="18" charset="0"/>
              </a:rPr>
              <a:t>Ca CO3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additive="base">
                                        <p:cTn id="7" dur="500" fill="hold"/>
                                        <p:tgtEl>
                                          <p:spTgt spid="245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reakna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8">
                                            <p:txEl>
                                              <p:pRg st="0" end="0"/>
                                            </p:txEl>
                                          </p:spTgt>
                                        </p:tgtEl>
                                        <p:attrNameLst>
                                          <p:attrName>style.visibility</p:attrName>
                                        </p:attrNameLst>
                                      </p:cBhvr>
                                      <p:to>
                                        <p:strVal val="visible"/>
                                      </p:to>
                                    </p:set>
                                    <p:anim calcmode="lin" valueType="num">
                                      <p:cBhvr additive="base">
                                        <p:cTn id="13" dur="500" fill="hold"/>
                                        <p:tgtEl>
                                          <p:spTgt spid="2457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8">
                                            <p:txEl>
                                              <p:pRg st="1" end="1"/>
                                            </p:txEl>
                                          </p:spTgt>
                                        </p:tgtEl>
                                        <p:attrNameLst>
                                          <p:attrName>style.visibility</p:attrName>
                                        </p:attrNameLst>
                                      </p:cBhvr>
                                      <p:to>
                                        <p:strVal val="visible"/>
                                      </p:to>
                                    </p:set>
                                    <p:anim calcmode="lin" valueType="num">
                                      <p:cBhvr additive="base">
                                        <p:cTn id="19" dur="500" fill="hold"/>
                                        <p:tgtEl>
                                          <p:spTgt spid="2457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XPLOD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8">
                                            <p:txEl>
                                              <p:pRg st="2" end="2"/>
                                            </p:txEl>
                                          </p:spTgt>
                                        </p:tgtEl>
                                        <p:attrNameLst>
                                          <p:attrName>style.visibility</p:attrName>
                                        </p:attrNameLst>
                                      </p:cBhvr>
                                      <p:to>
                                        <p:strVal val="visible"/>
                                      </p:to>
                                    </p:set>
                                    <p:anim calcmode="lin" valueType="num">
                                      <p:cBhvr additive="base">
                                        <p:cTn id="25" dur="500" fill="hold"/>
                                        <p:tgtEl>
                                          <p:spTgt spid="2457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0" end="0"/>
                                            </p:txEl>
                                          </p:spTgt>
                                        </p:tgtEl>
                                        <p:attrNameLst>
                                          <p:attrName>style.visibility</p:attrName>
                                        </p:attrNameLst>
                                      </p:cBhvr>
                                      <p:to>
                                        <p:strVal val="visible"/>
                                      </p:to>
                                    </p:set>
                                    <p:anim calcmode="lin" valueType="num">
                                      <p:cBhvr additive="base">
                                        <p:cTn id="31"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rege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80"/>
                                        </p:tgtEl>
                                        <p:attrNameLst>
                                          <p:attrName>style.visibility</p:attrName>
                                        </p:attrNameLst>
                                      </p:cBhvr>
                                      <p:to>
                                        <p:strVal val="visible"/>
                                      </p:to>
                                    </p:set>
                                    <p:anim calcmode="lin" valueType="num">
                                      <p:cBhvr additive="base">
                                        <p:cTn id="37" dur="500" fill="hold"/>
                                        <p:tgtEl>
                                          <p:spTgt spid="24580"/>
                                        </p:tgtEl>
                                        <p:attrNameLst>
                                          <p:attrName>ppt_x</p:attrName>
                                        </p:attrNameLst>
                                      </p:cBhvr>
                                      <p:tavLst>
                                        <p:tav tm="0">
                                          <p:val>
                                            <p:strVal val="0-#ppt_w/2"/>
                                          </p:val>
                                        </p:tav>
                                        <p:tav tm="100000">
                                          <p:val>
                                            <p:strVal val="#ppt_x"/>
                                          </p:val>
                                        </p:tav>
                                      </p:tavLst>
                                    </p:anim>
                                    <p:anim calcmode="lin" valueType="num">
                                      <p:cBhvr additive="base">
                                        <p:cTn id="38" dur="500" fill="hold"/>
                                        <p:tgtEl>
                                          <p:spTgt spid="245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rompet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24581"/>
                                        </p:tgtEl>
                                        <p:attrNameLst>
                                          <p:attrName>style.visibility</p:attrName>
                                        </p:attrNameLst>
                                      </p:cBhvr>
                                      <p:to>
                                        <p:strVal val="visible"/>
                                      </p:to>
                                    </p:set>
                                    <p:anim calcmode="lin" valueType="num">
                                      <p:cBhvr additive="base">
                                        <p:cTn id="43" dur="500" fill="hold"/>
                                        <p:tgtEl>
                                          <p:spTgt spid="24581"/>
                                        </p:tgtEl>
                                        <p:attrNameLst>
                                          <p:attrName>ppt_x</p:attrName>
                                        </p:attrNameLst>
                                      </p:cBhvr>
                                      <p:tavLst>
                                        <p:tav tm="0">
                                          <p:val>
                                            <p:strVal val="#ppt_x"/>
                                          </p:val>
                                        </p:tav>
                                        <p:tav tm="100000">
                                          <p:val>
                                            <p:strVal val="#ppt_x"/>
                                          </p:val>
                                        </p:tav>
                                      </p:tavLst>
                                    </p:anim>
                                    <p:anim calcmode="lin" valueType="num">
                                      <p:cBhvr additive="base">
                                        <p:cTn id="44" dur="500" fill="hold"/>
                                        <p:tgtEl>
                                          <p:spTgt spid="245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Zischen"/>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4582"/>
                                        </p:tgtEl>
                                        <p:attrNameLst>
                                          <p:attrName>style.visibility</p:attrName>
                                        </p:attrNameLst>
                                      </p:cBhvr>
                                      <p:to>
                                        <p:strVal val="visible"/>
                                      </p:to>
                                    </p:set>
                                    <p:anim calcmode="lin" valueType="num">
                                      <p:cBhvr additive="base">
                                        <p:cTn id="49" dur="500" fill="hold"/>
                                        <p:tgtEl>
                                          <p:spTgt spid="24582"/>
                                        </p:tgtEl>
                                        <p:attrNameLst>
                                          <p:attrName>ppt_x</p:attrName>
                                        </p:attrNameLst>
                                      </p:cBhvr>
                                      <p:tavLst>
                                        <p:tav tm="0">
                                          <p:val>
                                            <p:strVal val="#ppt_x"/>
                                          </p:val>
                                        </p:tav>
                                        <p:tav tm="100000">
                                          <p:val>
                                            <p:strVal val="#ppt_x"/>
                                          </p:val>
                                        </p:tav>
                                      </p:tavLst>
                                    </p:anim>
                                    <p:anim calcmode="lin" valueType="num">
                                      <p:cBhvr additive="base">
                                        <p:cTn id="50" dur="500" fill="hold"/>
                                        <p:tgtEl>
                                          <p:spTgt spid="245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BAC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4583">
                                            <p:txEl>
                                              <p:pRg st="0" end="0"/>
                                            </p:txEl>
                                          </p:spTgt>
                                        </p:tgtEl>
                                        <p:attrNameLst>
                                          <p:attrName>style.visibility</p:attrName>
                                        </p:attrNameLst>
                                      </p:cBhvr>
                                      <p:to>
                                        <p:strVal val="visible"/>
                                      </p:to>
                                    </p:set>
                                    <p:anim calcmode="lin" valueType="num">
                                      <p:cBhvr additive="base">
                                        <p:cTn id="55" dur="500" fill="hold"/>
                                        <p:tgtEl>
                                          <p:spTgt spid="2458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8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8" name="trink.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4584"/>
                                        </p:tgtEl>
                                        <p:attrNameLst>
                                          <p:attrName>style.visibility</p:attrName>
                                        </p:attrNameLst>
                                      </p:cBhvr>
                                      <p:to>
                                        <p:strVal val="visible"/>
                                      </p:to>
                                    </p:set>
                                    <p:anim calcmode="lin" valueType="num">
                                      <p:cBhvr additive="base">
                                        <p:cTn id="61" dur="500" fill="hold"/>
                                        <p:tgtEl>
                                          <p:spTgt spid="24584"/>
                                        </p:tgtEl>
                                        <p:attrNameLst>
                                          <p:attrName>ppt_x</p:attrName>
                                        </p:attrNameLst>
                                      </p:cBhvr>
                                      <p:tavLst>
                                        <p:tav tm="0">
                                          <p:val>
                                            <p:strVal val="0-#ppt_w/2"/>
                                          </p:val>
                                        </p:tav>
                                        <p:tav tm="100000">
                                          <p:val>
                                            <p:strVal val="#ppt_x"/>
                                          </p:val>
                                        </p:tav>
                                      </p:tavLst>
                                    </p:anim>
                                    <p:anim calcmode="lin" valueType="num">
                                      <p:cBhvr additive="base">
                                        <p:cTn id="62" dur="500" fill="hold"/>
                                        <p:tgtEl>
                                          <p:spTgt spid="245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rege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4585"/>
                                        </p:tgtEl>
                                        <p:attrNameLst>
                                          <p:attrName>style.visibility</p:attrName>
                                        </p:attrNameLst>
                                      </p:cBhvr>
                                      <p:to>
                                        <p:strVal val="visible"/>
                                      </p:to>
                                    </p:set>
                                    <p:animEffect transition="in" filter="wipe(up)">
                                      <p:cBhvr>
                                        <p:cTn id="67" dur="500"/>
                                        <p:tgtEl>
                                          <p:spTgt spid="24585"/>
                                        </p:tgtEl>
                                      </p:cBhvr>
                                    </p:animEffect>
                                  </p:childTnLst>
                                  <p:subTnLst>
                                    <p:audio>
                                      <p:cMediaNode>
                                        <p:cTn display="0" masterRel="sameClick">
                                          <p:stCondLst>
                                            <p:cond evt="begin" delay="0">
                                              <p:tn val="65"/>
                                            </p:cond>
                                          </p:stCondLst>
                                          <p:endCondLst>
                                            <p:cond evt="onStopAudio" delay="0">
                                              <p:tgtEl>
                                                <p:sldTgt/>
                                              </p:tgtEl>
                                            </p:cond>
                                          </p:endCondLst>
                                        </p:cTn>
                                        <p:tgtEl>
                                          <p:sndTgt r:embed="rId9" name="ridstorm.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24586"/>
                                        </p:tgtEl>
                                        <p:attrNameLst>
                                          <p:attrName>style.visibility</p:attrName>
                                        </p:attrNameLst>
                                      </p:cBhvr>
                                      <p:to>
                                        <p:strVal val="visible"/>
                                      </p:to>
                                    </p:set>
                                    <p:anim calcmode="lin" valueType="num">
                                      <p:cBhvr additive="base">
                                        <p:cTn id="72" dur="500" fill="hold"/>
                                        <p:tgtEl>
                                          <p:spTgt spid="24586"/>
                                        </p:tgtEl>
                                        <p:attrNameLst>
                                          <p:attrName>ppt_x</p:attrName>
                                        </p:attrNameLst>
                                      </p:cBhvr>
                                      <p:tavLst>
                                        <p:tav tm="0">
                                          <p:val>
                                            <p:strVal val="#ppt_x"/>
                                          </p:val>
                                        </p:tav>
                                        <p:tav tm="100000">
                                          <p:val>
                                            <p:strVal val="#ppt_x"/>
                                          </p:val>
                                        </p:tav>
                                      </p:tavLst>
                                    </p:anim>
                                    <p:anim calcmode="lin" valueType="num">
                                      <p:cBhvr additive="base">
                                        <p:cTn id="73" dur="500" fill="hold"/>
                                        <p:tgtEl>
                                          <p:spTgt spid="245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10" name="ACRO5.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4587"/>
                                        </p:tgtEl>
                                        <p:attrNameLst>
                                          <p:attrName>style.visibility</p:attrName>
                                        </p:attrNameLst>
                                      </p:cBhvr>
                                      <p:to>
                                        <p:strVal val="visible"/>
                                      </p:to>
                                    </p:set>
                                    <p:anim calcmode="lin" valueType="num">
                                      <p:cBhvr additive="base">
                                        <p:cTn id="78" dur="500" fill="hold"/>
                                        <p:tgtEl>
                                          <p:spTgt spid="24587"/>
                                        </p:tgtEl>
                                        <p:attrNameLst>
                                          <p:attrName>ppt_x</p:attrName>
                                        </p:attrNameLst>
                                      </p:cBhvr>
                                      <p:tavLst>
                                        <p:tav tm="0">
                                          <p:val>
                                            <p:strVal val="#ppt_x"/>
                                          </p:val>
                                        </p:tav>
                                        <p:tav tm="100000">
                                          <p:val>
                                            <p:strVal val="#ppt_x"/>
                                          </p:val>
                                        </p:tav>
                                      </p:tavLst>
                                    </p:anim>
                                    <p:anim calcmode="lin" valueType="num">
                                      <p:cBhvr additive="base">
                                        <p:cTn id="79" dur="500" fill="hold"/>
                                        <p:tgtEl>
                                          <p:spTgt spid="245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10" name="ACRO5.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4588"/>
                                        </p:tgtEl>
                                        <p:attrNameLst>
                                          <p:attrName>style.visibility</p:attrName>
                                        </p:attrNameLst>
                                      </p:cBhvr>
                                      <p:to>
                                        <p:strVal val="visible"/>
                                      </p:to>
                                    </p:set>
                                    <p:anim calcmode="lin" valueType="num">
                                      <p:cBhvr additive="base">
                                        <p:cTn id="84" dur="500" fill="hold"/>
                                        <p:tgtEl>
                                          <p:spTgt spid="24588"/>
                                        </p:tgtEl>
                                        <p:attrNameLst>
                                          <p:attrName>ppt_x</p:attrName>
                                        </p:attrNameLst>
                                      </p:cBhvr>
                                      <p:tavLst>
                                        <p:tav tm="0">
                                          <p:val>
                                            <p:strVal val="#ppt_x"/>
                                          </p:val>
                                        </p:tav>
                                        <p:tav tm="100000">
                                          <p:val>
                                            <p:strVal val="#ppt_x"/>
                                          </p:val>
                                        </p:tav>
                                      </p:tavLst>
                                    </p:anim>
                                    <p:anim calcmode="lin" valueType="num">
                                      <p:cBhvr additive="base">
                                        <p:cTn id="85" dur="500" fill="hold"/>
                                        <p:tgtEl>
                                          <p:spTgt spid="24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10" name="ACRO5.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24592">
                                            <p:txEl>
                                              <p:pRg st="0" end="0"/>
                                            </p:txEl>
                                          </p:spTgt>
                                        </p:tgtEl>
                                        <p:attrNameLst>
                                          <p:attrName>style.visibility</p:attrName>
                                        </p:attrNameLst>
                                      </p:cBhvr>
                                      <p:to>
                                        <p:strVal val="visible"/>
                                      </p:to>
                                    </p:set>
                                    <p:anim calcmode="lin" valueType="num">
                                      <p:cBhvr additive="base">
                                        <p:cTn id="90" dur="500" fill="hold"/>
                                        <p:tgtEl>
                                          <p:spTgt spid="24592">
                                            <p:txEl>
                                              <p:pRg st="0" end="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245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8" name="trink.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24592">
                                            <p:txEl>
                                              <p:pRg st="1" end="1"/>
                                            </p:txEl>
                                          </p:spTgt>
                                        </p:tgtEl>
                                        <p:attrNameLst>
                                          <p:attrName>style.visibility</p:attrName>
                                        </p:attrNameLst>
                                      </p:cBhvr>
                                      <p:to>
                                        <p:strVal val="visible"/>
                                      </p:to>
                                    </p:set>
                                    <p:anim calcmode="lin" valueType="num">
                                      <p:cBhvr additive="base">
                                        <p:cTn id="96" dur="500" fill="hold"/>
                                        <p:tgtEl>
                                          <p:spTgt spid="24592">
                                            <p:txEl>
                                              <p:pRg st="1" end="1"/>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245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8" name="trink.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24592">
                                            <p:txEl>
                                              <p:pRg st="2" end="2"/>
                                            </p:txEl>
                                          </p:spTgt>
                                        </p:tgtEl>
                                        <p:attrNameLst>
                                          <p:attrName>style.visibility</p:attrName>
                                        </p:attrNameLst>
                                      </p:cBhvr>
                                      <p:to>
                                        <p:strVal val="visible"/>
                                      </p:to>
                                    </p:set>
                                    <p:anim calcmode="lin" valueType="num">
                                      <p:cBhvr additive="base">
                                        <p:cTn id="102" dur="500" fill="hold"/>
                                        <p:tgtEl>
                                          <p:spTgt spid="24592">
                                            <p:txEl>
                                              <p:pRg st="2" end="2"/>
                                            </p:txEl>
                                          </p:spTgt>
                                        </p:tgtEl>
                                        <p:attrNameLst>
                                          <p:attrName>ppt_x</p:attrName>
                                        </p:attrNameLst>
                                      </p:cBhvr>
                                      <p:tavLst>
                                        <p:tav tm="0">
                                          <p:val>
                                            <p:strVal val="0-#ppt_w/2"/>
                                          </p:val>
                                        </p:tav>
                                        <p:tav tm="100000">
                                          <p:val>
                                            <p:strVal val="#ppt_x"/>
                                          </p:val>
                                        </p:tav>
                                      </p:tavLst>
                                    </p:anim>
                                    <p:anim calcmode="lin" valueType="num">
                                      <p:cBhvr additive="base">
                                        <p:cTn id="103" dur="500" fill="hold"/>
                                        <p:tgtEl>
                                          <p:spTgt spid="245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8" name="trink.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24592">
                                            <p:txEl>
                                              <p:pRg st="3" end="3"/>
                                            </p:txEl>
                                          </p:spTgt>
                                        </p:tgtEl>
                                        <p:attrNameLst>
                                          <p:attrName>style.visibility</p:attrName>
                                        </p:attrNameLst>
                                      </p:cBhvr>
                                      <p:to>
                                        <p:strVal val="visible"/>
                                      </p:to>
                                    </p:set>
                                    <p:anim calcmode="lin" valueType="num">
                                      <p:cBhvr additive="base">
                                        <p:cTn id="108" dur="500" fill="hold"/>
                                        <p:tgtEl>
                                          <p:spTgt spid="24592">
                                            <p:txEl>
                                              <p:pRg st="3" end="3"/>
                                            </p:txEl>
                                          </p:spTgt>
                                        </p:tgtEl>
                                        <p:attrNameLst>
                                          <p:attrName>ppt_x</p:attrName>
                                        </p:attrNameLst>
                                      </p:cBhvr>
                                      <p:tavLst>
                                        <p:tav tm="0">
                                          <p:val>
                                            <p:strVal val="0-#ppt_w/2"/>
                                          </p:val>
                                        </p:tav>
                                        <p:tav tm="100000">
                                          <p:val>
                                            <p:strVal val="#ppt_x"/>
                                          </p:val>
                                        </p:tav>
                                      </p:tavLst>
                                    </p:anim>
                                    <p:anim calcmode="lin" valueType="num">
                                      <p:cBhvr additive="base">
                                        <p:cTn id="109" dur="500" fill="hold"/>
                                        <p:tgtEl>
                                          <p:spTgt spid="2459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8" name="tri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autoUpdateAnimBg="0"/>
      <p:bldP spid="24578" grpId="0" build="p" autoUpdateAnimBg="0"/>
      <p:bldP spid="24579" grpId="0" build="p" autoUpdateAnimBg="0"/>
      <p:bldP spid="24580" grpId="0" autoUpdateAnimBg="0"/>
      <p:bldP spid="24582" grpId="0" autoUpdateAnimBg="0"/>
      <p:bldP spid="24583" grpId="0" build="p" autoUpdateAnimBg="0"/>
      <p:bldP spid="24584" grpId="0" animBg="1"/>
      <p:bldP spid="24585" grpId="0" animBg="1"/>
      <p:bldP spid="24586" grpId="0" animBg="1"/>
      <p:bldP spid="24587" grpId="0" animBg="1"/>
      <p:bldP spid="24588" grpId="0" animBg="1"/>
      <p:bldP spid="2459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hteck 25600">
            <a:extLst>
              <a:ext uri="{FF2B5EF4-FFF2-40B4-BE49-F238E27FC236}">
                <a16:creationId xmlns:a16="http://schemas.microsoft.com/office/drawing/2014/main" id="{0852973B-7598-4DCB-9CFE-C231A8E3CF42}"/>
              </a:ext>
            </a:extLst>
          </p:cNvPr>
          <p:cNvSpPr>
            <a:spLocks noChangeArrowheads="1"/>
          </p:cNvSpPr>
          <p:nvPr/>
        </p:nvSpPr>
        <p:spPr bwMode="auto">
          <a:xfrm>
            <a:off x="609600" y="457200"/>
            <a:ext cx="731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H2CO3 + CaCO3 &lt;===&gt; Ca(2+) + 2HCO3(-)</a:t>
            </a:r>
          </a:p>
        </p:txBody>
      </p:sp>
      <p:sp>
        <p:nvSpPr>
          <p:cNvPr id="25602" name="Form 25601">
            <a:extLst>
              <a:ext uri="{FF2B5EF4-FFF2-40B4-BE49-F238E27FC236}">
                <a16:creationId xmlns:a16="http://schemas.microsoft.com/office/drawing/2014/main" id="{EAE19408-31A9-4AB2-B9BF-B110922A5B41}"/>
              </a:ext>
            </a:extLst>
          </p:cNvPr>
          <p:cNvSpPr>
            <a:spLocks/>
          </p:cNvSpPr>
          <p:nvPr/>
        </p:nvSpPr>
        <p:spPr bwMode="auto">
          <a:xfrm>
            <a:off x="2514600" y="512763"/>
            <a:ext cx="1708150" cy="749300"/>
          </a:xfrm>
          <a:custGeom>
            <a:avLst/>
            <a:gdLst>
              <a:gd name="T0" fmla="*/ 0 w 1076"/>
              <a:gd name="T1" fmla="*/ 109 h 472"/>
              <a:gd name="T2" fmla="*/ 22 w 1076"/>
              <a:gd name="T3" fmla="*/ 147 h 472"/>
              <a:gd name="T4" fmla="*/ 41 w 1076"/>
              <a:gd name="T5" fmla="*/ 147 h 472"/>
              <a:gd name="T6" fmla="*/ 133 w 1076"/>
              <a:gd name="T7" fmla="*/ 203 h 472"/>
              <a:gd name="T8" fmla="*/ 226 w 1076"/>
              <a:gd name="T9" fmla="*/ 221 h 472"/>
              <a:gd name="T10" fmla="*/ 299 w 1076"/>
              <a:gd name="T11" fmla="*/ 277 h 472"/>
              <a:gd name="T12" fmla="*/ 382 w 1076"/>
              <a:gd name="T13" fmla="*/ 277 h 472"/>
              <a:gd name="T14" fmla="*/ 456 w 1076"/>
              <a:gd name="T15" fmla="*/ 267 h 472"/>
              <a:gd name="T16" fmla="*/ 512 w 1076"/>
              <a:gd name="T17" fmla="*/ 258 h 472"/>
              <a:gd name="T18" fmla="*/ 521 w 1076"/>
              <a:gd name="T19" fmla="*/ 341 h 472"/>
              <a:gd name="T20" fmla="*/ 521 w 1076"/>
              <a:gd name="T21" fmla="*/ 415 h 472"/>
              <a:gd name="T22" fmla="*/ 521 w 1076"/>
              <a:gd name="T23" fmla="*/ 471 h 472"/>
              <a:gd name="T24" fmla="*/ 613 w 1076"/>
              <a:gd name="T25" fmla="*/ 452 h 472"/>
              <a:gd name="T26" fmla="*/ 687 w 1076"/>
              <a:gd name="T27" fmla="*/ 397 h 472"/>
              <a:gd name="T28" fmla="*/ 761 w 1076"/>
              <a:gd name="T29" fmla="*/ 323 h 472"/>
              <a:gd name="T30" fmla="*/ 770 w 1076"/>
              <a:gd name="T31" fmla="*/ 267 h 472"/>
              <a:gd name="T32" fmla="*/ 844 w 1076"/>
              <a:gd name="T33" fmla="*/ 249 h 472"/>
              <a:gd name="T34" fmla="*/ 955 w 1076"/>
              <a:gd name="T35" fmla="*/ 249 h 472"/>
              <a:gd name="T36" fmla="*/ 1028 w 1076"/>
              <a:gd name="T37" fmla="*/ 249 h 472"/>
              <a:gd name="T38" fmla="*/ 1047 w 1076"/>
              <a:gd name="T39" fmla="*/ 249 h 472"/>
              <a:gd name="T40" fmla="*/ 1065 w 1076"/>
              <a:gd name="T41" fmla="*/ 221 h 472"/>
              <a:gd name="T42" fmla="*/ 1065 w 1076"/>
              <a:gd name="T43" fmla="*/ 157 h 472"/>
              <a:gd name="T44" fmla="*/ 1075 w 1076"/>
              <a:gd name="T45" fmla="*/ 138 h 472"/>
              <a:gd name="T46" fmla="*/ 1075 w 1076"/>
              <a:gd name="T47" fmla="*/ 111 h 472"/>
              <a:gd name="T48" fmla="*/ 1056 w 1076"/>
              <a:gd name="T49" fmla="*/ 55 h 472"/>
              <a:gd name="T50" fmla="*/ 1047 w 1076"/>
              <a:gd name="T51" fmla="*/ 0 h 4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6"/>
              <a:gd name="T79" fmla="*/ 0 h 472"/>
              <a:gd name="T80" fmla="*/ 0 w 1076"/>
              <a:gd name="T81" fmla="*/ 0 h 4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6" h="472">
                <a:moveTo>
                  <a:pt x="0" y="109"/>
                </a:moveTo>
                <a:lnTo>
                  <a:pt x="22" y="147"/>
                </a:lnTo>
                <a:lnTo>
                  <a:pt x="41" y="147"/>
                </a:lnTo>
                <a:lnTo>
                  <a:pt x="133" y="203"/>
                </a:lnTo>
                <a:lnTo>
                  <a:pt x="226" y="221"/>
                </a:lnTo>
                <a:lnTo>
                  <a:pt x="299" y="277"/>
                </a:lnTo>
                <a:lnTo>
                  <a:pt x="382" y="277"/>
                </a:lnTo>
                <a:lnTo>
                  <a:pt x="456" y="267"/>
                </a:lnTo>
                <a:lnTo>
                  <a:pt x="512" y="258"/>
                </a:lnTo>
                <a:lnTo>
                  <a:pt x="521" y="341"/>
                </a:lnTo>
                <a:lnTo>
                  <a:pt x="521" y="415"/>
                </a:lnTo>
                <a:lnTo>
                  <a:pt x="521" y="471"/>
                </a:lnTo>
                <a:lnTo>
                  <a:pt x="613" y="452"/>
                </a:lnTo>
                <a:lnTo>
                  <a:pt x="687" y="397"/>
                </a:lnTo>
                <a:lnTo>
                  <a:pt x="761" y="323"/>
                </a:lnTo>
                <a:lnTo>
                  <a:pt x="770" y="267"/>
                </a:lnTo>
                <a:lnTo>
                  <a:pt x="844" y="249"/>
                </a:lnTo>
                <a:lnTo>
                  <a:pt x="955" y="249"/>
                </a:lnTo>
                <a:lnTo>
                  <a:pt x="1028" y="249"/>
                </a:lnTo>
                <a:lnTo>
                  <a:pt x="1047" y="249"/>
                </a:lnTo>
                <a:lnTo>
                  <a:pt x="1065" y="221"/>
                </a:lnTo>
                <a:lnTo>
                  <a:pt x="1065" y="157"/>
                </a:lnTo>
                <a:lnTo>
                  <a:pt x="1075" y="138"/>
                </a:lnTo>
                <a:lnTo>
                  <a:pt x="1075" y="111"/>
                </a:lnTo>
                <a:lnTo>
                  <a:pt x="1056" y="55"/>
                </a:lnTo>
                <a:lnTo>
                  <a:pt x="1047"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3" name="Rechteck 25602">
            <a:extLst>
              <a:ext uri="{FF2B5EF4-FFF2-40B4-BE49-F238E27FC236}">
                <a16:creationId xmlns:a16="http://schemas.microsoft.com/office/drawing/2014/main" id="{06907601-D98C-4265-A99F-5B45C27F09EB}"/>
              </a:ext>
            </a:extLst>
          </p:cNvPr>
          <p:cNvSpPr>
            <a:spLocks noChangeArrowheads="1"/>
          </p:cNvSpPr>
          <p:nvPr/>
        </p:nvSpPr>
        <p:spPr bwMode="auto">
          <a:xfrm>
            <a:off x="2438400" y="13716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Abfuhr in der Lösungsfracht</a:t>
            </a:r>
          </a:p>
        </p:txBody>
      </p:sp>
      <p:sp>
        <p:nvSpPr>
          <p:cNvPr id="25604" name="Gerade Verbindung 25603">
            <a:extLst>
              <a:ext uri="{FF2B5EF4-FFF2-40B4-BE49-F238E27FC236}">
                <a16:creationId xmlns:a16="http://schemas.microsoft.com/office/drawing/2014/main" id="{B83AAD5A-63AB-42C5-A284-903EF399DED7}"/>
              </a:ext>
            </a:extLst>
          </p:cNvPr>
          <p:cNvSpPr>
            <a:spLocks noChangeShapeType="1"/>
          </p:cNvSpPr>
          <p:nvPr/>
        </p:nvSpPr>
        <p:spPr bwMode="auto">
          <a:xfrm>
            <a:off x="1295400" y="2514600"/>
            <a:ext cx="34290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5605" name="Form 25604">
            <a:extLst>
              <a:ext uri="{FF2B5EF4-FFF2-40B4-BE49-F238E27FC236}">
                <a16:creationId xmlns:a16="http://schemas.microsoft.com/office/drawing/2014/main" id="{34BD5FC2-01CB-4F12-99EE-D1CEC46F7B13}"/>
              </a:ext>
            </a:extLst>
          </p:cNvPr>
          <p:cNvSpPr>
            <a:spLocks/>
          </p:cNvSpPr>
          <p:nvPr/>
        </p:nvSpPr>
        <p:spPr bwMode="auto">
          <a:xfrm>
            <a:off x="2133600" y="2514600"/>
            <a:ext cx="2484438" cy="857250"/>
          </a:xfrm>
          <a:custGeom>
            <a:avLst/>
            <a:gdLst>
              <a:gd name="T0" fmla="*/ 0 w 1565"/>
              <a:gd name="T1" fmla="*/ 0 h 540"/>
              <a:gd name="T2" fmla="*/ 106 w 1565"/>
              <a:gd name="T3" fmla="*/ 4 h 540"/>
              <a:gd name="T4" fmla="*/ 216 w 1565"/>
              <a:gd name="T5" fmla="*/ 13 h 540"/>
              <a:gd name="T6" fmla="*/ 346 w 1565"/>
              <a:gd name="T7" fmla="*/ 22 h 540"/>
              <a:gd name="T8" fmla="*/ 364 w 1565"/>
              <a:gd name="T9" fmla="*/ 87 h 540"/>
              <a:gd name="T10" fmla="*/ 364 w 1565"/>
              <a:gd name="T11" fmla="*/ 142 h 540"/>
              <a:gd name="T12" fmla="*/ 373 w 1565"/>
              <a:gd name="T13" fmla="*/ 161 h 540"/>
              <a:gd name="T14" fmla="*/ 373 w 1565"/>
              <a:gd name="T15" fmla="*/ 188 h 540"/>
              <a:gd name="T16" fmla="*/ 392 w 1565"/>
              <a:gd name="T17" fmla="*/ 244 h 540"/>
              <a:gd name="T18" fmla="*/ 410 w 1565"/>
              <a:gd name="T19" fmla="*/ 317 h 540"/>
              <a:gd name="T20" fmla="*/ 466 w 1565"/>
              <a:gd name="T21" fmla="*/ 410 h 540"/>
              <a:gd name="T22" fmla="*/ 484 w 1565"/>
              <a:gd name="T23" fmla="*/ 484 h 540"/>
              <a:gd name="T24" fmla="*/ 493 w 1565"/>
              <a:gd name="T25" fmla="*/ 539 h 540"/>
              <a:gd name="T26" fmla="*/ 567 w 1565"/>
              <a:gd name="T27" fmla="*/ 539 h 540"/>
              <a:gd name="T28" fmla="*/ 641 w 1565"/>
              <a:gd name="T29" fmla="*/ 539 h 540"/>
              <a:gd name="T30" fmla="*/ 715 w 1565"/>
              <a:gd name="T31" fmla="*/ 539 h 540"/>
              <a:gd name="T32" fmla="*/ 770 w 1565"/>
              <a:gd name="T33" fmla="*/ 521 h 540"/>
              <a:gd name="T34" fmla="*/ 825 w 1565"/>
              <a:gd name="T35" fmla="*/ 511 h 540"/>
              <a:gd name="T36" fmla="*/ 844 w 1565"/>
              <a:gd name="T37" fmla="*/ 502 h 540"/>
              <a:gd name="T38" fmla="*/ 872 w 1565"/>
              <a:gd name="T39" fmla="*/ 474 h 540"/>
              <a:gd name="T40" fmla="*/ 890 w 1565"/>
              <a:gd name="T41" fmla="*/ 410 h 540"/>
              <a:gd name="T42" fmla="*/ 899 w 1565"/>
              <a:gd name="T43" fmla="*/ 391 h 540"/>
              <a:gd name="T44" fmla="*/ 908 w 1565"/>
              <a:gd name="T45" fmla="*/ 364 h 540"/>
              <a:gd name="T46" fmla="*/ 908 w 1565"/>
              <a:gd name="T47" fmla="*/ 345 h 540"/>
              <a:gd name="T48" fmla="*/ 927 w 1565"/>
              <a:gd name="T49" fmla="*/ 281 h 540"/>
              <a:gd name="T50" fmla="*/ 936 w 1565"/>
              <a:gd name="T51" fmla="*/ 262 h 540"/>
              <a:gd name="T52" fmla="*/ 936 w 1565"/>
              <a:gd name="T53" fmla="*/ 234 h 540"/>
              <a:gd name="T54" fmla="*/ 945 w 1565"/>
              <a:gd name="T55" fmla="*/ 207 h 540"/>
              <a:gd name="T56" fmla="*/ 973 w 1565"/>
              <a:gd name="T57" fmla="*/ 142 h 540"/>
              <a:gd name="T58" fmla="*/ 982 w 1565"/>
              <a:gd name="T59" fmla="*/ 68 h 540"/>
              <a:gd name="T60" fmla="*/ 1001 w 1565"/>
              <a:gd name="T61" fmla="*/ 50 h 540"/>
              <a:gd name="T62" fmla="*/ 1010 w 1565"/>
              <a:gd name="T63" fmla="*/ 31 h 540"/>
              <a:gd name="T64" fmla="*/ 1121 w 1565"/>
              <a:gd name="T65" fmla="*/ 31 h 540"/>
              <a:gd name="T66" fmla="*/ 1213 w 1565"/>
              <a:gd name="T67" fmla="*/ 31 h 540"/>
              <a:gd name="T68" fmla="*/ 1287 w 1565"/>
              <a:gd name="T69" fmla="*/ 31 h 540"/>
              <a:gd name="T70" fmla="*/ 1315 w 1565"/>
              <a:gd name="T71" fmla="*/ 31 h 540"/>
              <a:gd name="T72" fmla="*/ 1388 w 1565"/>
              <a:gd name="T73" fmla="*/ 22 h 540"/>
              <a:gd name="T74" fmla="*/ 1407 w 1565"/>
              <a:gd name="T75" fmla="*/ 22 h 540"/>
              <a:gd name="T76" fmla="*/ 1462 w 1565"/>
              <a:gd name="T77" fmla="*/ 13 h 540"/>
              <a:gd name="T78" fmla="*/ 1536 w 1565"/>
              <a:gd name="T79" fmla="*/ 4 h 540"/>
              <a:gd name="T80" fmla="*/ 1564 w 1565"/>
              <a:gd name="T81" fmla="*/ 4 h 5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5"/>
              <a:gd name="T124" fmla="*/ 0 h 540"/>
              <a:gd name="T125" fmla="*/ 0 w 1565"/>
              <a:gd name="T126" fmla="*/ 0 h 5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5" h="540">
                <a:moveTo>
                  <a:pt x="0" y="0"/>
                </a:moveTo>
                <a:lnTo>
                  <a:pt x="106" y="4"/>
                </a:lnTo>
                <a:lnTo>
                  <a:pt x="216" y="13"/>
                </a:lnTo>
                <a:lnTo>
                  <a:pt x="346" y="22"/>
                </a:lnTo>
                <a:lnTo>
                  <a:pt x="364" y="87"/>
                </a:lnTo>
                <a:lnTo>
                  <a:pt x="364" y="142"/>
                </a:lnTo>
                <a:lnTo>
                  <a:pt x="373" y="161"/>
                </a:lnTo>
                <a:lnTo>
                  <a:pt x="373" y="188"/>
                </a:lnTo>
                <a:lnTo>
                  <a:pt x="392" y="244"/>
                </a:lnTo>
                <a:lnTo>
                  <a:pt x="410" y="317"/>
                </a:lnTo>
                <a:lnTo>
                  <a:pt x="466" y="410"/>
                </a:lnTo>
                <a:lnTo>
                  <a:pt x="484" y="484"/>
                </a:lnTo>
                <a:lnTo>
                  <a:pt x="493" y="539"/>
                </a:lnTo>
                <a:lnTo>
                  <a:pt x="567" y="539"/>
                </a:lnTo>
                <a:lnTo>
                  <a:pt x="641" y="539"/>
                </a:lnTo>
                <a:lnTo>
                  <a:pt x="715" y="539"/>
                </a:lnTo>
                <a:lnTo>
                  <a:pt x="770" y="521"/>
                </a:lnTo>
                <a:lnTo>
                  <a:pt x="825" y="511"/>
                </a:lnTo>
                <a:lnTo>
                  <a:pt x="844" y="502"/>
                </a:lnTo>
                <a:lnTo>
                  <a:pt x="872" y="474"/>
                </a:lnTo>
                <a:lnTo>
                  <a:pt x="890" y="410"/>
                </a:lnTo>
                <a:lnTo>
                  <a:pt x="899" y="391"/>
                </a:lnTo>
                <a:lnTo>
                  <a:pt x="908" y="364"/>
                </a:lnTo>
                <a:lnTo>
                  <a:pt x="908" y="345"/>
                </a:lnTo>
                <a:lnTo>
                  <a:pt x="927" y="281"/>
                </a:lnTo>
                <a:lnTo>
                  <a:pt x="936" y="262"/>
                </a:lnTo>
                <a:lnTo>
                  <a:pt x="936" y="234"/>
                </a:lnTo>
                <a:lnTo>
                  <a:pt x="945" y="207"/>
                </a:lnTo>
                <a:lnTo>
                  <a:pt x="973" y="142"/>
                </a:lnTo>
                <a:lnTo>
                  <a:pt x="982" y="68"/>
                </a:lnTo>
                <a:lnTo>
                  <a:pt x="1001" y="50"/>
                </a:lnTo>
                <a:lnTo>
                  <a:pt x="1010" y="31"/>
                </a:lnTo>
                <a:lnTo>
                  <a:pt x="1121" y="31"/>
                </a:lnTo>
                <a:lnTo>
                  <a:pt x="1213" y="31"/>
                </a:lnTo>
                <a:lnTo>
                  <a:pt x="1287" y="31"/>
                </a:lnTo>
                <a:lnTo>
                  <a:pt x="1315" y="31"/>
                </a:lnTo>
                <a:lnTo>
                  <a:pt x="1388" y="22"/>
                </a:lnTo>
                <a:lnTo>
                  <a:pt x="1407" y="22"/>
                </a:lnTo>
                <a:lnTo>
                  <a:pt x="1462" y="13"/>
                </a:lnTo>
                <a:lnTo>
                  <a:pt x="1536" y="4"/>
                </a:lnTo>
                <a:lnTo>
                  <a:pt x="1564" y="4"/>
                </a:lnTo>
              </a:path>
            </a:pathLst>
          </a:custGeom>
          <a:noFill/>
          <a:ln w="12700" cap="rnd" algn="ctr">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6" name="Gerade Verbindung 25605">
            <a:extLst>
              <a:ext uri="{FF2B5EF4-FFF2-40B4-BE49-F238E27FC236}">
                <a16:creationId xmlns:a16="http://schemas.microsoft.com/office/drawing/2014/main" id="{359165A7-5114-471C-BD54-1C64E1B43E85}"/>
              </a:ext>
            </a:extLst>
          </p:cNvPr>
          <p:cNvSpPr>
            <a:spLocks noChangeShapeType="1"/>
          </p:cNvSpPr>
          <p:nvPr/>
        </p:nvSpPr>
        <p:spPr bwMode="auto">
          <a:xfrm flipV="1">
            <a:off x="3276600" y="2133600"/>
            <a:ext cx="0" cy="838200"/>
          </a:xfrm>
          <a:prstGeom prst="line">
            <a:avLst/>
          </a:prstGeom>
          <a:noFill/>
          <a:ln w="12700" algn="ctr">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de-DE"/>
          </a:p>
        </p:txBody>
      </p:sp>
      <p:sp>
        <p:nvSpPr>
          <p:cNvPr id="25607" name="Rechteck 25606">
            <a:extLst>
              <a:ext uri="{FF2B5EF4-FFF2-40B4-BE49-F238E27FC236}">
                <a16:creationId xmlns:a16="http://schemas.microsoft.com/office/drawing/2014/main" id="{254B3FBC-66D1-4649-9D1E-39B650D1B77B}"/>
              </a:ext>
            </a:extLst>
          </p:cNvPr>
          <p:cNvSpPr>
            <a:spLocks noChangeArrowheads="1"/>
          </p:cNvSpPr>
          <p:nvPr/>
        </p:nvSpPr>
        <p:spPr bwMode="auto">
          <a:xfrm>
            <a:off x="3048000" y="18288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Doline</a:t>
            </a:r>
          </a:p>
        </p:txBody>
      </p:sp>
      <p:grpSp>
        <p:nvGrpSpPr>
          <p:cNvPr id="32165" name="Group 12">
            <a:extLst>
              <a:ext uri="{FF2B5EF4-FFF2-40B4-BE49-F238E27FC236}">
                <a16:creationId xmlns:a16="http://schemas.microsoft.com/office/drawing/2014/main" id="{1692C2A0-60FA-49A2-AC96-230EA685F1B9}"/>
              </a:ext>
            </a:extLst>
          </p:cNvPr>
          <p:cNvGrpSpPr>
            <a:grpSpLocks/>
          </p:cNvGrpSpPr>
          <p:nvPr/>
        </p:nvGrpSpPr>
        <p:grpSpPr bwMode="auto">
          <a:xfrm>
            <a:off x="5264150" y="1149350"/>
            <a:ext cx="2197100" cy="1054100"/>
            <a:chOff x="3316" y="724"/>
            <a:chExt cx="1384" cy="664"/>
          </a:xfrm>
        </p:grpSpPr>
        <p:sp>
          <p:nvSpPr>
            <p:cNvPr id="24598" name="Ellipse 25607">
              <a:extLst>
                <a:ext uri="{FF2B5EF4-FFF2-40B4-BE49-F238E27FC236}">
                  <a16:creationId xmlns:a16="http://schemas.microsoft.com/office/drawing/2014/main" id="{78E56DBB-BA84-49EC-84F5-17FFF0020898}"/>
                </a:ext>
              </a:extLst>
            </p:cNvPr>
            <p:cNvSpPr>
              <a:spLocks noChangeArrowheads="1"/>
            </p:cNvSpPr>
            <p:nvPr/>
          </p:nvSpPr>
          <p:spPr bwMode="auto">
            <a:xfrm>
              <a:off x="3892" y="724"/>
              <a:ext cx="280" cy="280"/>
            </a:xfrm>
            <a:prstGeom prst="ellipse">
              <a:avLst/>
            </a:prstGeom>
            <a:solidFill>
              <a:schemeClr val="tx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599" name="Rechteck 25608">
              <a:extLst>
                <a:ext uri="{FF2B5EF4-FFF2-40B4-BE49-F238E27FC236}">
                  <a16:creationId xmlns:a16="http://schemas.microsoft.com/office/drawing/2014/main" id="{F3FD5BC7-99D5-4AD3-AC6B-92DAA7A76D9D}"/>
                </a:ext>
              </a:extLst>
            </p:cNvPr>
            <p:cNvSpPr>
              <a:spLocks noChangeArrowheads="1"/>
            </p:cNvSpPr>
            <p:nvPr/>
          </p:nvSpPr>
          <p:spPr bwMode="auto">
            <a:xfrm>
              <a:off x="4180" y="868"/>
              <a:ext cx="520" cy="40"/>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600" name="Rechteck 25609">
              <a:extLst>
                <a:ext uri="{FF2B5EF4-FFF2-40B4-BE49-F238E27FC236}">
                  <a16:creationId xmlns:a16="http://schemas.microsoft.com/office/drawing/2014/main" id="{1101AB5B-E8E7-414F-BC32-D4143A62EFDC}"/>
                </a:ext>
              </a:extLst>
            </p:cNvPr>
            <p:cNvSpPr>
              <a:spLocks noChangeArrowheads="1"/>
            </p:cNvSpPr>
            <p:nvPr/>
          </p:nvSpPr>
          <p:spPr bwMode="auto">
            <a:xfrm>
              <a:off x="3316" y="868"/>
              <a:ext cx="664" cy="40"/>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601" name="Parallelogramm 25610">
              <a:extLst>
                <a:ext uri="{FF2B5EF4-FFF2-40B4-BE49-F238E27FC236}">
                  <a16:creationId xmlns:a16="http://schemas.microsoft.com/office/drawing/2014/main" id="{4D0B2997-BF8D-49F5-9C10-CF53F96554DA}"/>
                </a:ext>
              </a:extLst>
            </p:cNvPr>
            <p:cNvSpPr>
              <a:spLocks noChangeArrowheads="1"/>
            </p:cNvSpPr>
            <p:nvPr/>
          </p:nvSpPr>
          <p:spPr bwMode="auto">
            <a:xfrm>
              <a:off x="3988" y="964"/>
              <a:ext cx="40" cy="424"/>
            </a:xfrm>
            <a:prstGeom prst="parallelogram">
              <a:avLst>
                <a:gd name="adj" fmla="val 24995"/>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5613" name="Rechteck 25612">
            <a:extLst>
              <a:ext uri="{FF2B5EF4-FFF2-40B4-BE49-F238E27FC236}">
                <a16:creationId xmlns:a16="http://schemas.microsoft.com/office/drawing/2014/main" id="{08B951B5-316E-46F5-B147-C709D64318FE}"/>
              </a:ext>
            </a:extLst>
          </p:cNvPr>
          <p:cNvSpPr>
            <a:spLocks noChangeArrowheads="1"/>
          </p:cNvSpPr>
          <p:nvPr/>
        </p:nvSpPr>
        <p:spPr bwMode="auto">
          <a:xfrm>
            <a:off x="5181600" y="5334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Karsthohlräume</a:t>
            </a:r>
          </a:p>
        </p:txBody>
      </p:sp>
      <p:sp>
        <p:nvSpPr>
          <p:cNvPr id="25614" name="Rechteck 25613">
            <a:extLst>
              <a:ext uri="{FF2B5EF4-FFF2-40B4-BE49-F238E27FC236}">
                <a16:creationId xmlns:a16="http://schemas.microsoft.com/office/drawing/2014/main" id="{8BB07C82-936A-458A-9D14-4CE16CFD89FF}"/>
              </a:ext>
            </a:extLst>
          </p:cNvPr>
          <p:cNvSpPr>
            <a:spLocks noChangeArrowheads="1"/>
          </p:cNvSpPr>
          <p:nvPr/>
        </p:nvSpPr>
        <p:spPr bwMode="auto">
          <a:xfrm>
            <a:off x="5334000" y="22860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Karsthöhle</a:t>
            </a:r>
          </a:p>
        </p:txBody>
      </p:sp>
      <p:sp>
        <p:nvSpPr>
          <p:cNvPr id="25615" name="Rechteck 25614">
            <a:extLst>
              <a:ext uri="{FF2B5EF4-FFF2-40B4-BE49-F238E27FC236}">
                <a16:creationId xmlns:a16="http://schemas.microsoft.com/office/drawing/2014/main" id="{A6E5CF91-5758-4556-AC88-A039A653A07A}"/>
              </a:ext>
            </a:extLst>
          </p:cNvPr>
          <p:cNvSpPr>
            <a:spLocks noChangeArrowheads="1"/>
          </p:cNvSpPr>
          <p:nvPr/>
        </p:nvSpPr>
        <p:spPr bwMode="auto">
          <a:xfrm>
            <a:off x="685800" y="37338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c) Oxidationsverwitterung</a:t>
            </a:r>
          </a:p>
        </p:txBody>
      </p:sp>
      <p:sp>
        <p:nvSpPr>
          <p:cNvPr id="25616" name="Rechteck 25615">
            <a:extLst>
              <a:ext uri="{FF2B5EF4-FFF2-40B4-BE49-F238E27FC236}">
                <a16:creationId xmlns:a16="http://schemas.microsoft.com/office/drawing/2014/main" id="{7BF7B3DA-25B7-4E0D-80EE-49B1AB7FD04F}"/>
              </a:ext>
            </a:extLst>
          </p:cNvPr>
          <p:cNvSpPr>
            <a:spLocks noChangeArrowheads="1"/>
          </p:cNvSpPr>
          <p:nvPr/>
        </p:nvSpPr>
        <p:spPr bwMode="auto">
          <a:xfrm>
            <a:off x="533400" y="4106863"/>
            <a:ext cx="815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Bsp.. Pyrit  (FeS2) ; FeS2 + 15 O2 + 10 H2O ==&gt; 4 FeOOH + 8 H2SO4</a:t>
            </a:r>
          </a:p>
        </p:txBody>
      </p:sp>
      <p:sp>
        <p:nvSpPr>
          <p:cNvPr id="25617" name="Rechteck 25616">
            <a:extLst>
              <a:ext uri="{FF2B5EF4-FFF2-40B4-BE49-F238E27FC236}">
                <a16:creationId xmlns:a16="http://schemas.microsoft.com/office/drawing/2014/main" id="{6F55C004-363F-4928-A967-1B4441D26B7C}"/>
              </a:ext>
            </a:extLst>
          </p:cNvPr>
          <p:cNvSpPr>
            <a:spLocks noChangeArrowheads="1"/>
          </p:cNvSpPr>
          <p:nvPr/>
        </p:nvSpPr>
        <p:spPr bwMode="auto">
          <a:xfrm>
            <a:off x="685800" y="4495800"/>
            <a:ext cx="716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 Hydrolytische Verwitterung (Silikatverwitterung)</a:t>
            </a:r>
          </a:p>
        </p:txBody>
      </p:sp>
      <p:sp>
        <p:nvSpPr>
          <p:cNvPr id="25618" name="Rechteck 25617">
            <a:extLst>
              <a:ext uri="{FF2B5EF4-FFF2-40B4-BE49-F238E27FC236}">
                <a16:creationId xmlns:a16="http://schemas.microsoft.com/office/drawing/2014/main" id="{D88E4510-35B4-41D9-93CD-041FD9680DED}"/>
              </a:ext>
            </a:extLst>
          </p:cNvPr>
          <p:cNvSpPr>
            <a:spLocks noChangeArrowheads="1"/>
          </p:cNvSpPr>
          <p:nvPr/>
        </p:nvSpPr>
        <p:spPr bwMode="auto">
          <a:xfrm>
            <a:off x="609600" y="4876800"/>
            <a:ext cx="8153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Bsp..: Kalifeldspat</a:t>
            </a:r>
          </a:p>
          <a:p>
            <a:pPr>
              <a:spcBef>
                <a:spcPct val="50000"/>
              </a:spcBef>
            </a:pPr>
            <a:r>
              <a:rPr lang="de-DE" altLang="de-DE">
                <a:latin typeface="Times New Roman" panose="02020603050405020304" pitchFamily="18" charset="0"/>
              </a:rPr>
              <a:t>2K (Al Si3O8) +H2O ==&gt; 2 Al (OH)3 + H4Si3O8 + 2 K(+) + OH(-)</a:t>
            </a:r>
          </a:p>
        </p:txBody>
      </p:sp>
      <p:sp>
        <p:nvSpPr>
          <p:cNvPr id="25619" name="Form 25618">
            <a:extLst>
              <a:ext uri="{FF2B5EF4-FFF2-40B4-BE49-F238E27FC236}">
                <a16:creationId xmlns:a16="http://schemas.microsoft.com/office/drawing/2014/main" id="{9A7D2BED-C0F9-4C84-9C65-F2F1176F68C3}"/>
              </a:ext>
            </a:extLst>
          </p:cNvPr>
          <p:cNvSpPr>
            <a:spLocks/>
          </p:cNvSpPr>
          <p:nvPr/>
        </p:nvSpPr>
        <p:spPr bwMode="auto">
          <a:xfrm>
            <a:off x="3657600" y="5099050"/>
            <a:ext cx="1927225" cy="163513"/>
          </a:xfrm>
          <a:custGeom>
            <a:avLst/>
            <a:gdLst>
              <a:gd name="T0" fmla="*/ 0 w 1214"/>
              <a:gd name="T1" fmla="*/ 52 h 103"/>
              <a:gd name="T2" fmla="*/ 32 w 1214"/>
              <a:gd name="T3" fmla="*/ 93 h 103"/>
              <a:gd name="T4" fmla="*/ 124 w 1214"/>
              <a:gd name="T5" fmla="*/ 102 h 103"/>
              <a:gd name="T6" fmla="*/ 179 w 1214"/>
              <a:gd name="T7" fmla="*/ 102 h 103"/>
              <a:gd name="T8" fmla="*/ 308 w 1214"/>
              <a:gd name="T9" fmla="*/ 102 h 103"/>
              <a:gd name="T10" fmla="*/ 364 w 1214"/>
              <a:gd name="T11" fmla="*/ 102 h 103"/>
              <a:gd name="T12" fmla="*/ 419 w 1214"/>
              <a:gd name="T13" fmla="*/ 102 h 103"/>
              <a:gd name="T14" fmla="*/ 438 w 1214"/>
              <a:gd name="T15" fmla="*/ 84 h 103"/>
              <a:gd name="T16" fmla="*/ 474 w 1214"/>
              <a:gd name="T17" fmla="*/ 65 h 103"/>
              <a:gd name="T18" fmla="*/ 493 w 1214"/>
              <a:gd name="T19" fmla="*/ 47 h 103"/>
              <a:gd name="T20" fmla="*/ 511 w 1214"/>
              <a:gd name="T21" fmla="*/ 28 h 103"/>
              <a:gd name="T22" fmla="*/ 530 w 1214"/>
              <a:gd name="T23" fmla="*/ 19 h 103"/>
              <a:gd name="T24" fmla="*/ 530 w 1214"/>
              <a:gd name="T25" fmla="*/ 0 h 103"/>
              <a:gd name="T26" fmla="*/ 530 w 1214"/>
              <a:gd name="T27" fmla="*/ 19 h 103"/>
              <a:gd name="T28" fmla="*/ 548 w 1214"/>
              <a:gd name="T29" fmla="*/ 93 h 103"/>
              <a:gd name="T30" fmla="*/ 613 w 1214"/>
              <a:gd name="T31" fmla="*/ 102 h 103"/>
              <a:gd name="T32" fmla="*/ 650 w 1214"/>
              <a:gd name="T33" fmla="*/ 102 h 103"/>
              <a:gd name="T34" fmla="*/ 724 w 1214"/>
              <a:gd name="T35" fmla="*/ 93 h 103"/>
              <a:gd name="T36" fmla="*/ 779 w 1214"/>
              <a:gd name="T37" fmla="*/ 84 h 103"/>
              <a:gd name="T38" fmla="*/ 807 w 1214"/>
              <a:gd name="T39" fmla="*/ 65 h 103"/>
              <a:gd name="T40" fmla="*/ 844 w 1214"/>
              <a:gd name="T41" fmla="*/ 65 h 103"/>
              <a:gd name="T42" fmla="*/ 899 w 1214"/>
              <a:gd name="T43" fmla="*/ 65 h 103"/>
              <a:gd name="T44" fmla="*/ 936 w 1214"/>
              <a:gd name="T45" fmla="*/ 56 h 103"/>
              <a:gd name="T46" fmla="*/ 1028 w 1214"/>
              <a:gd name="T47" fmla="*/ 56 h 103"/>
              <a:gd name="T48" fmla="*/ 1120 w 1214"/>
              <a:gd name="T49" fmla="*/ 56 h 103"/>
              <a:gd name="T50" fmla="*/ 1176 w 1214"/>
              <a:gd name="T51" fmla="*/ 56 h 103"/>
              <a:gd name="T52" fmla="*/ 1204 w 1214"/>
              <a:gd name="T53" fmla="*/ 56 h 103"/>
              <a:gd name="T54" fmla="*/ 1213 w 1214"/>
              <a:gd name="T55" fmla="*/ 84 h 1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4"/>
              <a:gd name="T85" fmla="*/ 0 h 103"/>
              <a:gd name="T86" fmla="*/ 0 w 1214"/>
              <a:gd name="T87" fmla="*/ 0 h 1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4" h="103">
                <a:moveTo>
                  <a:pt x="0" y="52"/>
                </a:moveTo>
                <a:lnTo>
                  <a:pt x="32" y="93"/>
                </a:lnTo>
                <a:lnTo>
                  <a:pt x="124" y="102"/>
                </a:lnTo>
                <a:lnTo>
                  <a:pt x="179" y="102"/>
                </a:lnTo>
                <a:lnTo>
                  <a:pt x="308" y="102"/>
                </a:lnTo>
                <a:lnTo>
                  <a:pt x="364" y="102"/>
                </a:lnTo>
                <a:lnTo>
                  <a:pt x="419" y="102"/>
                </a:lnTo>
                <a:lnTo>
                  <a:pt x="438" y="84"/>
                </a:lnTo>
                <a:lnTo>
                  <a:pt x="474" y="65"/>
                </a:lnTo>
                <a:lnTo>
                  <a:pt x="493" y="47"/>
                </a:lnTo>
                <a:lnTo>
                  <a:pt x="511" y="28"/>
                </a:lnTo>
                <a:lnTo>
                  <a:pt x="530" y="19"/>
                </a:lnTo>
                <a:lnTo>
                  <a:pt x="530" y="0"/>
                </a:lnTo>
                <a:lnTo>
                  <a:pt x="530" y="19"/>
                </a:lnTo>
                <a:lnTo>
                  <a:pt x="548" y="93"/>
                </a:lnTo>
                <a:lnTo>
                  <a:pt x="613" y="102"/>
                </a:lnTo>
                <a:lnTo>
                  <a:pt x="650" y="102"/>
                </a:lnTo>
                <a:lnTo>
                  <a:pt x="724" y="93"/>
                </a:lnTo>
                <a:lnTo>
                  <a:pt x="779" y="84"/>
                </a:lnTo>
                <a:lnTo>
                  <a:pt x="807" y="65"/>
                </a:lnTo>
                <a:lnTo>
                  <a:pt x="844" y="65"/>
                </a:lnTo>
                <a:lnTo>
                  <a:pt x="899" y="65"/>
                </a:lnTo>
                <a:lnTo>
                  <a:pt x="936" y="56"/>
                </a:lnTo>
                <a:lnTo>
                  <a:pt x="1028" y="56"/>
                </a:lnTo>
                <a:lnTo>
                  <a:pt x="1120" y="56"/>
                </a:lnTo>
                <a:lnTo>
                  <a:pt x="1176" y="56"/>
                </a:lnTo>
                <a:lnTo>
                  <a:pt x="1204" y="56"/>
                </a:lnTo>
                <a:lnTo>
                  <a:pt x="1213" y="8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20" name="Form 25619">
            <a:extLst>
              <a:ext uri="{FF2B5EF4-FFF2-40B4-BE49-F238E27FC236}">
                <a16:creationId xmlns:a16="http://schemas.microsoft.com/office/drawing/2014/main" id="{34885F0F-EDFD-430A-9EAF-5919CFF86969}"/>
              </a:ext>
            </a:extLst>
          </p:cNvPr>
          <p:cNvSpPr>
            <a:spLocks/>
          </p:cNvSpPr>
          <p:nvPr/>
        </p:nvSpPr>
        <p:spPr bwMode="auto">
          <a:xfrm>
            <a:off x="2590800" y="5407025"/>
            <a:ext cx="869950" cy="354013"/>
          </a:xfrm>
          <a:custGeom>
            <a:avLst/>
            <a:gdLst>
              <a:gd name="T0" fmla="*/ 0 w 548"/>
              <a:gd name="T1" fmla="*/ 2 h 223"/>
              <a:gd name="T2" fmla="*/ 21 w 548"/>
              <a:gd name="T3" fmla="*/ 47 h 223"/>
              <a:gd name="T4" fmla="*/ 39 w 548"/>
              <a:gd name="T5" fmla="*/ 102 h 223"/>
              <a:gd name="T6" fmla="*/ 58 w 548"/>
              <a:gd name="T7" fmla="*/ 111 h 223"/>
              <a:gd name="T8" fmla="*/ 76 w 548"/>
              <a:gd name="T9" fmla="*/ 130 h 223"/>
              <a:gd name="T10" fmla="*/ 233 w 548"/>
              <a:gd name="T11" fmla="*/ 130 h 223"/>
              <a:gd name="T12" fmla="*/ 344 w 548"/>
              <a:gd name="T13" fmla="*/ 139 h 223"/>
              <a:gd name="T14" fmla="*/ 399 w 548"/>
              <a:gd name="T15" fmla="*/ 148 h 223"/>
              <a:gd name="T16" fmla="*/ 417 w 548"/>
              <a:gd name="T17" fmla="*/ 222 h 223"/>
              <a:gd name="T18" fmla="*/ 436 w 548"/>
              <a:gd name="T19" fmla="*/ 222 h 223"/>
              <a:gd name="T20" fmla="*/ 491 w 548"/>
              <a:gd name="T21" fmla="*/ 167 h 223"/>
              <a:gd name="T22" fmla="*/ 501 w 548"/>
              <a:gd name="T23" fmla="*/ 148 h 223"/>
              <a:gd name="T24" fmla="*/ 537 w 548"/>
              <a:gd name="T25" fmla="*/ 130 h 223"/>
              <a:gd name="T26" fmla="*/ 547 w 548"/>
              <a:gd name="T27" fmla="*/ 102 h 223"/>
              <a:gd name="T28" fmla="*/ 547 w 548"/>
              <a:gd name="T29" fmla="*/ 83 h 223"/>
              <a:gd name="T30" fmla="*/ 547 w 548"/>
              <a:gd name="T31" fmla="*/ 56 h 223"/>
              <a:gd name="T32" fmla="*/ 547 w 548"/>
              <a:gd name="T33" fmla="*/ 0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8"/>
              <a:gd name="T52" fmla="*/ 0 h 223"/>
              <a:gd name="T53" fmla="*/ 0 w 548"/>
              <a:gd name="T54" fmla="*/ 0 h 2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8" h="223">
                <a:moveTo>
                  <a:pt x="0" y="2"/>
                </a:moveTo>
                <a:lnTo>
                  <a:pt x="21" y="47"/>
                </a:lnTo>
                <a:lnTo>
                  <a:pt x="39" y="102"/>
                </a:lnTo>
                <a:lnTo>
                  <a:pt x="58" y="111"/>
                </a:lnTo>
                <a:lnTo>
                  <a:pt x="76" y="130"/>
                </a:lnTo>
                <a:lnTo>
                  <a:pt x="233" y="130"/>
                </a:lnTo>
                <a:lnTo>
                  <a:pt x="344" y="139"/>
                </a:lnTo>
                <a:lnTo>
                  <a:pt x="399" y="148"/>
                </a:lnTo>
                <a:lnTo>
                  <a:pt x="417" y="222"/>
                </a:lnTo>
                <a:lnTo>
                  <a:pt x="436" y="222"/>
                </a:lnTo>
                <a:lnTo>
                  <a:pt x="491" y="167"/>
                </a:lnTo>
                <a:lnTo>
                  <a:pt x="501" y="148"/>
                </a:lnTo>
                <a:lnTo>
                  <a:pt x="537" y="130"/>
                </a:lnTo>
                <a:lnTo>
                  <a:pt x="547" y="102"/>
                </a:lnTo>
                <a:lnTo>
                  <a:pt x="547" y="83"/>
                </a:lnTo>
                <a:lnTo>
                  <a:pt x="547" y="56"/>
                </a:lnTo>
                <a:lnTo>
                  <a:pt x="547"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21" name="Rechteck 25620">
            <a:extLst>
              <a:ext uri="{FF2B5EF4-FFF2-40B4-BE49-F238E27FC236}">
                <a16:creationId xmlns:a16="http://schemas.microsoft.com/office/drawing/2014/main" id="{DAC4F291-65F2-4903-A899-6464DC3CEE06}"/>
              </a:ext>
            </a:extLst>
          </p:cNvPr>
          <p:cNvSpPr>
            <a:spLocks noChangeArrowheads="1"/>
          </p:cNvSpPr>
          <p:nvPr/>
        </p:nvSpPr>
        <p:spPr bwMode="auto">
          <a:xfrm>
            <a:off x="3581400" y="5486400"/>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Kieselsäure</a:t>
            </a:r>
          </a:p>
        </p:txBody>
      </p:sp>
      <p:sp>
        <p:nvSpPr>
          <p:cNvPr id="25622" name="Form 25621">
            <a:extLst>
              <a:ext uri="{FF2B5EF4-FFF2-40B4-BE49-F238E27FC236}">
                <a16:creationId xmlns:a16="http://schemas.microsoft.com/office/drawing/2014/main" id="{7D2381B7-923F-483D-B091-EF614425FF90}"/>
              </a:ext>
            </a:extLst>
          </p:cNvPr>
          <p:cNvSpPr>
            <a:spLocks/>
          </p:cNvSpPr>
          <p:nvPr/>
        </p:nvSpPr>
        <p:spPr bwMode="auto">
          <a:xfrm>
            <a:off x="3657600" y="5495925"/>
            <a:ext cx="1838325" cy="427038"/>
          </a:xfrm>
          <a:custGeom>
            <a:avLst/>
            <a:gdLst>
              <a:gd name="T0" fmla="*/ 0 w 1158"/>
              <a:gd name="T1" fmla="*/ 138 h 269"/>
              <a:gd name="T2" fmla="*/ 41 w 1158"/>
              <a:gd name="T3" fmla="*/ 147 h 269"/>
              <a:gd name="T4" fmla="*/ 96 w 1158"/>
              <a:gd name="T5" fmla="*/ 147 h 269"/>
              <a:gd name="T6" fmla="*/ 124 w 1158"/>
              <a:gd name="T7" fmla="*/ 157 h 269"/>
              <a:gd name="T8" fmla="*/ 151 w 1158"/>
              <a:gd name="T9" fmla="*/ 166 h 269"/>
              <a:gd name="T10" fmla="*/ 207 w 1158"/>
              <a:gd name="T11" fmla="*/ 166 h 269"/>
              <a:gd name="T12" fmla="*/ 299 w 1158"/>
              <a:gd name="T13" fmla="*/ 184 h 269"/>
              <a:gd name="T14" fmla="*/ 318 w 1158"/>
              <a:gd name="T15" fmla="*/ 184 h 269"/>
              <a:gd name="T16" fmla="*/ 382 w 1158"/>
              <a:gd name="T17" fmla="*/ 184 h 269"/>
              <a:gd name="T18" fmla="*/ 401 w 1158"/>
              <a:gd name="T19" fmla="*/ 184 h 269"/>
              <a:gd name="T20" fmla="*/ 428 w 1158"/>
              <a:gd name="T21" fmla="*/ 249 h 269"/>
              <a:gd name="T22" fmla="*/ 438 w 1158"/>
              <a:gd name="T23" fmla="*/ 268 h 269"/>
              <a:gd name="T24" fmla="*/ 465 w 1158"/>
              <a:gd name="T25" fmla="*/ 268 h 269"/>
              <a:gd name="T26" fmla="*/ 484 w 1158"/>
              <a:gd name="T27" fmla="*/ 268 h 269"/>
              <a:gd name="T28" fmla="*/ 502 w 1158"/>
              <a:gd name="T29" fmla="*/ 240 h 269"/>
              <a:gd name="T30" fmla="*/ 511 w 1158"/>
              <a:gd name="T31" fmla="*/ 221 h 269"/>
              <a:gd name="T32" fmla="*/ 530 w 1158"/>
              <a:gd name="T33" fmla="*/ 203 h 269"/>
              <a:gd name="T34" fmla="*/ 567 w 1158"/>
              <a:gd name="T35" fmla="*/ 203 h 269"/>
              <a:gd name="T36" fmla="*/ 641 w 1158"/>
              <a:gd name="T37" fmla="*/ 203 h 269"/>
              <a:gd name="T38" fmla="*/ 668 w 1158"/>
              <a:gd name="T39" fmla="*/ 194 h 269"/>
              <a:gd name="T40" fmla="*/ 687 w 1158"/>
              <a:gd name="T41" fmla="*/ 184 h 269"/>
              <a:gd name="T42" fmla="*/ 705 w 1158"/>
              <a:gd name="T43" fmla="*/ 157 h 269"/>
              <a:gd name="T44" fmla="*/ 733 w 1158"/>
              <a:gd name="T45" fmla="*/ 147 h 269"/>
              <a:gd name="T46" fmla="*/ 761 w 1158"/>
              <a:gd name="T47" fmla="*/ 147 h 269"/>
              <a:gd name="T48" fmla="*/ 788 w 1158"/>
              <a:gd name="T49" fmla="*/ 147 h 269"/>
              <a:gd name="T50" fmla="*/ 807 w 1158"/>
              <a:gd name="T51" fmla="*/ 138 h 269"/>
              <a:gd name="T52" fmla="*/ 844 w 1158"/>
              <a:gd name="T53" fmla="*/ 129 h 269"/>
              <a:gd name="T54" fmla="*/ 936 w 1158"/>
              <a:gd name="T55" fmla="*/ 129 h 269"/>
              <a:gd name="T56" fmla="*/ 991 w 1158"/>
              <a:gd name="T57" fmla="*/ 129 h 269"/>
              <a:gd name="T58" fmla="*/ 1010 w 1158"/>
              <a:gd name="T59" fmla="*/ 120 h 269"/>
              <a:gd name="T60" fmla="*/ 1037 w 1158"/>
              <a:gd name="T61" fmla="*/ 101 h 269"/>
              <a:gd name="T62" fmla="*/ 1056 w 1158"/>
              <a:gd name="T63" fmla="*/ 92 h 269"/>
              <a:gd name="T64" fmla="*/ 1074 w 1158"/>
              <a:gd name="T65" fmla="*/ 64 h 269"/>
              <a:gd name="T66" fmla="*/ 1093 w 1158"/>
              <a:gd name="T67" fmla="*/ 55 h 269"/>
              <a:gd name="T68" fmla="*/ 1111 w 1158"/>
              <a:gd name="T69" fmla="*/ 27 h 269"/>
              <a:gd name="T70" fmla="*/ 1130 w 1158"/>
              <a:gd name="T71" fmla="*/ 18 h 269"/>
              <a:gd name="T72" fmla="*/ 1157 w 1158"/>
              <a:gd name="T73" fmla="*/ 0 h 2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8"/>
              <a:gd name="T112" fmla="*/ 0 h 269"/>
              <a:gd name="T113" fmla="*/ 0 w 1158"/>
              <a:gd name="T114" fmla="*/ 0 h 2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8" h="269">
                <a:moveTo>
                  <a:pt x="0" y="138"/>
                </a:moveTo>
                <a:lnTo>
                  <a:pt x="41" y="147"/>
                </a:lnTo>
                <a:lnTo>
                  <a:pt x="96" y="147"/>
                </a:lnTo>
                <a:lnTo>
                  <a:pt x="124" y="157"/>
                </a:lnTo>
                <a:lnTo>
                  <a:pt x="151" y="166"/>
                </a:lnTo>
                <a:lnTo>
                  <a:pt x="207" y="166"/>
                </a:lnTo>
                <a:lnTo>
                  <a:pt x="299" y="184"/>
                </a:lnTo>
                <a:lnTo>
                  <a:pt x="318" y="184"/>
                </a:lnTo>
                <a:lnTo>
                  <a:pt x="382" y="184"/>
                </a:lnTo>
                <a:lnTo>
                  <a:pt x="401" y="184"/>
                </a:lnTo>
                <a:lnTo>
                  <a:pt x="428" y="249"/>
                </a:lnTo>
                <a:lnTo>
                  <a:pt x="438" y="268"/>
                </a:lnTo>
                <a:lnTo>
                  <a:pt x="465" y="268"/>
                </a:lnTo>
                <a:lnTo>
                  <a:pt x="484" y="268"/>
                </a:lnTo>
                <a:lnTo>
                  <a:pt x="502" y="240"/>
                </a:lnTo>
                <a:lnTo>
                  <a:pt x="511" y="221"/>
                </a:lnTo>
                <a:lnTo>
                  <a:pt x="530" y="203"/>
                </a:lnTo>
                <a:lnTo>
                  <a:pt x="567" y="203"/>
                </a:lnTo>
                <a:lnTo>
                  <a:pt x="641" y="203"/>
                </a:lnTo>
                <a:lnTo>
                  <a:pt x="668" y="194"/>
                </a:lnTo>
                <a:lnTo>
                  <a:pt x="687" y="184"/>
                </a:lnTo>
                <a:lnTo>
                  <a:pt x="705" y="157"/>
                </a:lnTo>
                <a:lnTo>
                  <a:pt x="733" y="147"/>
                </a:lnTo>
                <a:lnTo>
                  <a:pt x="761" y="147"/>
                </a:lnTo>
                <a:lnTo>
                  <a:pt x="788" y="147"/>
                </a:lnTo>
                <a:lnTo>
                  <a:pt x="807" y="138"/>
                </a:lnTo>
                <a:lnTo>
                  <a:pt x="844" y="129"/>
                </a:lnTo>
                <a:lnTo>
                  <a:pt x="936" y="129"/>
                </a:lnTo>
                <a:lnTo>
                  <a:pt x="991" y="129"/>
                </a:lnTo>
                <a:lnTo>
                  <a:pt x="1010" y="120"/>
                </a:lnTo>
                <a:lnTo>
                  <a:pt x="1037" y="101"/>
                </a:lnTo>
                <a:lnTo>
                  <a:pt x="1056" y="92"/>
                </a:lnTo>
                <a:lnTo>
                  <a:pt x="1074" y="64"/>
                </a:lnTo>
                <a:lnTo>
                  <a:pt x="1093" y="55"/>
                </a:lnTo>
                <a:lnTo>
                  <a:pt x="1111" y="27"/>
                </a:lnTo>
                <a:lnTo>
                  <a:pt x="1130" y="18"/>
                </a:lnTo>
                <a:lnTo>
                  <a:pt x="1157"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23" name="Rechteck 25622">
            <a:extLst>
              <a:ext uri="{FF2B5EF4-FFF2-40B4-BE49-F238E27FC236}">
                <a16:creationId xmlns:a16="http://schemas.microsoft.com/office/drawing/2014/main" id="{12C5108A-41ED-40DF-B651-A9553ABD62CA}"/>
              </a:ext>
            </a:extLst>
          </p:cNvPr>
          <p:cNvSpPr>
            <a:spLocks noChangeArrowheads="1"/>
          </p:cNvSpPr>
          <p:nvPr/>
        </p:nvSpPr>
        <p:spPr bwMode="auto">
          <a:xfrm>
            <a:off x="3886200" y="4876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Tonmineral</a:t>
            </a:r>
          </a:p>
        </p:txBody>
      </p:sp>
      <p:sp>
        <p:nvSpPr>
          <p:cNvPr id="25624" name="Rechteck 25623">
            <a:extLst>
              <a:ext uri="{FF2B5EF4-FFF2-40B4-BE49-F238E27FC236}">
                <a16:creationId xmlns:a16="http://schemas.microsoft.com/office/drawing/2014/main" id="{A5C72A45-A827-4805-92D6-9703102827D1}"/>
              </a:ext>
            </a:extLst>
          </p:cNvPr>
          <p:cNvSpPr>
            <a:spLocks noChangeArrowheads="1"/>
          </p:cNvSpPr>
          <p:nvPr/>
        </p:nvSpPr>
        <p:spPr bwMode="auto">
          <a:xfrm>
            <a:off x="2514600" y="5867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Rückstand</a:t>
            </a:r>
          </a:p>
        </p:txBody>
      </p:sp>
      <p:sp>
        <p:nvSpPr>
          <p:cNvPr id="25625" name="Rechteck 25624">
            <a:extLst>
              <a:ext uri="{FF2B5EF4-FFF2-40B4-BE49-F238E27FC236}">
                <a16:creationId xmlns:a16="http://schemas.microsoft.com/office/drawing/2014/main" id="{8DA451F4-28F5-4D29-9B5B-21C6F0552900}"/>
              </a:ext>
            </a:extLst>
          </p:cNvPr>
          <p:cNvSpPr>
            <a:spLocks noChangeArrowheads="1"/>
          </p:cNvSpPr>
          <p:nvPr/>
        </p:nvSpPr>
        <p:spPr bwMode="auto">
          <a:xfrm>
            <a:off x="3581400" y="59436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in Lösung =&gt; Abfuhr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 calcmode="lin" valueType="num">
                                      <p:cBhvr additive="base">
                                        <p:cTn id="7" dur="500" fill="hold"/>
                                        <p:tgtEl>
                                          <p:spTgt spid="256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ink.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additive="base">
                                        <p:cTn id="13" dur="500" fill="hold"/>
                                        <p:tgtEl>
                                          <p:spTgt spid="25602"/>
                                        </p:tgtEl>
                                        <p:attrNameLst>
                                          <p:attrName>ppt_x</p:attrName>
                                        </p:attrNameLst>
                                      </p:cBhvr>
                                      <p:tavLst>
                                        <p:tav tm="0">
                                          <p:val>
                                            <p:strVal val="#ppt_x"/>
                                          </p:val>
                                        </p:tav>
                                        <p:tav tm="100000">
                                          <p:val>
                                            <p:strVal val="#ppt_x"/>
                                          </p:val>
                                        </p:tav>
                                      </p:tavLst>
                                    </p:anim>
                                    <p:anim calcmode="lin" valueType="num">
                                      <p:cBhvr additive="base">
                                        <p:cTn id="14" dur="500" fill="hold"/>
                                        <p:tgtEl>
                                          <p:spTgt spid="256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idstorm.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3">
                                            <p:txEl>
                                              <p:pRg st="0" end="0"/>
                                            </p:txEl>
                                          </p:spTgt>
                                        </p:tgtEl>
                                        <p:attrNameLst>
                                          <p:attrName>style.visibility</p:attrName>
                                        </p:attrNameLst>
                                      </p:cBhvr>
                                      <p:to>
                                        <p:strVal val="visible"/>
                                      </p:to>
                                    </p:set>
                                    <p:anim calcmode="lin" valueType="num">
                                      <p:cBhvr additive="base">
                                        <p:cTn id="19"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Freakna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additive="base">
                                        <p:cTn id="25" dur="500" fill="hold"/>
                                        <p:tgtEl>
                                          <p:spTgt spid="25604"/>
                                        </p:tgtEl>
                                        <p:attrNameLst>
                                          <p:attrName>ppt_x</p:attrName>
                                        </p:attrNameLst>
                                      </p:cBhvr>
                                      <p:tavLst>
                                        <p:tav tm="0">
                                          <p:val>
                                            <p:strVal val="#ppt_x"/>
                                          </p:val>
                                        </p:tav>
                                        <p:tav tm="100000">
                                          <p:val>
                                            <p:strVal val="#ppt_x"/>
                                          </p:val>
                                        </p:tav>
                                      </p:tavLst>
                                    </p:anim>
                                    <p:anim calcmode="lin" valueType="num">
                                      <p:cBhvr additive="base">
                                        <p:cTn id="26" dur="500" fill="hold"/>
                                        <p:tgtEl>
                                          <p:spTgt spid="256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rompet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6" name="gong_b.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nodeType="clickEffect">
                                  <p:stCondLst>
                                    <p:cond delay="0"/>
                                  </p:stCondLst>
                                  <p:childTnLst>
                                    <p:set>
                                      <p:cBhvr>
                                        <p:cTn id="34" dur="1" fill="hold">
                                          <p:stCondLst>
                                            <p:cond delay="0"/>
                                          </p:stCondLst>
                                        </p:cTn>
                                        <p:tgtEl>
                                          <p:spTgt spid="25606"/>
                                        </p:tgtEl>
                                        <p:attrNameLst>
                                          <p:attrName>style.visibility</p:attrName>
                                        </p:attrNameLst>
                                      </p:cBhvr>
                                      <p:to>
                                        <p:strVal val="visible"/>
                                      </p:to>
                                    </p:set>
                                    <p:anim calcmode="lin" valueType="num">
                                      <p:cBhvr additive="base">
                                        <p:cTn id="35" dur="500" fill="hold"/>
                                        <p:tgtEl>
                                          <p:spTgt spid="25606"/>
                                        </p:tgtEl>
                                        <p:attrNameLst>
                                          <p:attrName>ppt_x</p:attrName>
                                        </p:attrNameLst>
                                      </p:cBhvr>
                                      <p:tavLst>
                                        <p:tav tm="0">
                                          <p:val>
                                            <p:strVal val="#ppt_x"/>
                                          </p:val>
                                        </p:tav>
                                        <p:tav tm="100000">
                                          <p:val>
                                            <p:strVal val="#ppt_x"/>
                                          </p:val>
                                        </p:tav>
                                      </p:tavLst>
                                    </p:anim>
                                    <p:anim calcmode="lin" valueType="num">
                                      <p:cBhvr additive="base">
                                        <p:cTn id="36" dur="500" fill="hold"/>
                                        <p:tgtEl>
                                          <p:spTgt spid="256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Zischen"/>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607">
                                            <p:txEl>
                                              <p:pRg st="0" end="0"/>
                                            </p:txEl>
                                          </p:spTgt>
                                        </p:tgtEl>
                                        <p:attrNameLst>
                                          <p:attrName>style.visibility</p:attrName>
                                        </p:attrNameLst>
                                      </p:cBhvr>
                                      <p:to>
                                        <p:strVal val="visible"/>
                                      </p:to>
                                    </p:set>
                                    <p:anim calcmode="lin" valueType="num">
                                      <p:cBhvr additive="base">
                                        <p:cTn id="41" dur="500" fill="hold"/>
                                        <p:tgtEl>
                                          <p:spTgt spid="2560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56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Freaknat.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2165"/>
                                        </p:tgtEl>
                                        <p:attrNameLst>
                                          <p:attrName>style.visibility</p:attrName>
                                        </p:attrNameLst>
                                      </p:cBhvr>
                                      <p:to>
                                        <p:strVal val="visible"/>
                                      </p:to>
                                    </p:set>
                                    <p:animEffect transition="in" filter="blinds(horizontal)">
                                      <p:cBhvr>
                                        <p:cTn id="47" dur="500"/>
                                        <p:tgtEl>
                                          <p:spTgt spid="32165"/>
                                        </p:tgtEl>
                                      </p:cBhvr>
                                    </p:animEffect>
                                  </p:childTnLst>
                                  <p:subTnLst>
                                    <p:audio>
                                      <p:cMediaNode>
                                        <p:cTn display="0" masterRel="sameClick">
                                          <p:stCondLst>
                                            <p:cond evt="begin" delay="0">
                                              <p:tn val="45"/>
                                            </p:cond>
                                          </p:stCondLst>
                                          <p:endCondLst>
                                            <p:cond evt="onStopAudio" delay="0">
                                              <p:tgtEl>
                                                <p:sldTgt/>
                                              </p:tgtEl>
                                            </p:cond>
                                          </p:endCondLst>
                                        </p:cTn>
                                        <p:tgtEl>
                                          <p:sndTgt r:embed="rId8" name="smok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613">
                                            <p:txEl>
                                              <p:pRg st="0" end="0"/>
                                            </p:txEl>
                                          </p:spTgt>
                                        </p:tgtEl>
                                        <p:attrNameLst>
                                          <p:attrName>style.visibility</p:attrName>
                                        </p:attrNameLst>
                                      </p:cBhvr>
                                      <p:to>
                                        <p:strVal val="visible"/>
                                      </p:to>
                                    </p:set>
                                    <p:anim calcmode="lin" valueType="num">
                                      <p:cBhvr additive="base">
                                        <p:cTn id="52" dur="500" fill="hold"/>
                                        <p:tgtEl>
                                          <p:spTgt spid="2561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56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ridstorm.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5614"/>
                                        </p:tgtEl>
                                        <p:attrNameLst>
                                          <p:attrName>style.visibility</p:attrName>
                                        </p:attrNameLst>
                                      </p:cBhvr>
                                      <p:to>
                                        <p:strVal val="visible"/>
                                      </p:to>
                                    </p:set>
                                    <p:anim calcmode="lin" valueType="num">
                                      <p:cBhvr additive="base">
                                        <p:cTn id="58" dur="500" fill="hold"/>
                                        <p:tgtEl>
                                          <p:spTgt spid="25614"/>
                                        </p:tgtEl>
                                        <p:attrNameLst>
                                          <p:attrName>ppt_x</p:attrName>
                                        </p:attrNameLst>
                                      </p:cBhvr>
                                      <p:tavLst>
                                        <p:tav tm="0">
                                          <p:val>
                                            <p:strVal val="#ppt_x"/>
                                          </p:val>
                                        </p:tav>
                                        <p:tav tm="100000">
                                          <p:val>
                                            <p:strVal val="#ppt_x"/>
                                          </p:val>
                                        </p:tav>
                                      </p:tavLst>
                                    </p:anim>
                                    <p:anim calcmode="lin" valueType="num">
                                      <p:cBhvr additive="base">
                                        <p:cTn id="59" dur="500" fill="hold"/>
                                        <p:tgtEl>
                                          <p:spTgt spid="256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9" name="FANFAR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5615"/>
                                        </p:tgtEl>
                                        <p:attrNameLst>
                                          <p:attrName>style.visibility</p:attrName>
                                        </p:attrNameLst>
                                      </p:cBhvr>
                                      <p:to>
                                        <p:strVal val="visible"/>
                                      </p:to>
                                    </p:set>
                                    <p:anim calcmode="lin" valueType="num">
                                      <p:cBhvr additive="base">
                                        <p:cTn id="64" dur="500" fill="hold"/>
                                        <p:tgtEl>
                                          <p:spTgt spid="25615"/>
                                        </p:tgtEl>
                                        <p:attrNameLst>
                                          <p:attrName>ppt_x</p:attrName>
                                        </p:attrNameLst>
                                      </p:cBhvr>
                                      <p:tavLst>
                                        <p:tav tm="0">
                                          <p:val>
                                            <p:strVal val="#ppt_x"/>
                                          </p:val>
                                        </p:tav>
                                        <p:tav tm="100000">
                                          <p:val>
                                            <p:strVal val="#ppt_x"/>
                                          </p:val>
                                        </p:tav>
                                      </p:tavLst>
                                    </p:anim>
                                    <p:anim calcmode="lin" valueType="num">
                                      <p:cBhvr additive="base">
                                        <p:cTn id="65" dur="500" fill="hold"/>
                                        <p:tgtEl>
                                          <p:spTgt spid="256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8" name="smok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25616"/>
                                        </p:tgtEl>
                                        <p:attrNameLst>
                                          <p:attrName>style.visibility</p:attrName>
                                        </p:attrNameLst>
                                      </p:cBhvr>
                                      <p:to>
                                        <p:strVal val="visible"/>
                                      </p:to>
                                    </p:set>
                                    <p:anim calcmode="lin" valueType="num">
                                      <p:cBhvr additive="base">
                                        <p:cTn id="70" dur="500" fill="hold"/>
                                        <p:tgtEl>
                                          <p:spTgt spid="25616"/>
                                        </p:tgtEl>
                                        <p:attrNameLst>
                                          <p:attrName>ppt_x</p:attrName>
                                        </p:attrNameLst>
                                      </p:cBhvr>
                                      <p:tavLst>
                                        <p:tav tm="0">
                                          <p:val>
                                            <p:strVal val="1+#ppt_w/2"/>
                                          </p:val>
                                        </p:tav>
                                        <p:tav tm="100000">
                                          <p:val>
                                            <p:strVal val="#ppt_x"/>
                                          </p:val>
                                        </p:tav>
                                      </p:tavLst>
                                    </p:anim>
                                    <p:anim calcmode="lin" valueType="num">
                                      <p:cBhvr additive="base">
                                        <p:cTn id="71" dur="500" fill="hold"/>
                                        <p:tgtEl>
                                          <p:spTgt spid="256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Freaknat.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617"/>
                                        </p:tgtEl>
                                        <p:attrNameLst>
                                          <p:attrName>style.visibility</p:attrName>
                                        </p:attrNameLst>
                                      </p:cBhvr>
                                      <p:to>
                                        <p:strVal val="visible"/>
                                      </p:to>
                                    </p:set>
                                    <p:anim calcmode="lin" valueType="num">
                                      <p:cBhvr additive="base">
                                        <p:cTn id="76" dur="500" fill="hold"/>
                                        <p:tgtEl>
                                          <p:spTgt spid="25617"/>
                                        </p:tgtEl>
                                        <p:attrNameLst>
                                          <p:attrName>ppt_x</p:attrName>
                                        </p:attrNameLst>
                                      </p:cBhvr>
                                      <p:tavLst>
                                        <p:tav tm="0">
                                          <p:val>
                                            <p:strVal val="#ppt_x"/>
                                          </p:val>
                                        </p:tav>
                                        <p:tav tm="100000">
                                          <p:val>
                                            <p:strVal val="#ppt_x"/>
                                          </p:val>
                                        </p:tav>
                                      </p:tavLst>
                                    </p:anim>
                                    <p:anim calcmode="lin" valueType="num">
                                      <p:cBhvr additive="base">
                                        <p:cTn id="77" dur="500" fill="hold"/>
                                        <p:tgtEl>
                                          <p:spTgt spid="256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trompete.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25618"/>
                                        </p:tgtEl>
                                        <p:attrNameLst>
                                          <p:attrName>style.visibility</p:attrName>
                                        </p:attrNameLst>
                                      </p:cBhvr>
                                      <p:to>
                                        <p:strVal val="visible"/>
                                      </p:to>
                                    </p:set>
                                    <p:anim calcmode="lin" valueType="num">
                                      <p:cBhvr additive="base">
                                        <p:cTn id="82" dur="500" fill="hold"/>
                                        <p:tgtEl>
                                          <p:spTgt spid="25618"/>
                                        </p:tgtEl>
                                        <p:attrNameLst>
                                          <p:attrName>ppt_x</p:attrName>
                                        </p:attrNameLst>
                                      </p:cBhvr>
                                      <p:tavLst>
                                        <p:tav tm="0">
                                          <p:val>
                                            <p:strVal val="1+#ppt_w/2"/>
                                          </p:val>
                                        </p:tav>
                                        <p:tav tm="100000">
                                          <p:val>
                                            <p:strVal val="#ppt_x"/>
                                          </p:val>
                                        </p:tav>
                                      </p:tavLst>
                                    </p:anim>
                                    <p:anim calcmode="lin" valueType="num">
                                      <p:cBhvr additive="base">
                                        <p:cTn id="83" dur="500" fill="hold"/>
                                        <p:tgtEl>
                                          <p:spTgt spid="256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10" name="regen.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1" fill="hold" grpId="0" nodeType="clickEffect">
                                  <p:stCondLst>
                                    <p:cond delay="0"/>
                                  </p:stCondLst>
                                  <p:childTnLst>
                                    <p:set>
                                      <p:cBhvr>
                                        <p:cTn id="87" dur="1" fill="hold">
                                          <p:stCondLst>
                                            <p:cond delay="0"/>
                                          </p:stCondLst>
                                        </p:cTn>
                                        <p:tgtEl>
                                          <p:spTgt spid="25619"/>
                                        </p:tgtEl>
                                        <p:attrNameLst>
                                          <p:attrName>style.visibility</p:attrName>
                                        </p:attrNameLst>
                                      </p:cBhvr>
                                      <p:to>
                                        <p:strVal val="visible"/>
                                      </p:to>
                                    </p:set>
                                    <p:anim calcmode="lin" valueType="num">
                                      <p:cBhvr additive="base">
                                        <p:cTn id="88" dur="500" fill="hold"/>
                                        <p:tgtEl>
                                          <p:spTgt spid="25619"/>
                                        </p:tgtEl>
                                        <p:attrNameLst>
                                          <p:attrName>ppt_x</p:attrName>
                                        </p:attrNameLst>
                                      </p:cBhvr>
                                      <p:tavLst>
                                        <p:tav tm="0">
                                          <p:val>
                                            <p:strVal val="#ppt_x"/>
                                          </p:val>
                                        </p:tav>
                                        <p:tav tm="100000">
                                          <p:val>
                                            <p:strVal val="#ppt_x"/>
                                          </p:val>
                                        </p:tav>
                                      </p:tavLst>
                                    </p:anim>
                                    <p:anim calcmode="lin" valueType="num">
                                      <p:cBhvr additive="base">
                                        <p:cTn id="89" dur="500" fill="hold"/>
                                        <p:tgtEl>
                                          <p:spTgt spid="256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3" name="ridstorm.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5620"/>
                                        </p:tgtEl>
                                        <p:attrNameLst>
                                          <p:attrName>style.visibility</p:attrName>
                                        </p:attrNameLst>
                                      </p:cBhvr>
                                      <p:to>
                                        <p:strVal val="visible"/>
                                      </p:to>
                                    </p:set>
                                    <p:anim calcmode="lin" valueType="num">
                                      <p:cBhvr additive="base">
                                        <p:cTn id="94" dur="500" fill="hold"/>
                                        <p:tgtEl>
                                          <p:spTgt spid="25620"/>
                                        </p:tgtEl>
                                        <p:attrNameLst>
                                          <p:attrName>ppt_x</p:attrName>
                                        </p:attrNameLst>
                                      </p:cBhvr>
                                      <p:tavLst>
                                        <p:tav tm="0">
                                          <p:val>
                                            <p:strVal val="#ppt_x"/>
                                          </p:val>
                                        </p:tav>
                                        <p:tav tm="100000">
                                          <p:val>
                                            <p:strVal val="#ppt_x"/>
                                          </p:val>
                                        </p:tav>
                                      </p:tavLst>
                                    </p:anim>
                                    <p:anim calcmode="lin" valueType="num">
                                      <p:cBhvr additive="base">
                                        <p:cTn id="95" dur="500" fill="hold"/>
                                        <p:tgtEl>
                                          <p:spTgt spid="256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9" name="FANFARE.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5621">
                                            <p:txEl>
                                              <p:pRg st="0" end="0"/>
                                            </p:txEl>
                                          </p:spTgt>
                                        </p:tgtEl>
                                        <p:attrNameLst>
                                          <p:attrName>style.visibility</p:attrName>
                                        </p:attrNameLst>
                                      </p:cBhvr>
                                      <p:to>
                                        <p:strVal val="visible"/>
                                      </p:to>
                                    </p:set>
                                    <p:animEffect transition="in" filter="blinds(horizontal)">
                                      <p:cBhvr>
                                        <p:cTn id="100" dur="500"/>
                                        <p:tgtEl>
                                          <p:spTgt spid="25621">
                                            <p:txEl>
                                              <p:pRg st="0" end="0"/>
                                            </p:txEl>
                                          </p:spTgt>
                                        </p:tgtEl>
                                      </p:cBhvr>
                                    </p:animEffect>
                                  </p:childTnLst>
                                  <p:subTnLst>
                                    <p:audio>
                                      <p:cMediaNode>
                                        <p:cTn display="0" masterRel="sameClick">
                                          <p:stCondLst>
                                            <p:cond evt="begin" delay="0">
                                              <p:tn val="98"/>
                                            </p:cond>
                                          </p:stCondLst>
                                          <p:endCondLst>
                                            <p:cond evt="onStopAudio" delay="0">
                                              <p:tgtEl>
                                                <p:sldTgt/>
                                              </p:tgtEl>
                                            </p:cond>
                                          </p:endCondLst>
                                        </p:cTn>
                                        <p:tgtEl>
                                          <p:sndTgt r:embed="rId4" name="Freaknat.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5622"/>
                                        </p:tgtEl>
                                        <p:attrNameLst>
                                          <p:attrName>style.visibility</p:attrName>
                                        </p:attrNameLst>
                                      </p:cBhvr>
                                      <p:to>
                                        <p:strVal val="visible"/>
                                      </p:to>
                                    </p:set>
                                    <p:anim calcmode="lin" valueType="num">
                                      <p:cBhvr additive="base">
                                        <p:cTn id="105" dur="500" fill="hold"/>
                                        <p:tgtEl>
                                          <p:spTgt spid="25622"/>
                                        </p:tgtEl>
                                        <p:attrNameLst>
                                          <p:attrName>ppt_x</p:attrName>
                                        </p:attrNameLst>
                                      </p:cBhvr>
                                      <p:tavLst>
                                        <p:tav tm="0">
                                          <p:val>
                                            <p:strVal val="#ppt_x"/>
                                          </p:val>
                                        </p:tav>
                                        <p:tav tm="100000">
                                          <p:val>
                                            <p:strVal val="#ppt_x"/>
                                          </p:val>
                                        </p:tav>
                                      </p:tavLst>
                                    </p:anim>
                                    <p:anim calcmode="lin" valueType="num">
                                      <p:cBhvr additive="base">
                                        <p:cTn id="106" dur="500" fill="hold"/>
                                        <p:tgtEl>
                                          <p:spTgt spid="256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9" name="FANFARE.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5623"/>
                                        </p:tgtEl>
                                        <p:attrNameLst>
                                          <p:attrName>style.visibility</p:attrName>
                                        </p:attrNameLst>
                                      </p:cBhvr>
                                      <p:to>
                                        <p:strVal val="visible"/>
                                      </p:to>
                                    </p:set>
                                    <p:anim calcmode="lin" valueType="num">
                                      <p:cBhvr additive="base">
                                        <p:cTn id="111" dur="500" fill="hold"/>
                                        <p:tgtEl>
                                          <p:spTgt spid="25623"/>
                                        </p:tgtEl>
                                        <p:attrNameLst>
                                          <p:attrName>ppt_x</p:attrName>
                                        </p:attrNameLst>
                                      </p:cBhvr>
                                      <p:tavLst>
                                        <p:tav tm="0">
                                          <p:val>
                                            <p:strVal val="#ppt_x"/>
                                          </p:val>
                                        </p:tav>
                                        <p:tav tm="100000">
                                          <p:val>
                                            <p:strVal val="#ppt_x"/>
                                          </p:val>
                                        </p:tav>
                                      </p:tavLst>
                                    </p:anim>
                                    <p:anim calcmode="lin" valueType="num">
                                      <p:cBhvr additive="base">
                                        <p:cTn id="112" dur="500" fill="hold"/>
                                        <p:tgtEl>
                                          <p:spTgt spid="256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6" name="gong_b.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5624"/>
                                        </p:tgtEl>
                                        <p:attrNameLst>
                                          <p:attrName>style.visibility</p:attrName>
                                        </p:attrNameLst>
                                      </p:cBhvr>
                                      <p:to>
                                        <p:strVal val="visible"/>
                                      </p:to>
                                    </p:set>
                                    <p:anim calcmode="lin" valueType="num">
                                      <p:cBhvr additive="base">
                                        <p:cTn id="117" dur="500" fill="hold"/>
                                        <p:tgtEl>
                                          <p:spTgt spid="25624"/>
                                        </p:tgtEl>
                                        <p:attrNameLst>
                                          <p:attrName>ppt_x</p:attrName>
                                        </p:attrNameLst>
                                      </p:cBhvr>
                                      <p:tavLst>
                                        <p:tav tm="0">
                                          <p:val>
                                            <p:strVal val="#ppt_x"/>
                                          </p:val>
                                        </p:tav>
                                        <p:tav tm="100000">
                                          <p:val>
                                            <p:strVal val="#ppt_x"/>
                                          </p:val>
                                        </p:tav>
                                      </p:tavLst>
                                    </p:anim>
                                    <p:anim calcmode="lin" valueType="num">
                                      <p:cBhvr additive="base">
                                        <p:cTn id="118" dur="500" fill="hold"/>
                                        <p:tgtEl>
                                          <p:spTgt spid="256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11" name="KLIRR1.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5625">
                                            <p:txEl>
                                              <p:pRg st="0" end="0"/>
                                            </p:txEl>
                                          </p:spTgt>
                                        </p:tgtEl>
                                        <p:attrNameLst>
                                          <p:attrName>style.visibility</p:attrName>
                                        </p:attrNameLst>
                                      </p:cBhvr>
                                      <p:to>
                                        <p:strVal val="visible"/>
                                      </p:to>
                                    </p:set>
                                    <p:anim calcmode="lin" valueType="num">
                                      <p:cBhvr additive="base">
                                        <p:cTn id="123" dur="500" fill="hold"/>
                                        <p:tgtEl>
                                          <p:spTgt spid="25625">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56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2" name="trin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autoUpdateAnimBg="0"/>
      <p:bldP spid="25602" grpId="0" animBg="1"/>
      <p:bldP spid="25603" grpId="0" build="p" autoUpdateAnimBg="0"/>
      <p:bldP spid="25605" grpId="0" animBg="1"/>
      <p:bldP spid="25607" grpId="0" build="p" autoUpdateAnimBg="0"/>
      <p:bldP spid="25613" grpId="0" build="p" autoUpdateAnimBg="0"/>
      <p:bldP spid="25614" grpId="0" autoUpdateAnimBg="0"/>
      <p:bldP spid="25615" grpId="0" autoUpdateAnimBg="0"/>
      <p:bldP spid="25616" grpId="0" autoUpdateAnimBg="0"/>
      <p:bldP spid="25617" grpId="0" autoUpdateAnimBg="0"/>
      <p:bldP spid="25618" grpId="0" autoUpdateAnimBg="0"/>
      <p:bldP spid="25619" grpId="0" animBg="1"/>
      <p:bldP spid="25620" grpId="0" animBg="1"/>
      <p:bldP spid="25621" grpId="0" build="p" autoUpdateAnimBg="0"/>
      <p:bldP spid="25622" grpId="0" animBg="1"/>
      <p:bldP spid="25623" grpId="0" autoUpdateAnimBg="0"/>
      <p:bldP spid="25624" grpId="0" autoUpdateAnimBg="0"/>
      <p:bldP spid="2562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hteck 26624">
            <a:extLst>
              <a:ext uri="{FF2B5EF4-FFF2-40B4-BE49-F238E27FC236}">
                <a16:creationId xmlns:a16="http://schemas.microsoft.com/office/drawing/2014/main" id="{2C424181-47A8-4EB6-851A-24B0B9BD9BA3}"/>
              </a:ext>
            </a:extLst>
          </p:cNvPr>
          <p:cNvSpPr>
            <a:spLocks noChangeArrowheads="1"/>
          </p:cNvSpPr>
          <p:nvPr/>
        </p:nvSpPr>
        <p:spPr bwMode="auto">
          <a:xfrm>
            <a:off x="990600" y="3048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Biologische Verwitterung</a:t>
            </a:r>
          </a:p>
        </p:txBody>
      </p:sp>
      <p:sp>
        <p:nvSpPr>
          <p:cNvPr id="26626" name="Rechteck 26625">
            <a:extLst>
              <a:ext uri="{FF2B5EF4-FFF2-40B4-BE49-F238E27FC236}">
                <a16:creationId xmlns:a16="http://schemas.microsoft.com/office/drawing/2014/main" id="{2408DCC4-BC4D-430F-BBCF-3B376C3BBF31}"/>
              </a:ext>
            </a:extLst>
          </p:cNvPr>
          <p:cNvSpPr>
            <a:spLocks noChangeArrowheads="1"/>
          </p:cNvSpPr>
          <p:nvPr/>
        </p:nvSpPr>
        <p:spPr bwMode="auto">
          <a:xfrm>
            <a:off x="838200" y="990600"/>
            <a:ext cx="731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 biologisch , physikalische Verwitterung</a:t>
            </a:r>
          </a:p>
        </p:txBody>
      </p:sp>
      <p:sp>
        <p:nvSpPr>
          <p:cNvPr id="26627" name="Rechteck 26626">
            <a:extLst>
              <a:ext uri="{FF2B5EF4-FFF2-40B4-BE49-F238E27FC236}">
                <a16:creationId xmlns:a16="http://schemas.microsoft.com/office/drawing/2014/main" id="{1AEF7D36-E93A-4C3D-80E4-89E40EAEA91C}"/>
              </a:ext>
            </a:extLst>
          </p:cNvPr>
          <p:cNvSpPr>
            <a:spLocks noChangeArrowheads="1"/>
          </p:cNvSpPr>
          <p:nvPr/>
        </p:nvSpPr>
        <p:spPr bwMode="auto">
          <a:xfrm>
            <a:off x="1219200" y="1371600"/>
            <a:ext cx="411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Sprengwirkung von Wurzeln</a:t>
            </a:r>
          </a:p>
        </p:txBody>
      </p:sp>
      <p:sp>
        <p:nvSpPr>
          <p:cNvPr id="26628" name="Rechteck 26627">
            <a:extLst>
              <a:ext uri="{FF2B5EF4-FFF2-40B4-BE49-F238E27FC236}">
                <a16:creationId xmlns:a16="http://schemas.microsoft.com/office/drawing/2014/main" id="{17419997-DF76-4795-B71A-A03CDFABB6B4}"/>
              </a:ext>
            </a:extLst>
          </p:cNvPr>
          <p:cNvSpPr>
            <a:spLocks noChangeArrowheads="1"/>
          </p:cNvSpPr>
          <p:nvPr/>
        </p:nvSpPr>
        <p:spPr bwMode="auto">
          <a:xfrm>
            <a:off x="3435350" y="2597150"/>
            <a:ext cx="1816100" cy="368300"/>
          </a:xfrm>
          <a:prstGeom prst="rect">
            <a:avLst/>
          </a:prstGeom>
          <a:blipFill dpi="0" rotWithShape="0">
            <a:blip r:embed="rId8"/>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29" name="Rechteck 26628">
            <a:extLst>
              <a:ext uri="{FF2B5EF4-FFF2-40B4-BE49-F238E27FC236}">
                <a16:creationId xmlns:a16="http://schemas.microsoft.com/office/drawing/2014/main" id="{FDC625B3-6EF7-423D-A130-7E3496681BCD}"/>
              </a:ext>
            </a:extLst>
          </p:cNvPr>
          <p:cNvSpPr>
            <a:spLocks noChangeArrowheads="1"/>
          </p:cNvSpPr>
          <p:nvPr/>
        </p:nvSpPr>
        <p:spPr bwMode="auto">
          <a:xfrm>
            <a:off x="3359150" y="2901950"/>
            <a:ext cx="1968500" cy="901700"/>
          </a:xfrm>
          <a:prstGeom prst="rect">
            <a:avLst/>
          </a:prstGeom>
          <a:blipFill dpi="0" rotWithShape="0">
            <a:blip r:embed="rId9"/>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6" name="Form 26629">
            <a:extLst>
              <a:ext uri="{FF2B5EF4-FFF2-40B4-BE49-F238E27FC236}">
                <a16:creationId xmlns:a16="http://schemas.microsoft.com/office/drawing/2014/main" id="{2F8E9EC1-8BF3-495A-9263-32355F9686B1}"/>
              </a:ext>
            </a:extLst>
          </p:cNvPr>
          <p:cNvSpPr>
            <a:spLocks/>
          </p:cNvSpPr>
          <p:nvPr/>
        </p:nvSpPr>
        <p:spPr bwMode="auto">
          <a:xfrm>
            <a:off x="3886200" y="2579688"/>
            <a:ext cx="511175" cy="1003300"/>
          </a:xfrm>
          <a:custGeom>
            <a:avLst/>
            <a:gdLst>
              <a:gd name="T0" fmla="*/ 0 w 322"/>
              <a:gd name="T1" fmla="*/ 631 h 632"/>
              <a:gd name="T2" fmla="*/ 91 w 322"/>
              <a:gd name="T3" fmla="*/ 600 h 632"/>
              <a:gd name="T4" fmla="*/ 109 w 322"/>
              <a:gd name="T5" fmla="*/ 581 h 632"/>
              <a:gd name="T6" fmla="*/ 127 w 322"/>
              <a:gd name="T7" fmla="*/ 553 h 632"/>
              <a:gd name="T8" fmla="*/ 146 w 322"/>
              <a:gd name="T9" fmla="*/ 517 h 632"/>
              <a:gd name="T10" fmla="*/ 164 w 322"/>
              <a:gd name="T11" fmla="*/ 498 h 632"/>
              <a:gd name="T12" fmla="*/ 183 w 322"/>
              <a:gd name="T13" fmla="*/ 461 h 632"/>
              <a:gd name="T14" fmla="*/ 192 w 322"/>
              <a:gd name="T15" fmla="*/ 433 h 632"/>
              <a:gd name="T16" fmla="*/ 211 w 322"/>
              <a:gd name="T17" fmla="*/ 360 h 632"/>
              <a:gd name="T18" fmla="*/ 220 w 322"/>
              <a:gd name="T19" fmla="*/ 341 h 632"/>
              <a:gd name="T20" fmla="*/ 247 w 322"/>
              <a:gd name="T21" fmla="*/ 304 h 632"/>
              <a:gd name="T22" fmla="*/ 257 w 322"/>
              <a:gd name="T23" fmla="*/ 276 h 632"/>
              <a:gd name="T24" fmla="*/ 275 w 322"/>
              <a:gd name="T25" fmla="*/ 221 h 632"/>
              <a:gd name="T26" fmla="*/ 284 w 322"/>
              <a:gd name="T27" fmla="*/ 193 h 632"/>
              <a:gd name="T28" fmla="*/ 303 w 322"/>
              <a:gd name="T29" fmla="*/ 120 h 632"/>
              <a:gd name="T30" fmla="*/ 312 w 322"/>
              <a:gd name="T31" fmla="*/ 46 h 632"/>
              <a:gd name="T32" fmla="*/ 312 w 322"/>
              <a:gd name="T33" fmla="*/ 27 h 632"/>
              <a:gd name="T34" fmla="*/ 321 w 322"/>
              <a:gd name="T35" fmla="*/ 0 h 6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632"/>
              <a:gd name="T56" fmla="*/ 0 w 322"/>
              <a:gd name="T57" fmla="*/ 0 h 6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632">
                <a:moveTo>
                  <a:pt x="0" y="631"/>
                </a:moveTo>
                <a:lnTo>
                  <a:pt x="91" y="600"/>
                </a:lnTo>
                <a:lnTo>
                  <a:pt x="109" y="581"/>
                </a:lnTo>
                <a:lnTo>
                  <a:pt x="127" y="553"/>
                </a:lnTo>
                <a:lnTo>
                  <a:pt x="146" y="517"/>
                </a:lnTo>
                <a:lnTo>
                  <a:pt x="164" y="498"/>
                </a:lnTo>
                <a:lnTo>
                  <a:pt x="183" y="461"/>
                </a:lnTo>
                <a:lnTo>
                  <a:pt x="192" y="433"/>
                </a:lnTo>
                <a:lnTo>
                  <a:pt x="211" y="360"/>
                </a:lnTo>
                <a:lnTo>
                  <a:pt x="220" y="341"/>
                </a:lnTo>
                <a:lnTo>
                  <a:pt x="247" y="304"/>
                </a:lnTo>
                <a:lnTo>
                  <a:pt x="257" y="276"/>
                </a:lnTo>
                <a:lnTo>
                  <a:pt x="275" y="221"/>
                </a:lnTo>
                <a:lnTo>
                  <a:pt x="284" y="193"/>
                </a:lnTo>
                <a:lnTo>
                  <a:pt x="303" y="120"/>
                </a:lnTo>
                <a:lnTo>
                  <a:pt x="312" y="46"/>
                </a:lnTo>
                <a:lnTo>
                  <a:pt x="312" y="27"/>
                </a:lnTo>
                <a:lnTo>
                  <a:pt x="321" y="0"/>
                </a:lnTo>
              </a:path>
            </a:pathLst>
          </a:custGeom>
          <a:noFill/>
          <a:ln w="12700" cap="rnd" algn="ctr">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7" name="Form 26630">
            <a:extLst>
              <a:ext uri="{FF2B5EF4-FFF2-40B4-BE49-F238E27FC236}">
                <a16:creationId xmlns:a16="http://schemas.microsoft.com/office/drawing/2014/main" id="{616B77FD-BB7E-4BAA-B659-0E665A64DF24}"/>
              </a:ext>
            </a:extLst>
          </p:cNvPr>
          <p:cNvSpPr>
            <a:spLocks/>
          </p:cNvSpPr>
          <p:nvPr/>
        </p:nvSpPr>
        <p:spPr bwMode="auto">
          <a:xfrm>
            <a:off x="4419600" y="2593975"/>
            <a:ext cx="80963" cy="989013"/>
          </a:xfrm>
          <a:custGeom>
            <a:avLst/>
            <a:gdLst>
              <a:gd name="T0" fmla="*/ 0 w 51"/>
              <a:gd name="T1" fmla="*/ 622 h 623"/>
              <a:gd name="T2" fmla="*/ 31 w 51"/>
              <a:gd name="T3" fmla="*/ 581 h 623"/>
              <a:gd name="T4" fmla="*/ 31 w 51"/>
              <a:gd name="T5" fmla="*/ 554 h 623"/>
              <a:gd name="T6" fmla="*/ 31 w 51"/>
              <a:gd name="T7" fmla="*/ 535 h 623"/>
              <a:gd name="T8" fmla="*/ 31 w 51"/>
              <a:gd name="T9" fmla="*/ 480 h 623"/>
              <a:gd name="T10" fmla="*/ 31 w 51"/>
              <a:gd name="T11" fmla="*/ 452 h 623"/>
              <a:gd name="T12" fmla="*/ 31 w 51"/>
              <a:gd name="T13" fmla="*/ 378 h 623"/>
              <a:gd name="T14" fmla="*/ 31 w 51"/>
              <a:gd name="T15" fmla="*/ 314 h 623"/>
              <a:gd name="T16" fmla="*/ 31 w 51"/>
              <a:gd name="T17" fmla="*/ 295 h 623"/>
              <a:gd name="T18" fmla="*/ 31 w 51"/>
              <a:gd name="T19" fmla="*/ 240 h 623"/>
              <a:gd name="T20" fmla="*/ 41 w 51"/>
              <a:gd name="T21" fmla="*/ 221 h 623"/>
              <a:gd name="T22" fmla="*/ 41 w 51"/>
              <a:gd name="T23" fmla="*/ 194 h 623"/>
              <a:gd name="T24" fmla="*/ 41 w 51"/>
              <a:gd name="T25" fmla="*/ 175 h 623"/>
              <a:gd name="T26" fmla="*/ 50 w 51"/>
              <a:gd name="T27" fmla="*/ 101 h 623"/>
              <a:gd name="T28" fmla="*/ 50 w 51"/>
              <a:gd name="T29" fmla="*/ 74 h 623"/>
              <a:gd name="T30" fmla="*/ 50 w 51"/>
              <a:gd name="T31" fmla="*/ 55 h 623"/>
              <a:gd name="T32" fmla="*/ 50 w 51"/>
              <a:gd name="T33" fmla="*/ 27 h 623"/>
              <a:gd name="T34" fmla="*/ 50 w 51"/>
              <a:gd name="T35" fmla="*/ 0 h 6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623"/>
              <a:gd name="T56" fmla="*/ 0 w 51"/>
              <a:gd name="T57" fmla="*/ 0 h 6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623">
                <a:moveTo>
                  <a:pt x="0" y="622"/>
                </a:moveTo>
                <a:lnTo>
                  <a:pt x="31" y="581"/>
                </a:lnTo>
                <a:lnTo>
                  <a:pt x="31" y="554"/>
                </a:lnTo>
                <a:lnTo>
                  <a:pt x="31" y="535"/>
                </a:lnTo>
                <a:lnTo>
                  <a:pt x="31" y="480"/>
                </a:lnTo>
                <a:lnTo>
                  <a:pt x="31" y="452"/>
                </a:lnTo>
                <a:lnTo>
                  <a:pt x="31" y="378"/>
                </a:lnTo>
                <a:lnTo>
                  <a:pt x="31" y="314"/>
                </a:lnTo>
                <a:lnTo>
                  <a:pt x="31" y="295"/>
                </a:lnTo>
                <a:lnTo>
                  <a:pt x="31" y="240"/>
                </a:lnTo>
                <a:lnTo>
                  <a:pt x="41" y="221"/>
                </a:lnTo>
                <a:lnTo>
                  <a:pt x="41" y="194"/>
                </a:lnTo>
                <a:lnTo>
                  <a:pt x="41" y="175"/>
                </a:lnTo>
                <a:lnTo>
                  <a:pt x="50" y="101"/>
                </a:lnTo>
                <a:lnTo>
                  <a:pt x="50" y="74"/>
                </a:lnTo>
                <a:lnTo>
                  <a:pt x="50" y="55"/>
                </a:lnTo>
                <a:lnTo>
                  <a:pt x="50" y="27"/>
                </a:lnTo>
                <a:lnTo>
                  <a:pt x="50" y="0"/>
                </a:lnTo>
              </a:path>
            </a:pathLst>
          </a:custGeom>
          <a:noFill/>
          <a:ln w="12700" cap="rnd" algn="ctr">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8" name="Form 26631">
            <a:extLst>
              <a:ext uri="{FF2B5EF4-FFF2-40B4-BE49-F238E27FC236}">
                <a16:creationId xmlns:a16="http://schemas.microsoft.com/office/drawing/2014/main" id="{C1049C32-0C5B-48B2-876E-F4251F0CD8FC}"/>
              </a:ext>
            </a:extLst>
          </p:cNvPr>
          <p:cNvSpPr>
            <a:spLocks/>
          </p:cNvSpPr>
          <p:nvPr/>
        </p:nvSpPr>
        <p:spPr bwMode="auto">
          <a:xfrm>
            <a:off x="4572000" y="2636838"/>
            <a:ext cx="60325" cy="946150"/>
          </a:xfrm>
          <a:custGeom>
            <a:avLst/>
            <a:gdLst>
              <a:gd name="T0" fmla="*/ 0 w 38"/>
              <a:gd name="T1" fmla="*/ 595 h 596"/>
              <a:gd name="T2" fmla="*/ 28 w 38"/>
              <a:gd name="T3" fmla="*/ 545 h 596"/>
              <a:gd name="T4" fmla="*/ 37 w 38"/>
              <a:gd name="T5" fmla="*/ 508 h 596"/>
              <a:gd name="T6" fmla="*/ 37 w 38"/>
              <a:gd name="T7" fmla="*/ 471 h 596"/>
              <a:gd name="T8" fmla="*/ 37 w 38"/>
              <a:gd name="T9" fmla="*/ 444 h 596"/>
              <a:gd name="T10" fmla="*/ 37 w 38"/>
              <a:gd name="T11" fmla="*/ 425 h 596"/>
              <a:gd name="T12" fmla="*/ 37 w 38"/>
              <a:gd name="T13" fmla="*/ 397 h 596"/>
              <a:gd name="T14" fmla="*/ 37 w 38"/>
              <a:gd name="T15" fmla="*/ 370 h 596"/>
              <a:gd name="T16" fmla="*/ 37 w 38"/>
              <a:gd name="T17" fmla="*/ 351 h 596"/>
              <a:gd name="T18" fmla="*/ 37 w 38"/>
              <a:gd name="T19" fmla="*/ 324 h 596"/>
              <a:gd name="T20" fmla="*/ 37 w 38"/>
              <a:gd name="T21" fmla="*/ 305 h 596"/>
              <a:gd name="T22" fmla="*/ 28 w 38"/>
              <a:gd name="T23" fmla="*/ 277 h 596"/>
              <a:gd name="T24" fmla="*/ 28 w 38"/>
              <a:gd name="T25" fmla="*/ 250 h 596"/>
              <a:gd name="T26" fmla="*/ 28 w 38"/>
              <a:gd name="T27" fmla="*/ 231 h 596"/>
              <a:gd name="T28" fmla="*/ 18 w 38"/>
              <a:gd name="T29" fmla="*/ 204 h 596"/>
              <a:gd name="T30" fmla="*/ 18 w 38"/>
              <a:gd name="T31" fmla="*/ 139 h 596"/>
              <a:gd name="T32" fmla="*/ 9 w 38"/>
              <a:gd name="T33" fmla="*/ 120 h 596"/>
              <a:gd name="T34" fmla="*/ 9 w 38"/>
              <a:gd name="T35" fmla="*/ 84 h 596"/>
              <a:gd name="T36" fmla="*/ 9 w 38"/>
              <a:gd name="T37" fmla="*/ 65 h 596"/>
              <a:gd name="T38" fmla="*/ 9 w 38"/>
              <a:gd name="T39" fmla="*/ 28 h 596"/>
              <a:gd name="T40" fmla="*/ 9 w 38"/>
              <a:gd name="T41" fmla="*/ 0 h 5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596"/>
              <a:gd name="T65" fmla="*/ 0 w 38"/>
              <a:gd name="T66" fmla="*/ 0 h 5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596">
                <a:moveTo>
                  <a:pt x="0" y="595"/>
                </a:moveTo>
                <a:lnTo>
                  <a:pt x="28" y="545"/>
                </a:lnTo>
                <a:lnTo>
                  <a:pt x="37" y="508"/>
                </a:lnTo>
                <a:lnTo>
                  <a:pt x="37" y="471"/>
                </a:lnTo>
                <a:lnTo>
                  <a:pt x="37" y="444"/>
                </a:lnTo>
                <a:lnTo>
                  <a:pt x="37" y="425"/>
                </a:lnTo>
                <a:lnTo>
                  <a:pt x="37" y="397"/>
                </a:lnTo>
                <a:lnTo>
                  <a:pt x="37" y="370"/>
                </a:lnTo>
                <a:lnTo>
                  <a:pt x="37" y="351"/>
                </a:lnTo>
                <a:lnTo>
                  <a:pt x="37" y="324"/>
                </a:lnTo>
                <a:lnTo>
                  <a:pt x="37" y="305"/>
                </a:lnTo>
                <a:lnTo>
                  <a:pt x="28" y="277"/>
                </a:lnTo>
                <a:lnTo>
                  <a:pt x="28" y="250"/>
                </a:lnTo>
                <a:lnTo>
                  <a:pt x="28" y="231"/>
                </a:lnTo>
                <a:lnTo>
                  <a:pt x="18" y="204"/>
                </a:lnTo>
                <a:lnTo>
                  <a:pt x="18" y="139"/>
                </a:lnTo>
                <a:lnTo>
                  <a:pt x="9" y="120"/>
                </a:lnTo>
                <a:lnTo>
                  <a:pt x="9" y="84"/>
                </a:lnTo>
                <a:lnTo>
                  <a:pt x="9" y="65"/>
                </a:lnTo>
                <a:lnTo>
                  <a:pt x="9" y="28"/>
                </a:lnTo>
                <a:lnTo>
                  <a:pt x="9" y="0"/>
                </a:lnTo>
              </a:path>
            </a:pathLst>
          </a:custGeom>
          <a:solidFill>
            <a:schemeClr val="tx2"/>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9" name="Form 26632">
            <a:extLst>
              <a:ext uri="{FF2B5EF4-FFF2-40B4-BE49-F238E27FC236}">
                <a16:creationId xmlns:a16="http://schemas.microsoft.com/office/drawing/2014/main" id="{5521F6CB-DD02-42F7-962D-27591190FBDA}"/>
              </a:ext>
            </a:extLst>
          </p:cNvPr>
          <p:cNvSpPr>
            <a:spLocks/>
          </p:cNvSpPr>
          <p:nvPr/>
        </p:nvSpPr>
        <p:spPr bwMode="auto">
          <a:xfrm>
            <a:off x="4267200" y="1582738"/>
            <a:ext cx="468313" cy="1100137"/>
          </a:xfrm>
          <a:custGeom>
            <a:avLst/>
            <a:gdLst>
              <a:gd name="T0" fmla="*/ 0 w 295"/>
              <a:gd name="T1" fmla="*/ 635 h 693"/>
              <a:gd name="T2" fmla="*/ 44 w 295"/>
              <a:gd name="T3" fmla="*/ 664 h 693"/>
              <a:gd name="T4" fmla="*/ 63 w 295"/>
              <a:gd name="T5" fmla="*/ 655 h 693"/>
              <a:gd name="T6" fmla="*/ 81 w 295"/>
              <a:gd name="T7" fmla="*/ 628 h 693"/>
              <a:gd name="T8" fmla="*/ 90 w 295"/>
              <a:gd name="T9" fmla="*/ 609 h 693"/>
              <a:gd name="T10" fmla="*/ 90 w 295"/>
              <a:gd name="T11" fmla="*/ 572 h 693"/>
              <a:gd name="T12" fmla="*/ 100 w 295"/>
              <a:gd name="T13" fmla="*/ 535 h 693"/>
              <a:gd name="T14" fmla="*/ 118 w 295"/>
              <a:gd name="T15" fmla="*/ 480 h 693"/>
              <a:gd name="T16" fmla="*/ 137 w 295"/>
              <a:gd name="T17" fmla="*/ 387 h 693"/>
              <a:gd name="T18" fmla="*/ 146 w 295"/>
              <a:gd name="T19" fmla="*/ 314 h 693"/>
              <a:gd name="T20" fmla="*/ 155 w 295"/>
              <a:gd name="T21" fmla="*/ 258 h 693"/>
              <a:gd name="T22" fmla="*/ 164 w 295"/>
              <a:gd name="T23" fmla="*/ 221 h 693"/>
              <a:gd name="T24" fmla="*/ 174 w 295"/>
              <a:gd name="T25" fmla="*/ 147 h 693"/>
              <a:gd name="T26" fmla="*/ 174 w 295"/>
              <a:gd name="T27" fmla="*/ 92 h 693"/>
              <a:gd name="T28" fmla="*/ 174 w 295"/>
              <a:gd name="T29" fmla="*/ 18 h 693"/>
              <a:gd name="T30" fmla="*/ 210 w 295"/>
              <a:gd name="T31" fmla="*/ 0 h 693"/>
              <a:gd name="T32" fmla="*/ 266 w 295"/>
              <a:gd name="T33" fmla="*/ 9 h 693"/>
              <a:gd name="T34" fmla="*/ 266 w 295"/>
              <a:gd name="T35" fmla="*/ 64 h 693"/>
              <a:gd name="T36" fmla="*/ 266 w 295"/>
              <a:gd name="T37" fmla="*/ 83 h 693"/>
              <a:gd name="T38" fmla="*/ 266 w 295"/>
              <a:gd name="T39" fmla="*/ 111 h 693"/>
              <a:gd name="T40" fmla="*/ 257 w 295"/>
              <a:gd name="T41" fmla="*/ 138 h 693"/>
              <a:gd name="T42" fmla="*/ 247 w 295"/>
              <a:gd name="T43" fmla="*/ 157 h 693"/>
              <a:gd name="T44" fmla="*/ 238 w 295"/>
              <a:gd name="T45" fmla="*/ 184 h 693"/>
              <a:gd name="T46" fmla="*/ 229 w 295"/>
              <a:gd name="T47" fmla="*/ 212 h 693"/>
              <a:gd name="T48" fmla="*/ 229 w 295"/>
              <a:gd name="T49" fmla="*/ 231 h 693"/>
              <a:gd name="T50" fmla="*/ 220 w 295"/>
              <a:gd name="T51" fmla="*/ 286 h 693"/>
              <a:gd name="T52" fmla="*/ 220 w 295"/>
              <a:gd name="T53" fmla="*/ 341 h 693"/>
              <a:gd name="T54" fmla="*/ 220 w 295"/>
              <a:gd name="T55" fmla="*/ 360 h 693"/>
              <a:gd name="T56" fmla="*/ 220 w 295"/>
              <a:gd name="T57" fmla="*/ 387 h 693"/>
              <a:gd name="T58" fmla="*/ 220 w 295"/>
              <a:gd name="T59" fmla="*/ 443 h 693"/>
              <a:gd name="T60" fmla="*/ 210 w 295"/>
              <a:gd name="T61" fmla="*/ 498 h 693"/>
              <a:gd name="T62" fmla="*/ 210 w 295"/>
              <a:gd name="T63" fmla="*/ 517 h 693"/>
              <a:gd name="T64" fmla="*/ 210 w 295"/>
              <a:gd name="T65" fmla="*/ 591 h 693"/>
              <a:gd name="T66" fmla="*/ 210 w 295"/>
              <a:gd name="T67" fmla="*/ 646 h 693"/>
              <a:gd name="T68" fmla="*/ 220 w 295"/>
              <a:gd name="T69" fmla="*/ 683 h 693"/>
              <a:gd name="T70" fmla="*/ 294 w 295"/>
              <a:gd name="T71" fmla="*/ 692 h 6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5"/>
              <a:gd name="T109" fmla="*/ 0 h 693"/>
              <a:gd name="T110" fmla="*/ 0 w 295"/>
              <a:gd name="T111" fmla="*/ 0 h 6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5" h="693">
                <a:moveTo>
                  <a:pt x="0" y="635"/>
                </a:moveTo>
                <a:lnTo>
                  <a:pt x="44" y="664"/>
                </a:lnTo>
                <a:lnTo>
                  <a:pt x="63" y="655"/>
                </a:lnTo>
                <a:lnTo>
                  <a:pt x="81" y="628"/>
                </a:lnTo>
                <a:lnTo>
                  <a:pt x="90" y="609"/>
                </a:lnTo>
                <a:lnTo>
                  <a:pt x="90" y="572"/>
                </a:lnTo>
                <a:lnTo>
                  <a:pt x="100" y="535"/>
                </a:lnTo>
                <a:lnTo>
                  <a:pt x="118" y="480"/>
                </a:lnTo>
                <a:lnTo>
                  <a:pt x="137" y="387"/>
                </a:lnTo>
                <a:lnTo>
                  <a:pt x="146" y="314"/>
                </a:lnTo>
                <a:lnTo>
                  <a:pt x="155" y="258"/>
                </a:lnTo>
                <a:lnTo>
                  <a:pt x="164" y="221"/>
                </a:lnTo>
                <a:lnTo>
                  <a:pt x="174" y="147"/>
                </a:lnTo>
                <a:lnTo>
                  <a:pt x="174" y="92"/>
                </a:lnTo>
                <a:lnTo>
                  <a:pt x="174" y="18"/>
                </a:lnTo>
                <a:lnTo>
                  <a:pt x="210" y="0"/>
                </a:lnTo>
                <a:lnTo>
                  <a:pt x="266" y="9"/>
                </a:lnTo>
                <a:lnTo>
                  <a:pt x="266" y="64"/>
                </a:lnTo>
                <a:lnTo>
                  <a:pt x="266" y="83"/>
                </a:lnTo>
                <a:lnTo>
                  <a:pt x="266" y="111"/>
                </a:lnTo>
                <a:lnTo>
                  <a:pt x="257" y="138"/>
                </a:lnTo>
                <a:lnTo>
                  <a:pt x="247" y="157"/>
                </a:lnTo>
                <a:lnTo>
                  <a:pt x="238" y="184"/>
                </a:lnTo>
                <a:lnTo>
                  <a:pt x="229" y="212"/>
                </a:lnTo>
                <a:lnTo>
                  <a:pt x="229" y="231"/>
                </a:lnTo>
                <a:lnTo>
                  <a:pt x="220" y="286"/>
                </a:lnTo>
                <a:lnTo>
                  <a:pt x="220" y="341"/>
                </a:lnTo>
                <a:lnTo>
                  <a:pt x="220" y="360"/>
                </a:lnTo>
                <a:lnTo>
                  <a:pt x="220" y="387"/>
                </a:lnTo>
                <a:lnTo>
                  <a:pt x="220" y="443"/>
                </a:lnTo>
                <a:lnTo>
                  <a:pt x="210" y="498"/>
                </a:lnTo>
                <a:lnTo>
                  <a:pt x="210" y="517"/>
                </a:lnTo>
                <a:lnTo>
                  <a:pt x="210" y="591"/>
                </a:lnTo>
                <a:lnTo>
                  <a:pt x="210" y="646"/>
                </a:lnTo>
                <a:lnTo>
                  <a:pt x="220" y="683"/>
                </a:lnTo>
                <a:lnTo>
                  <a:pt x="294" y="692"/>
                </a:lnTo>
              </a:path>
            </a:pathLst>
          </a:custGeom>
          <a:blipFill dpi="0" rotWithShape="0">
            <a:blip r:embed="rId10"/>
            <a:srcRect/>
            <a:tile tx="0" ty="0" sx="100000" sy="100000" flip="none" algn="tl"/>
          </a:blipFill>
          <a:ln w="12700" cap="rnd" algn="ctr">
            <a:solidFill>
              <a:schemeClr val="bg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10" name="Ellipse 26633">
            <a:extLst>
              <a:ext uri="{FF2B5EF4-FFF2-40B4-BE49-F238E27FC236}">
                <a16:creationId xmlns:a16="http://schemas.microsoft.com/office/drawing/2014/main" id="{AA34E10A-AA99-4944-BBD8-F050E6B4CA72}"/>
              </a:ext>
            </a:extLst>
          </p:cNvPr>
          <p:cNvSpPr>
            <a:spLocks noChangeArrowheads="1"/>
          </p:cNvSpPr>
          <p:nvPr/>
        </p:nvSpPr>
        <p:spPr bwMode="auto">
          <a:xfrm>
            <a:off x="4349750" y="996950"/>
            <a:ext cx="596900" cy="596900"/>
          </a:xfrm>
          <a:prstGeom prst="ellipse">
            <a:avLst/>
          </a:prstGeom>
          <a:solidFill>
            <a:srgbClr val="66FF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635" name="Rechteck 26634">
            <a:extLst>
              <a:ext uri="{FF2B5EF4-FFF2-40B4-BE49-F238E27FC236}">
                <a16:creationId xmlns:a16="http://schemas.microsoft.com/office/drawing/2014/main" id="{05675CC5-4BF5-4A5B-AD3C-35B9A1AA2E54}"/>
              </a:ext>
            </a:extLst>
          </p:cNvPr>
          <p:cNvSpPr>
            <a:spLocks noChangeArrowheads="1"/>
          </p:cNvSpPr>
          <p:nvPr/>
        </p:nvSpPr>
        <p:spPr bwMode="auto">
          <a:xfrm>
            <a:off x="609600" y="2514600"/>
            <a:ext cx="2286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Tätigkeit wühlender  Orga-    	nismen</a:t>
            </a:r>
          </a:p>
        </p:txBody>
      </p:sp>
      <p:sp>
        <p:nvSpPr>
          <p:cNvPr id="26636" name="Rechteck 26635">
            <a:extLst>
              <a:ext uri="{FF2B5EF4-FFF2-40B4-BE49-F238E27FC236}">
                <a16:creationId xmlns:a16="http://schemas.microsoft.com/office/drawing/2014/main" id="{7769E533-9CDE-460F-AD03-D2CF6BA28B89}"/>
              </a:ext>
            </a:extLst>
          </p:cNvPr>
          <p:cNvSpPr>
            <a:spLocks noChangeArrowheads="1"/>
          </p:cNvSpPr>
          <p:nvPr/>
        </p:nvSpPr>
        <p:spPr bwMode="auto">
          <a:xfrm>
            <a:off x="762000" y="3962400"/>
            <a:ext cx="502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 - biologisch - chemische Verwitterung</a:t>
            </a:r>
          </a:p>
        </p:txBody>
      </p:sp>
      <p:sp>
        <p:nvSpPr>
          <p:cNvPr id="26637" name="Rechteck 26636">
            <a:extLst>
              <a:ext uri="{FF2B5EF4-FFF2-40B4-BE49-F238E27FC236}">
                <a16:creationId xmlns:a16="http://schemas.microsoft.com/office/drawing/2014/main" id="{75424534-F9BA-43E2-A07B-112BCA86162B}"/>
              </a:ext>
            </a:extLst>
          </p:cNvPr>
          <p:cNvSpPr>
            <a:spLocks noChangeArrowheads="1"/>
          </p:cNvSpPr>
          <p:nvPr/>
        </p:nvSpPr>
        <p:spPr bwMode="auto">
          <a:xfrm>
            <a:off x="838200" y="4267200"/>
            <a:ext cx="7924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Absonderung von organischen Säuren zur Nährstoffaufnahme</a:t>
            </a:r>
          </a:p>
          <a:p>
            <a:pPr>
              <a:spcBef>
                <a:spcPct val="50000"/>
              </a:spcBef>
            </a:pPr>
            <a:r>
              <a:rPr lang="de-DE" altLang="de-DE">
                <a:latin typeface="Times New Roman" panose="02020603050405020304" pitchFamily="18" charset="0"/>
              </a:rPr>
              <a:t>Bildung von Huminsäuren bei der biologischen Zersetzung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 calcmode="lin" valueType="num">
                                      <p:cBhvr additive="base">
                                        <p:cTn id="7" dur="500" fill="hold"/>
                                        <p:tgtEl>
                                          <p:spTgt spid="266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ögel.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idstorm.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6627"/>
                                        </p:tgtEl>
                                        <p:attrNameLst>
                                          <p:attrName>style.visibility</p:attrName>
                                        </p:attrNameLst>
                                      </p:cBhvr>
                                      <p:to>
                                        <p:strVal val="visible"/>
                                      </p:to>
                                    </p:set>
                                    <p:anim calcmode="lin" valueType="num">
                                      <p:cBhvr additive="base">
                                        <p:cTn id="19" dur="500" fill="hold"/>
                                        <p:tgtEl>
                                          <p:spTgt spid="26627"/>
                                        </p:tgtEl>
                                        <p:attrNameLst>
                                          <p:attrName>ppt_x</p:attrName>
                                        </p:attrNameLst>
                                      </p:cBhvr>
                                      <p:tavLst>
                                        <p:tav tm="0">
                                          <p:val>
                                            <p:strVal val="1+#ppt_w/2"/>
                                          </p:val>
                                        </p:tav>
                                        <p:tav tm="100000">
                                          <p:val>
                                            <p:strVal val="#ppt_x"/>
                                          </p:val>
                                        </p:tav>
                                      </p:tavLst>
                                    </p:anim>
                                    <p:anim calcmode="lin" valueType="num">
                                      <p:cBhvr additive="base">
                                        <p:cTn id="20" dur="500" fill="hold"/>
                                        <p:tgtEl>
                                          <p:spTgt spid="266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EXPLOD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6628"/>
                                        </p:tgtEl>
                                        <p:attrNameLst>
                                          <p:attrName>style.visibility</p:attrName>
                                        </p:attrNameLst>
                                      </p:cBhvr>
                                      <p:to>
                                        <p:strVal val="visible"/>
                                      </p:to>
                                    </p:set>
                                    <p:anim calcmode="lin" valueType="num">
                                      <p:cBhvr additive="base">
                                        <p:cTn id="25" dur="500" fill="hold"/>
                                        <p:tgtEl>
                                          <p:spTgt spid="26628"/>
                                        </p:tgtEl>
                                        <p:attrNameLst>
                                          <p:attrName>ppt_x</p:attrName>
                                        </p:attrNameLst>
                                      </p:cBhvr>
                                      <p:tavLst>
                                        <p:tav tm="0">
                                          <p:val>
                                            <p:strVal val="#ppt_x"/>
                                          </p:val>
                                        </p:tav>
                                        <p:tav tm="100000">
                                          <p:val>
                                            <p:strVal val="#ppt_x"/>
                                          </p:val>
                                        </p:tav>
                                      </p:tavLst>
                                    </p:anim>
                                    <p:anim calcmode="lin" valueType="num">
                                      <p:cBhvr additive="base">
                                        <p:cTn id="26" dur="500" fill="hold"/>
                                        <p:tgtEl>
                                          <p:spTgt spid="266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CRO5.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9"/>
                                        </p:tgtEl>
                                        <p:attrNameLst>
                                          <p:attrName>style.visibility</p:attrName>
                                        </p:attrNameLst>
                                      </p:cBhvr>
                                      <p:to>
                                        <p:strVal val="visible"/>
                                      </p:to>
                                    </p:set>
                                    <p:anim calcmode="lin" valueType="num">
                                      <p:cBhvr additive="base">
                                        <p:cTn id="31" dur="500" fill="hold"/>
                                        <p:tgtEl>
                                          <p:spTgt spid="26629"/>
                                        </p:tgtEl>
                                        <p:attrNameLst>
                                          <p:attrName>ppt_x</p:attrName>
                                        </p:attrNameLst>
                                      </p:cBhvr>
                                      <p:tavLst>
                                        <p:tav tm="0">
                                          <p:val>
                                            <p:strVal val="#ppt_x"/>
                                          </p:val>
                                        </p:tav>
                                        <p:tav tm="100000">
                                          <p:val>
                                            <p:strVal val="#ppt_x"/>
                                          </p:val>
                                        </p:tav>
                                      </p:tavLst>
                                    </p:anim>
                                    <p:anim calcmode="lin" valueType="num">
                                      <p:cBhvr additive="base">
                                        <p:cTn id="32" dur="500" fill="hold"/>
                                        <p:tgtEl>
                                          <p:spTgt spid="266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ACRO5.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6635">
                                            <p:txEl>
                                              <p:pRg st="0" end="0"/>
                                            </p:txEl>
                                          </p:spTgt>
                                        </p:tgtEl>
                                        <p:attrNameLst>
                                          <p:attrName>style.visibility</p:attrName>
                                        </p:attrNameLst>
                                      </p:cBhvr>
                                      <p:to>
                                        <p:strVal val="visible"/>
                                      </p:to>
                                    </p:set>
                                    <p:anim calcmode="lin" valueType="num">
                                      <p:cBhvr additive="base">
                                        <p:cTn id="37" dur="500" fill="hold"/>
                                        <p:tgtEl>
                                          <p:spTgt spid="2663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3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Wühle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636">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Frogchem.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6637">
                                            <p:txEl>
                                              <p:pRg st="0" end="0"/>
                                            </p:txEl>
                                          </p:spTgt>
                                        </p:tgtEl>
                                        <p:attrNameLst>
                                          <p:attrName>style.visibility</p:attrName>
                                        </p:attrNameLst>
                                      </p:cBhvr>
                                      <p:to>
                                        <p:strVal val="visible"/>
                                      </p:to>
                                    </p:set>
                                    <p:anim calcmode="lin" valueType="num">
                                      <p:cBhvr additive="base">
                                        <p:cTn id="47" dur="500" fill="hold"/>
                                        <p:tgtEl>
                                          <p:spTgt spid="26637">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66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Frogchem.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6637">
                                            <p:txEl>
                                              <p:pRg st="1" end="1"/>
                                            </p:txEl>
                                          </p:spTgt>
                                        </p:tgtEl>
                                        <p:attrNameLst>
                                          <p:attrName>style.visibility</p:attrName>
                                        </p:attrNameLst>
                                      </p:cBhvr>
                                      <p:to>
                                        <p:strVal val="visible"/>
                                      </p:to>
                                    </p:set>
                                    <p:anim calcmode="lin" valueType="num">
                                      <p:cBhvr additive="base">
                                        <p:cTn id="53" dur="500" fill="hold"/>
                                        <p:tgtEl>
                                          <p:spTgt spid="26637">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663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7" name="Frogch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autoUpdateAnimBg="0"/>
      <p:bldP spid="26626" grpId="0" autoUpdateAnimBg="0"/>
      <p:bldP spid="26627" grpId="0" autoUpdateAnimBg="0"/>
      <p:bldP spid="26628" grpId="0" animBg="1"/>
      <p:bldP spid="26629" grpId="0" animBg="1"/>
      <p:bldP spid="26635" grpId="0" build="p" autoUpdateAnimBg="0"/>
      <p:bldP spid="26636" grpId="0" build="p" autoUpdateAnimBg="0"/>
      <p:bldP spid="2663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hteck 27648">
            <a:extLst>
              <a:ext uri="{FF2B5EF4-FFF2-40B4-BE49-F238E27FC236}">
                <a16:creationId xmlns:a16="http://schemas.microsoft.com/office/drawing/2014/main" id="{7FC4CCBE-5332-4BBE-8D05-7FBBE9FD8D9D}"/>
              </a:ext>
            </a:extLst>
          </p:cNvPr>
          <p:cNvSpPr>
            <a:spLocks noChangeArrowheads="1"/>
          </p:cNvSpPr>
          <p:nvPr/>
        </p:nvSpPr>
        <p:spPr bwMode="auto">
          <a:xfrm>
            <a:off x="1219200" y="5334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Stabilität von Mineralen</a:t>
            </a:r>
          </a:p>
        </p:txBody>
      </p:sp>
      <p:sp>
        <p:nvSpPr>
          <p:cNvPr id="27650" name="Rechteck 27649">
            <a:extLst>
              <a:ext uri="{FF2B5EF4-FFF2-40B4-BE49-F238E27FC236}">
                <a16:creationId xmlns:a16="http://schemas.microsoft.com/office/drawing/2014/main" id="{128DA65A-3F6D-456C-9184-429A4ABE905A}"/>
              </a:ext>
            </a:extLst>
          </p:cNvPr>
          <p:cNvSpPr>
            <a:spLocks noChangeArrowheads="1"/>
          </p:cNvSpPr>
          <p:nvPr/>
        </p:nvSpPr>
        <p:spPr bwMode="auto">
          <a:xfrm>
            <a:off x="609600" y="12954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solidFill>
                  <a:schemeClr val="hlink"/>
                </a:solidFill>
                <a:latin typeface="Times New Roman" panose="02020603050405020304" pitchFamily="18" charset="0"/>
              </a:rPr>
              <a:t>stabil</a:t>
            </a:r>
          </a:p>
        </p:txBody>
      </p:sp>
      <p:sp>
        <p:nvSpPr>
          <p:cNvPr id="27651" name="Form 27650">
            <a:extLst>
              <a:ext uri="{FF2B5EF4-FFF2-40B4-BE49-F238E27FC236}">
                <a16:creationId xmlns:a16="http://schemas.microsoft.com/office/drawing/2014/main" id="{AC5B2EFB-ACCD-4522-9F0C-609EC47310AC}"/>
              </a:ext>
            </a:extLst>
          </p:cNvPr>
          <p:cNvSpPr>
            <a:spLocks noChangeArrowheads="1"/>
          </p:cNvSpPr>
          <p:nvPr/>
        </p:nvSpPr>
        <p:spPr bwMode="auto">
          <a:xfrm rot="10800000" flipH="1" flipV="1">
            <a:off x="615950" y="1682750"/>
            <a:ext cx="1054100" cy="3797300"/>
          </a:xfrm>
          <a:custGeom>
            <a:avLst/>
            <a:gdLst>
              <a:gd name="T0" fmla="*/ 922338 w 21600"/>
              <a:gd name="T1" fmla="*/ 1898650 h 21600"/>
              <a:gd name="T2" fmla="*/ 527050 w 21600"/>
              <a:gd name="T3" fmla="*/ 3797300 h 21600"/>
              <a:gd name="T4" fmla="*/ 131763 w 21600"/>
              <a:gd name="T5" fmla="*/ 1898650 h 21600"/>
              <a:gd name="T6" fmla="*/ 52705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hlink"/>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7652" name="Rechteck 27651">
            <a:extLst>
              <a:ext uri="{FF2B5EF4-FFF2-40B4-BE49-F238E27FC236}">
                <a16:creationId xmlns:a16="http://schemas.microsoft.com/office/drawing/2014/main" id="{8F6F5707-762F-4DF2-8C67-7EA916963816}"/>
              </a:ext>
            </a:extLst>
          </p:cNvPr>
          <p:cNvSpPr>
            <a:spLocks noChangeArrowheads="1"/>
          </p:cNvSpPr>
          <p:nvPr/>
        </p:nvSpPr>
        <p:spPr bwMode="auto">
          <a:xfrm>
            <a:off x="533400" y="57150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chemeClr val="hlink"/>
                </a:solidFill>
                <a:latin typeface="Times New Roman" panose="02020603050405020304" pitchFamily="18" charset="0"/>
              </a:rPr>
              <a:t>wenig stabil</a:t>
            </a:r>
          </a:p>
        </p:txBody>
      </p:sp>
      <p:sp>
        <p:nvSpPr>
          <p:cNvPr id="27653" name="Rechteck 27652">
            <a:extLst>
              <a:ext uri="{FF2B5EF4-FFF2-40B4-BE49-F238E27FC236}">
                <a16:creationId xmlns:a16="http://schemas.microsoft.com/office/drawing/2014/main" id="{15A4EE61-F1DE-4739-838A-A60DD5BD6021}"/>
              </a:ext>
            </a:extLst>
          </p:cNvPr>
          <p:cNvSpPr>
            <a:spLocks noChangeArrowheads="1"/>
          </p:cNvSpPr>
          <p:nvPr/>
        </p:nvSpPr>
        <p:spPr bwMode="auto">
          <a:xfrm>
            <a:off x="2362200" y="1981200"/>
            <a:ext cx="22098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Quarz</a:t>
            </a:r>
          </a:p>
          <a:p>
            <a:pPr>
              <a:spcBef>
                <a:spcPct val="50000"/>
              </a:spcBef>
            </a:pPr>
            <a:r>
              <a:rPr lang="de-DE" altLang="de-DE">
                <a:latin typeface="Times New Roman" panose="02020603050405020304" pitchFamily="18" charset="0"/>
              </a:rPr>
              <a:t>Tonmineral</a:t>
            </a:r>
          </a:p>
          <a:p>
            <a:pPr>
              <a:spcBef>
                <a:spcPct val="50000"/>
              </a:spcBef>
            </a:pPr>
            <a:r>
              <a:rPr lang="de-DE" altLang="de-DE">
                <a:latin typeface="Times New Roman" panose="02020603050405020304" pitchFamily="18" charset="0"/>
              </a:rPr>
              <a:t>Muskovit (Glimmer)</a:t>
            </a:r>
          </a:p>
          <a:p>
            <a:pPr>
              <a:spcBef>
                <a:spcPct val="50000"/>
              </a:spcBef>
            </a:pPr>
            <a:r>
              <a:rPr lang="de-DE" altLang="de-DE">
                <a:latin typeface="Times New Roman" panose="02020603050405020304" pitchFamily="18" charset="0"/>
              </a:rPr>
              <a:t>Kalifeldspat</a:t>
            </a:r>
          </a:p>
          <a:p>
            <a:pPr>
              <a:spcBef>
                <a:spcPct val="50000"/>
              </a:spcBef>
            </a:pPr>
            <a:r>
              <a:rPr lang="de-DE" altLang="de-DE">
                <a:latin typeface="Times New Roman" panose="02020603050405020304" pitchFamily="18" charset="0"/>
              </a:rPr>
              <a:t>Biotit</a:t>
            </a:r>
          </a:p>
          <a:p>
            <a:pPr>
              <a:spcBef>
                <a:spcPct val="50000"/>
              </a:spcBef>
            </a:pPr>
            <a:r>
              <a:rPr lang="de-DE" altLang="de-DE">
                <a:latin typeface="Times New Roman" panose="02020603050405020304" pitchFamily="18" charset="0"/>
              </a:rPr>
              <a:t>Natriumfeldspat</a:t>
            </a:r>
          </a:p>
          <a:p>
            <a:pPr>
              <a:spcBef>
                <a:spcPct val="50000"/>
              </a:spcBef>
            </a:pPr>
            <a:r>
              <a:rPr lang="de-DE" altLang="de-DE">
                <a:latin typeface="Times New Roman" panose="02020603050405020304" pitchFamily="18" charset="0"/>
              </a:rPr>
              <a:t>Amphibole</a:t>
            </a:r>
          </a:p>
          <a:p>
            <a:pPr>
              <a:spcBef>
                <a:spcPct val="50000"/>
              </a:spcBef>
            </a:pPr>
            <a:r>
              <a:rPr lang="de-DE" altLang="de-DE">
                <a:latin typeface="Times New Roman" panose="02020603050405020304" pitchFamily="18" charset="0"/>
              </a:rPr>
              <a:t>Pyroxene</a:t>
            </a:r>
          </a:p>
          <a:p>
            <a:pPr>
              <a:spcBef>
                <a:spcPct val="50000"/>
              </a:spcBef>
            </a:pPr>
            <a:r>
              <a:rPr lang="de-DE" altLang="de-DE">
                <a:latin typeface="Times New Roman" panose="02020603050405020304" pitchFamily="18" charset="0"/>
              </a:rPr>
              <a:t>Calciumfeldspat</a:t>
            </a:r>
          </a:p>
          <a:p>
            <a:pPr>
              <a:spcBef>
                <a:spcPct val="50000"/>
              </a:spcBef>
            </a:pPr>
            <a:r>
              <a:rPr lang="de-DE" altLang="de-DE">
                <a:latin typeface="Times New Roman" panose="02020603050405020304" pitchFamily="18" charset="0"/>
              </a:rPr>
              <a:t>Olivin</a:t>
            </a:r>
          </a:p>
        </p:txBody>
      </p:sp>
      <p:sp>
        <p:nvSpPr>
          <p:cNvPr id="27654" name="Gerade Verbindung 27653">
            <a:extLst>
              <a:ext uri="{FF2B5EF4-FFF2-40B4-BE49-F238E27FC236}">
                <a16:creationId xmlns:a16="http://schemas.microsoft.com/office/drawing/2014/main" id="{E6D8D2F7-7AA6-4EC6-B97A-4EB5D7862145}"/>
              </a:ext>
            </a:extLst>
          </p:cNvPr>
          <p:cNvSpPr>
            <a:spLocks noChangeShapeType="1"/>
          </p:cNvSpPr>
          <p:nvPr/>
        </p:nvSpPr>
        <p:spPr bwMode="auto">
          <a:xfrm>
            <a:off x="2286000" y="4191000"/>
            <a:ext cx="1295400" cy="0"/>
          </a:xfrm>
          <a:prstGeom prst="line">
            <a:avLst/>
          </a:prstGeom>
          <a:noFill/>
          <a:ln w="12700" algn="ctr">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55" name="Gerade Verbindung 27654">
            <a:extLst>
              <a:ext uri="{FF2B5EF4-FFF2-40B4-BE49-F238E27FC236}">
                <a16:creationId xmlns:a16="http://schemas.microsoft.com/office/drawing/2014/main" id="{F04AB8DA-4ECA-4D7F-AF50-242D6E01F6C7}"/>
              </a:ext>
            </a:extLst>
          </p:cNvPr>
          <p:cNvSpPr>
            <a:spLocks noChangeShapeType="1"/>
          </p:cNvSpPr>
          <p:nvPr/>
        </p:nvSpPr>
        <p:spPr bwMode="auto">
          <a:xfrm>
            <a:off x="2209800" y="4495800"/>
            <a:ext cx="1371600" cy="0"/>
          </a:xfrm>
          <a:prstGeom prst="line">
            <a:avLst/>
          </a:prstGeom>
          <a:noFill/>
          <a:ln w="12700" algn="ctr">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56" name="Gerade Verbindung 27655">
            <a:extLst>
              <a:ext uri="{FF2B5EF4-FFF2-40B4-BE49-F238E27FC236}">
                <a16:creationId xmlns:a16="http://schemas.microsoft.com/office/drawing/2014/main" id="{67B62A6A-B0EB-4FC6-87E8-CF469A9CC23E}"/>
              </a:ext>
            </a:extLst>
          </p:cNvPr>
          <p:cNvSpPr>
            <a:spLocks noChangeShapeType="1"/>
          </p:cNvSpPr>
          <p:nvPr/>
        </p:nvSpPr>
        <p:spPr bwMode="auto">
          <a:xfrm>
            <a:off x="2286000" y="5105400"/>
            <a:ext cx="914400" cy="0"/>
          </a:xfrm>
          <a:prstGeom prst="line">
            <a:avLst/>
          </a:prstGeom>
          <a:noFill/>
          <a:ln w="12700" algn="ctr">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7657" name="Rechteck 27656">
            <a:extLst>
              <a:ext uri="{FF2B5EF4-FFF2-40B4-BE49-F238E27FC236}">
                <a16:creationId xmlns:a16="http://schemas.microsoft.com/office/drawing/2014/main" id="{D1331C52-1909-4384-9850-8BA4858EC7E8}"/>
              </a:ext>
            </a:extLst>
          </p:cNvPr>
          <p:cNvSpPr>
            <a:spLocks noChangeArrowheads="1"/>
          </p:cNvSpPr>
          <p:nvPr/>
        </p:nvSpPr>
        <p:spPr bwMode="auto">
          <a:xfrm>
            <a:off x="4800600" y="26670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FF9900"/>
                </a:solidFill>
                <a:latin typeface="Times New Roman" panose="02020603050405020304" pitchFamily="18" charset="0"/>
              </a:rPr>
              <a:t>Magmatisches , dunkles Gestein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Effect transition="in" filter="blinds(horizontal)">
                                      <p:cBhvr>
                                        <p:cTn id="7" dur="500"/>
                                        <p:tgtEl>
                                          <p:spTgt spid="2764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 calcmode="lin" valueType="num">
                                      <p:cBhvr additive="base">
                                        <p:cTn id="12" dur="500" fill="hold"/>
                                        <p:tgtEl>
                                          <p:spTgt spid="2765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76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7651"/>
                                        </p:tgtEl>
                                        <p:attrNameLst>
                                          <p:attrName>style.visibility</p:attrName>
                                        </p:attrNameLst>
                                      </p:cBhvr>
                                      <p:to>
                                        <p:strVal val="visible"/>
                                      </p:to>
                                    </p:set>
                                    <p:anim calcmode="lin" valueType="num">
                                      <p:cBhvr additive="base">
                                        <p:cTn id="18" dur="500" fill="hold"/>
                                        <p:tgtEl>
                                          <p:spTgt spid="27651"/>
                                        </p:tgtEl>
                                        <p:attrNameLst>
                                          <p:attrName>ppt_x</p:attrName>
                                        </p:attrNameLst>
                                      </p:cBhvr>
                                      <p:tavLst>
                                        <p:tav tm="0">
                                          <p:val>
                                            <p:strVal val="#ppt_x"/>
                                          </p:val>
                                        </p:tav>
                                        <p:tav tm="100000">
                                          <p:val>
                                            <p:strVal val="#ppt_x"/>
                                          </p:val>
                                        </p:tav>
                                      </p:tavLst>
                                    </p:anim>
                                    <p:anim calcmode="lin" valueType="num">
                                      <p:cBhvr additive="base">
                                        <p:cTn id="19" dur="500" fill="hold"/>
                                        <p:tgtEl>
                                          <p:spTgt spid="276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CRO5.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2"/>
                                        </p:tgtEl>
                                        <p:attrNameLst>
                                          <p:attrName>style.visibility</p:attrName>
                                        </p:attrNameLst>
                                      </p:cBhvr>
                                      <p:to>
                                        <p:strVal val="visible"/>
                                      </p:to>
                                    </p:set>
                                    <p:anim calcmode="lin" valueType="num">
                                      <p:cBhvr additive="base">
                                        <p:cTn id="24" dur="500" fill="hold"/>
                                        <p:tgtEl>
                                          <p:spTgt spid="27652"/>
                                        </p:tgtEl>
                                        <p:attrNameLst>
                                          <p:attrName>ppt_x</p:attrName>
                                        </p:attrNameLst>
                                      </p:cBhvr>
                                      <p:tavLst>
                                        <p:tav tm="0">
                                          <p:val>
                                            <p:strVal val="#ppt_x"/>
                                          </p:val>
                                        </p:tav>
                                        <p:tav tm="100000">
                                          <p:val>
                                            <p:strVal val="#ppt_x"/>
                                          </p:val>
                                        </p:tav>
                                      </p:tavLst>
                                    </p:anim>
                                    <p:anim calcmode="lin" valueType="num">
                                      <p:cBhvr additive="base">
                                        <p:cTn id="25" dur="500" fill="hold"/>
                                        <p:tgtEl>
                                          <p:spTgt spid="276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Wühle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653">
                                            <p:txEl>
                                              <p:pRg st="0" end="0"/>
                                            </p:txEl>
                                          </p:spTgt>
                                        </p:tgtEl>
                                        <p:attrNameLst>
                                          <p:attrName>style.visibility</p:attrName>
                                        </p:attrNameLst>
                                      </p:cBhvr>
                                      <p:to>
                                        <p:strVal val="visible"/>
                                      </p:to>
                                    </p:set>
                                    <p:anim calcmode="lin" valueType="num">
                                      <p:cBhvr additive="base">
                                        <p:cTn id="30" dur="500" fill="hold"/>
                                        <p:tgtEl>
                                          <p:spTgt spid="27653">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7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FANFAR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7653">
                                            <p:txEl>
                                              <p:pRg st="1" end="1"/>
                                            </p:txEl>
                                          </p:spTgt>
                                        </p:tgtEl>
                                        <p:attrNameLst>
                                          <p:attrName>style.visibility</p:attrName>
                                        </p:attrNameLst>
                                      </p:cBhvr>
                                      <p:to>
                                        <p:strVal val="visible"/>
                                      </p:to>
                                    </p:set>
                                    <p:anim calcmode="lin" valueType="num">
                                      <p:cBhvr additive="base">
                                        <p:cTn id="36" dur="500" fill="hold"/>
                                        <p:tgtEl>
                                          <p:spTgt spid="27653">
                                            <p:txEl>
                                              <p:pRg st="1" end="1"/>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765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FANFAR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7653">
                                            <p:txEl>
                                              <p:pRg st="2" end="2"/>
                                            </p:txEl>
                                          </p:spTgt>
                                        </p:tgtEl>
                                        <p:attrNameLst>
                                          <p:attrName>style.visibility</p:attrName>
                                        </p:attrNameLst>
                                      </p:cBhvr>
                                      <p:to>
                                        <p:strVal val="visible"/>
                                      </p:to>
                                    </p:set>
                                    <p:anim calcmode="lin" valueType="num">
                                      <p:cBhvr additive="base">
                                        <p:cTn id="42" dur="500" fill="hold"/>
                                        <p:tgtEl>
                                          <p:spTgt spid="27653">
                                            <p:txEl>
                                              <p:pRg st="2" end="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765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FANFAR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7653">
                                            <p:txEl>
                                              <p:pRg st="3" end="3"/>
                                            </p:txEl>
                                          </p:spTgt>
                                        </p:tgtEl>
                                        <p:attrNameLst>
                                          <p:attrName>style.visibility</p:attrName>
                                        </p:attrNameLst>
                                      </p:cBhvr>
                                      <p:to>
                                        <p:strVal val="visible"/>
                                      </p:to>
                                    </p:set>
                                    <p:anim calcmode="lin" valueType="num">
                                      <p:cBhvr additive="base">
                                        <p:cTn id="48" dur="500" fill="hold"/>
                                        <p:tgtEl>
                                          <p:spTgt spid="27653">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765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FANFAR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7653">
                                            <p:txEl>
                                              <p:pRg st="4" end="4"/>
                                            </p:txEl>
                                          </p:spTgt>
                                        </p:tgtEl>
                                        <p:attrNameLst>
                                          <p:attrName>style.visibility</p:attrName>
                                        </p:attrNameLst>
                                      </p:cBhvr>
                                      <p:to>
                                        <p:strVal val="visible"/>
                                      </p:to>
                                    </p:set>
                                    <p:anim calcmode="lin" valueType="num">
                                      <p:cBhvr additive="base">
                                        <p:cTn id="54" dur="500" fill="hold"/>
                                        <p:tgtEl>
                                          <p:spTgt spid="27653">
                                            <p:txEl>
                                              <p:pRg st="4" end="4"/>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765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FANFAR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7653">
                                            <p:txEl>
                                              <p:pRg st="5" end="5"/>
                                            </p:txEl>
                                          </p:spTgt>
                                        </p:tgtEl>
                                        <p:attrNameLst>
                                          <p:attrName>style.visibility</p:attrName>
                                        </p:attrNameLst>
                                      </p:cBhvr>
                                      <p:to>
                                        <p:strVal val="visible"/>
                                      </p:to>
                                    </p:set>
                                    <p:anim calcmode="lin" valueType="num">
                                      <p:cBhvr additive="base">
                                        <p:cTn id="60" dur="500" fill="hold"/>
                                        <p:tgtEl>
                                          <p:spTgt spid="27653">
                                            <p:txEl>
                                              <p:pRg st="5" end="5"/>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765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FANFAR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7653">
                                            <p:txEl>
                                              <p:pRg st="6" end="6"/>
                                            </p:txEl>
                                          </p:spTgt>
                                        </p:tgtEl>
                                        <p:attrNameLst>
                                          <p:attrName>style.visibility</p:attrName>
                                        </p:attrNameLst>
                                      </p:cBhvr>
                                      <p:to>
                                        <p:strVal val="visible"/>
                                      </p:to>
                                    </p:set>
                                    <p:anim calcmode="lin" valueType="num">
                                      <p:cBhvr additive="base">
                                        <p:cTn id="66" dur="500" fill="hold"/>
                                        <p:tgtEl>
                                          <p:spTgt spid="27653">
                                            <p:txEl>
                                              <p:pRg st="6" end="6"/>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2765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FANFAR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7653">
                                            <p:txEl>
                                              <p:pRg st="7" end="7"/>
                                            </p:txEl>
                                          </p:spTgt>
                                        </p:tgtEl>
                                        <p:attrNameLst>
                                          <p:attrName>style.visibility</p:attrName>
                                        </p:attrNameLst>
                                      </p:cBhvr>
                                      <p:to>
                                        <p:strVal val="visible"/>
                                      </p:to>
                                    </p:set>
                                    <p:anim calcmode="lin" valueType="num">
                                      <p:cBhvr additive="base">
                                        <p:cTn id="72" dur="500" fill="hold"/>
                                        <p:tgtEl>
                                          <p:spTgt spid="27653">
                                            <p:txEl>
                                              <p:pRg st="7" end="7"/>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765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FANFAR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27653">
                                            <p:txEl>
                                              <p:pRg st="8" end="8"/>
                                            </p:txEl>
                                          </p:spTgt>
                                        </p:tgtEl>
                                        <p:attrNameLst>
                                          <p:attrName>style.visibility</p:attrName>
                                        </p:attrNameLst>
                                      </p:cBhvr>
                                      <p:to>
                                        <p:strVal val="visible"/>
                                      </p:to>
                                    </p:set>
                                    <p:anim calcmode="lin" valueType="num">
                                      <p:cBhvr additive="base">
                                        <p:cTn id="78" dur="500" fill="hold"/>
                                        <p:tgtEl>
                                          <p:spTgt spid="27653">
                                            <p:txEl>
                                              <p:pRg st="8" end="8"/>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2765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FANFARE.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27653">
                                            <p:txEl>
                                              <p:pRg st="9" end="9"/>
                                            </p:txEl>
                                          </p:spTgt>
                                        </p:tgtEl>
                                        <p:attrNameLst>
                                          <p:attrName>style.visibility</p:attrName>
                                        </p:attrNameLst>
                                      </p:cBhvr>
                                      <p:to>
                                        <p:strVal val="visible"/>
                                      </p:to>
                                    </p:set>
                                    <p:anim calcmode="lin" valueType="num">
                                      <p:cBhvr additive="base">
                                        <p:cTn id="84" dur="500" fill="hold"/>
                                        <p:tgtEl>
                                          <p:spTgt spid="27653">
                                            <p:txEl>
                                              <p:pRg st="9" end="9"/>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2765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6" name="FANFARE.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nodeType="clickEffect">
                                  <p:stCondLst>
                                    <p:cond delay="0"/>
                                  </p:stCondLst>
                                  <p:childTnLst>
                                    <p:set>
                                      <p:cBhvr>
                                        <p:cTn id="89" dur="1" fill="hold">
                                          <p:stCondLst>
                                            <p:cond delay="0"/>
                                          </p:stCondLst>
                                        </p:cTn>
                                        <p:tgtEl>
                                          <p:spTgt spid="27654"/>
                                        </p:tgtEl>
                                        <p:attrNameLst>
                                          <p:attrName>style.visibility</p:attrName>
                                        </p:attrNameLst>
                                      </p:cBhvr>
                                      <p:to>
                                        <p:strVal val="visible"/>
                                      </p:to>
                                    </p:set>
                                    <p:anim calcmode="lin" valueType="num">
                                      <p:cBhvr additive="base">
                                        <p:cTn id="90" dur="500" fill="hold"/>
                                        <p:tgtEl>
                                          <p:spTgt spid="27654"/>
                                        </p:tgtEl>
                                        <p:attrNameLst>
                                          <p:attrName>ppt_x</p:attrName>
                                        </p:attrNameLst>
                                      </p:cBhvr>
                                      <p:tavLst>
                                        <p:tav tm="0">
                                          <p:val>
                                            <p:strVal val="0-#ppt_w/2"/>
                                          </p:val>
                                        </p:tav>
                                        <p:tav tm="100000">
                                          <p:val>
                                            <p:strVal val="#ppt_x"/>
                                          </p:val>
                                        </p:tav>
                                      </p:tavLst>
                                    </p:anim>
                                    <p:anim calcmode="lin" valueType="num">
                                      <p:cBhvr additive="base">
                                        <p:cTn id="91" dur="500" fill="hold"/>
                                        <p:tgtEl>
                                          <p:spTgt spid="276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Quietschende Bremsen"/>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nodeType="clickEffect">
                                  <p:stCondLst>
                                    <p:cond delay="0"/>
                                  </p:stCondLst>
                                  <p:childTnLst>
                                    <p:set>
                                      <p:cBhvr>
                                        <p:cTn id="95" dur="1" fill="hold">
                                          <p:stCondLst>
                                            <p:cond delay="0"/>
                                          </p:stCondLst>
                                        </p:cTn>
                                        <p:tgtEl>
                                          <p:spTgt spid="27655"/>
                                        </p:tgtEl>
                                        <p:attrNameLst>
                                          <p:attrName>style.visibility</p:attrName>
                                        </p:attrNameLst>
                                      </p:cBhvr>
                                      <p:to>
                                        <p:strVal val="visible"/>
                                      </p:to>
                                    </p:set>
                                    <p:anim calcmode="lin" valueType="num">
                                      <p:cBhvr additive="base">
                                        <p:cTn id="96" dur="500" fill="hold"/>
                                        <p:tgtEl>
                                          <p:spTgt spid="27655"/>
                                        </p:tgtEl>
                                        <p:attrNameLst>
                                          <p:attrName>ppt_x</p:attrName>
                                        </p:attrNameLst>
                                      </p:cBhvr>
                                      <p:tavLst>
                                        <p:tav tm="0">
                                          <p:val>
                                            <p:strVal val="0-#ppt_w/2"/>
                                          </p:val>
                                        </p:tav>
                                        <p:tav tm="100000">
                                          <p:val>
                                            <p:strVal val="#ppt_x"/>
                                          </p:val>
                                        </p:tav>
                                      </p:tavLst>
                                    </p:anim>
                                    <p:anim calcmode="lin" valueType="num">
                                      <p:cBhvr additive="base">
                                        <p:cTn id="97" dur="500" fill="hold"/>
                                        <p:tgtEl>
                                          <p:spTgt spid="276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7" name="Quietschende Bremsen"/>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8" fill="hold" nodeType="clickEffect">
                                  <p:stCondLst>
                                    <p:cond delay="0"/>
                                  </p:stCondLst>
                                  <p:childTnLst>
                                    <p:set>
                                      <p:cBhvr>
                                        <p:cTn id="101" dur="1" fill="hold">
                                          <p:stCondLst>
                                            <p:cond delay="0"/>
                                          </p:stCondLst>
                                        </p:cTn>
                                        <p:tgtEl>
                                          <p:spTgt spid="27656"/>
                                        </p:tgtEl>
                                        <p:attrNameLst>
                                          <p:attrName>style.visibility</p:attrName>
                                        </p:attrNameLst>
                                      </p:cBhvr>
                                      <p:to>
                                        <p:strVal val="visible"/>
                                      </p:to>
                                    </p:set>
                                    <p:anim calcmode="lin" valueType="num">
                                      <p:cBhvr additive="base">
                                        <p:cTn id="102" dur="500" fill="hold"/>
                                        <p:tgtEl>
                                          <p:spTgt spid="27656"/>
                                        </p:tgtEl>
                                        <p:attrNameLst>
                                          <p:attrName>ppt_x</p:attrName>
                                        </p:attrNameLst>
                                      </p:cBhvr>
                                      <p:tavLst>
                                        <p:tav tm="0">
                                          <p:val>
                                            <p:strVal val="0-#ppt_w/2"/>
                                          </p:val>
                                        </p:tav>
                                        <p:tav tm="100000">
                                          <p:val>
                                            <p:strVal val="#ppt_x"/>
                                          </p:val>
                                        </p:tav>
                                      </p:tavLst>
                                    </p:anim>
                                    <p:anim calcmode="lin" valueType="num">
                                      <p:cBhvr additive="base">
                                        <p:cTn id="103" dur="500" fill="hold"/>
                                        <p:tgtEl>
                                          <p:spTgt spid="276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8" name="Laser"/>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27657">
                                            <p:txEl>
                                              <p:pRg st="0" end="0"/>
                                            </p:txEl>
                                          </p:spTgt>
                                        </p:tgtEl>
                                        <p:attrNameLst>
                                          <p:attrName>style.visibility</p:attrName>
                                        </p:attrNameLst>
                                      </p:cBhvr>
                                      <p:to>
                                        <p:strVal val="visible"/>
                                      </p:to>
                                    </p:set>
                                    <p:anim calcmode="lin" valueType="num">
                                      <p:cBhvr additive="base">
                                        <p:cTn id="108" dur="500" fill="hold"/>
                                        <p:tgtEl>
                                          <p:spTgt spid="27657">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276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9" name="DOGB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autoUpdateAnimBg="0"/>
      <p:bldP spid="27650" grpId="0" build="p" autoUpdateAnimBg="0"/>
      <p:bldP spid="27651" grpId="0" animBg="1"/>
      <p:bldP spid="27652" grpId="0" autoUpdateAnimBg="0"/>
      <p:bldP spid="27653" grpId="0" build="p" autoUpdateAnimBg="0"/>
      <p:bldP spid="2765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hteck 28672">
            <a:extLst>
              <a:ext uri="{FF2B5EF4-FFF2-40B4-BE49-F238E27FC236}">
                <a16:creationId xmlns:a16="http://schemas.microsoft.com/office/drawing/2014/main" id="{ECF45538-8E3C-42C8-ABE1-3EBD93268BBF}"/>
              </a:ext>
            </a:extLst>
          </p:cNvPr>
          <p:cNvSpPr>
            <a:spLocks noChangeArrowheads="1"/>
          </p:cNvSpPr>
          <p:nvPr/>
        </p:nvSpPr>
        <p:spPr bwMode="auto">
          <a:xfrm>
            <a:off x="1447800" y="609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a:t>
            </a:r>
            <a:r>
              <a:rPr lang="de-DE" altLang="de-DE" sz="2400">
                <a:latin typeface="Times New Roman" panose="02020603050405020304" pitchFamily="18" charset="0"/>
              </a:rPr>
              <a:t>Klima - Verwitterung</a:t>
            </a:r>
          </a:p>
        </p:txBody>
      </p:sp>
      <p:sp>
        <p:nvSpPr>
          <p:cNvPr id="28674" name="Rechteck 28673">
            <a:extLst>
              <a:ext uri="{FF2B5EF4-FFF2-40B4-BE49-F238E27FC236}">
                <a16:creationId xmlns:a16="http://schemas.microsoft.com/office/drawing/2014/main" id="{3CD8CE93-FA46-46AB-AA16-35EB1C2F5149}"/>
              </a:ext>
            </a:extLst>
          </p:cNvPr>
          <p:cNvSpPr>
            <a:spLocks noChangeArrowheads="1"/>
          </p:cNvSpPr>
          <p:nvPr/>
        </p:nvSpPr>
        <p:spPr bwMode="auto">
          <a:xfrm>
            <a:off x="609600" y="1143000"/>
            <a:ext cx="8153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nivale(Eis und Schnee) und arride Gebiete:   			physikalische Verwitterung</a:t>
            </a:r>
          </a:p>
          <a:p>
            <a:pPr>
              <a:spcBef>
                <a:spcPct val="50000"/>
              </a:spcBef>
            </a:pPr>
            <a:r>
              <a:rPr lang="de-DE" altLang="de-DE">
                <a:latin typeface="Times New Roman" panose="02020603050405020304" pitchFamily="18" charset="0"/>
              </a:rPr>
              <a:t>immerfeuchte Tropen :					Chemische Verwitterung</a:t>
            </a:r>
          </a:p>
          <a:p>
            <a:pPr>
              <a:spcBef>
                <a:spcPct val="50000"/>
              </a:spcBef>
            </a:pPr>
            <a:r>
              <a:rPr lang="de-DE" altLang="de-DE">
                <a:latin typeface="Times New Roman" panose="02020603050405020304" pitchFamily="18" charset="0"/>
              </a:rPr>
              <a:t>humide Gebiete ( wechselfeuchte Tropen, feuchtgemäßigtes Klima:	physikalische ,chemische 						Verwitterung				  </a:t>
            </a:r>
          </a:p>
        </p:txBody>
      </p:sp>
      <p:sp>
        <p:nvSpPr>
          <p:cNvPr id="28675" name="Rechteck 28674">
            <a:extLst>
              <a:ext uri="{FF2B5EF4-FFF2-40B4-BE49-F238E27FC236}">
                <a16:creationId xmlns:a16="http://schemas.microsoft.com/office/drawing/2014/main" id="{CAFD6DCB-3B57-4DAD-ACDF-BFDF62324877}"/>
              </a:ext>
            </a:extLst>
          </p:cNvPr>
          <p:cNvSpPr>
            <a:spLocks noChangeArrowheads="1"/>
          </p:cNvSpPr>
          <p:nvPr/>
        </p:nvSpPr>
        <p:spPr bwMode="auto">
          <a:xfrm>
            <a:off x="539750" y="2673350"/>
            <a:ext cx="1892300" cy="139700"/>
          </a:xfrm>
          <a:prstGeom prst="rect">
            <a:avLst/>
          </a:prstGeom>
          <a:blipFill dpi="0" rotWithShape="0">
            <a:blip r:embed="rId6"/>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676" name="Rechteck 28675">
            <a:extLst>
              <a:ext uri="{FF2B5EF4-FFF2-40B4-BE49-F238E27FC236}">
                <a16:creationId xmlns:a16="http://schemas.microsoft.com/office/drawing/2014/main" id="{7B23E622-A011-4C52-88A6-F63A9502416A}"/>
              </a:ext>
            </a:extLst>
          </p:cNvPr>
          <p:cNvSpPr>
            <a:spLocks noChangeArrowheads="1"/>
          </p:cNvSpPr>
          <p:nvPr/>
        </p:nvSpPr>
        <p:spPr bwMode="auto">
          <a:xfrm>
            <a:off x="539750" y="2825750"/>
            <a:ext cx="1892300" cy="368300"/>
          </a:xfrm>
          <a:prstGeom prst="rect">
            <a:avLst/>
          </a:prstGeom>
          <a:blipFill dpi="0" rotWithShape="0">
            <a:blip r:embed="rId7"/>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677" name="Rechteck 28676">
            <a:extLst>
              <a:ext uri="{FF2B5EF4-FFF2-40B4-BE49-F238E27FC236}">
                <a16:creationId xmlns:a16="http://schemas.microsoft.com/office/drawing/2014/main" id="{7F2E1133-0A3D-4685-8476-2DC6AA6750BD}"/>
              </a:ext>
            </a:extLst>
          </p:cNvPr>
          <p:cNvSpPr>
            <a:spLocks noChangeArrowheads="1"/>
          </p:cNvSpPr>
          <p:nvPr/>
        </p:nvSpPr>
        <p:spPr bwMode="auto">
          <a:xfrm>
            <a:off x="539750" y="3206750"/>
            <a:ext cx="1892300" cy="749300"/>
          </a:xfrm>
          <a:prstGeom prst="rect">
            <a:avLst/>
          </a:prstGeom>
          <a:blipFill dpi="0" rotWithShape="0">
            <a:blip r:embed="rId8"/>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678" name="Rechteck 28677">
            <a:extLst>
              <a:ext uri="{FF2B5EF4-FFF2-40B4-BE49-F238E27FC236}">
                <a16:creationId xmlns:a16="http://schemas.microsoft.com/office/drawing/2014/main" id="{39A6F238-3828-494E-9DE6-7A4C0E2498C0}"/>
              </a:ext>
            </a:extLst>
          </p:cNvPr>
          <p:cNvSpPr>
            <a:spLocks noChangeArrowheads="1"/>
          </p:cNvSpPr>
          <p:nvPr/>
        </p:nvSpPr>
        <p:spPr bwMode="auto">
          <a:xfrm>
            <a:off x="539750" y="3968750"/>
            <a:ext cx="1892300" cy="749300"/>
          </a:xfrm>
          <a:prstGeom prst="rect">
            <a:avLst/>
          </a:prstGeom>
          <a:blipFill dpi="0" rotWithShape="0">
            <a:blip r:embed="rId9"/>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679" name="Rechteck 28678">
            <a:extLst>
              <a:ext uri="{FF2B5EF4-FFF2-40B4-BE49-F238E27FC236}">
                <a16:creationId xmlns:a16="http://schemas.microsoft.com/office/drawing/2014/main" id="{1AED2752-C6A5-4AFB-87FF-6A1C90280679}"/>
              </a:ext>
            </a:extLst>
          </p:cNvPr>
          <p:cNvSpPr>
            <a:spLocks noChangeArrowheads="1"/>
          </p:cNvSpPr>
          <p:nvPr/>
        </p:nvSpPr>
        <p:spPr bwMode="auto">
          <a:xfrm>
            <a:off x="2514600" y="2667000"/>
            <a:ext cx="5715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Bodenzone ( Verwitterung) , Mineralneubildung, Zersetzung von organischen Material</a:t>
            </a:r>
          </a:p>
          <a:p>
            <a:pPr>
              <a:spcBef>
                <a:spcPct val="50000"/>
              </a:spcBef>
            </a:pPr>
            <a:r>
              <a:rPr lang="de-DE" altLang="de-DE">
                <a:latin typeface="Times New Roman" panose="02020603050405020304" pitchFamily="18" charset="0"/>
              </a:rPr>
              <a:t>=&gt; Humusbildung (Huminstoffe ) Verlagerung und Anreicherung von Stoffen</a:t>
            </a:r>
          </a:p>
          <a:p>
            <a:pPr>
              <a:spcBef>
                <a:spcPct val="50000"/>
              </a:spcBef>
            </a:pPr>
            <a:r>
              <a:rPr lang="de-DE" altLang="de-DE" u="sng">
                <a:latin typeface="Times New Roman" panose="02020603050405020304" pitchFamily="18" charset="0"/>
              </a:rPr>
              <a:t>Boden als multifunktionale Ressource</a:t>
            </a:r>
            <a:r>
              <a:rPr lang="de-DE" altLang="de-DE">
                <a:latin typeface="Times New Roman" panose="02020603050405020304" pitchFamily="18" charset="0"/>
              </a:rPr>
              <a:t>:</a:t>
            </a:r>
          </a:p>
          <a:p>
            <a:pPr>
              <a:spcBef>
                <a:spcPct val="50000"/>
              </a:spcBef>
            </a:pPr>
            <a:r>
              <a:rPr lang="de-DE" altLang="de-DE">
                <a:latin typeface="Times New Roman" panose="02020603050405020304" pitchFamily="18" charset="0"/>
              </a:rPr>
              <a:t>- Nährstoffspeicher =&gt; Boden als Pflanzenstandort</a:t>
            </a:r>
          </a:p>
          <a:p>
            <a:pPr>
              <a:spcBef>
                <a:spcPct val="50000"/>
              </a:spcBef>
            </a:pPr>
            <a:r>
              <a:rPr lang="de-DE" altLang="de-DE">
                <a:latin typeface="Times New Roman" panose="02020603050405020304" pitchFamily="18" charset="0"/>
              </a:rPr>
              <a:t>-Wasserspeicher =&gt; Boden als Ausgleichkörper im Waaserkreislauf</a:t>
            </a:r>
          </a:p>
          <a:p>
            <a:pPr>
              <a:spcBef>
                <a:spcPct val="50000"/>
              </a:spcBef>
            </a:pPr>
            <a:r>
              <a:rPr lang="de-DE" altLang="de-DE">
                <a:latin typeface="Times New Roman" panose="02020603050405020304" pitchFamily="18" charset="0"/>
              </a:rPr>
              <a:t>- Boden als Filter und Puffer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 calcmode="lin" valueType="num">
                                      <p:cBhvr additive="base">
                                        <p:cTn id="7" dur="500" fill="hold"/>
                                        <p:tgtEl>
                                          <p:spTgt spid="2867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d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iterate type="wd">
                                    <p:tmPct val="100000"/>
                                  </p:iterate>
                                  <p:childTnLst>
                                    <p:set>
                                      <p:cBhvr>
                                        <p:cTn id="12" dur="1" fill="hold">
                                          <p:stCondLst>
                                            <p:cond delay="0"/>
                                          </p:stCondLst>
                                        </p:cTn>
                                        <p:tgtEl>
                                          <p:spTgt spid="28674">
                                            <p:txEl>
                                              <p:pRg st="0" end="0"/>
                                            </p:txEl>
                                          </p:spTgt>
                                        </p:tgtEl>
                                        <p:attrNameLst>
                                          <p:attrName>style.visibility</p:attrName>
                                        </p:attrNameLst>
                                      </p:cBhvr>
                                      <p:to>
                                        <p:strVal val="visible"/>
                                      </p:to>
                                    </p:set>
                                    <p:animEffect transition="in" filter="blinds(horizontal)">
                                      <p:cBhvr>
                                        <p:cTn id="13" dur="300"/>
                                        <p:tgtEl>
                                          <p:spTgt spid="2867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MSTR1.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iterate type="wd">
                                    <p:tmPct val="100000"/>
                                  </p:iterate>
                                  <p:childTnLst>
                                    <p:set>
                                      <p:cBhvr>
                                        <p:cTn id="17" dur="1" fill="hold">
                                          <p:stCondLst>
                                            <p:cond delay="0"/>
                                          </p:stCondLst>
                                        </p:cTn>
                                        <p:tgtEl>
                                          <p:spTgt spid="28674">
                                            <p:txEl>
                                              <p:pRg st="1" end="1"/>
                                            </p:txEl>
                                          </p:spTgt>
                                        </p:tgtEl>
                                        <p:attrNameLst>
                                          <p:attrName>style.visibility</p:attrName>
                                        </p:attrNameLst>
                                      </p:cBhvr>
                                      <p:to>
                                        <p:strVal val="visible"/>
                                      </p:to>
                                    </p:set>
                                    <p:animEffect transition="in" filter="blinds(horizontal)">
                                      <p:cBhvr>
                                        <p:cTn id="18" dur="300"/>
                                        <p:tgtEl>
                                          <p:spTgt spid="28674">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MSTR1.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iterate type="wd">
                                    <p:tmPct val="100000"/>
                                  </p:iterate>
                                  <p:childTnLst>
                                    <p:set>
                                      <p:cBhvr>
                                        <p:cTn id="22"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23" dur="300"/>
                                        <p:tgtEl>
                                          <p:spTgt spid="28674">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MSTR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675"/>
                                        </p:tgtEl>
                                        <p:attrNameLst>
                                          <p:attrName>style.visibility</p:attrName>
                                        </p:attrNameLst>
                                      </p:cBhvr>
                                      <p:to>
                                        <p:strVal val="visible"/>
                                      </p:to>
                                    </p:set>
                                    <p:animEffect transition="in" filter="blinds(horizontal)">
                                      <p:cBhvr>
                                        <p:cTn id="28" dur="500"/>
                                        <p:tgtEl>
                                          <p:spTgt spid="28675"/>
                                        </p:tgtEl>
                                      </p:cBhvr>
                                    </p:animEffect>
                                  </p:childTnLst>
                                  <p:subTnLst>
                                    <p:audio>
                                      <p:cMediaNode>
                                        <p:cTn display="0" masterRel="sameClick">
                                          <p:stCondLst>
                                            <p:cond evt="begin" delay="0">
                                              <p:tn val="26"/>
                                            </p:cond>
                                          </p:stCondLst>
                                          <p:endCondLst>
                                            <p:cond evt="onStopAudio" delay="0">
                                              <p:tgtEl>
                                                <p:sldTgt/>
                                              </p:tgtEl>
                                            </p:cond>
                                          </p:endCondLst>
                                        </p:cTn>
                                        <p:tgtEl>
                                          <p:sndTgt r:embed="rId4" name="ACRO5.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8676"/>
                                        </p:tgtEl>
                                        <p:attrNameLst>
                                          <p:attrName>style.visibility</p:attrName>
                                        </p:attrNameLst>
                                      </p:cBhvr>
                                      <p:to>
                                        <p:strVal val="visible"/>
                                      </p:to>
                                    </p:set>
                                    <p:animEffect transition="in" filter="blinds(horizontal)">
                                      <p:cBhvr>
                                        <p:cTn id="33" dur="500"/>
                                        <p:tgtEl>
                                          <p:spTgt spid="28676"/>
                                        </p:tgtEl>
                                      </p:cBhvr>
                                    </p:animEffect>
                                  </p:childTnLst>
                                  <p:subTnLst>
                                    <p:audio>
                                      <p:cMediaNode>
                                        <p:cTn display="0" masterRel="sameClick">
                                          <p:stCondLst>
                                            <p:cond evt="begin" delay="0">
                                              <p:tn val="31"/>
                                            </p:cond>
                                          </p:stCondLst>
                                          <p:endCondLst>
                                            <p:cond evt="onStopAudio" delay="0">
                                              <p:tgtEl>
                                                <p:sldTgt/>
                                              </p:tgtEl>
                                            </p:cond>
                                          </p:endCondLst>
                                        </p:cTn>
                                        <p:tgtEl>
                                          <p:sndTgt r:embed="rId4" name="ACRO5.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8677"/>
                                        </p:tgtEl>
                                        <p:attrNameLst>
                                          <p:attrName>style.visibility</p:attrName>
                                        </p:attrNameLst>
                                      </p:cBhvr>
                                      <p:to>
                                        <p:strVal val="visible"/>
                                      </p:to>
                                    </p:set>
                                    <p:animEffect transition="in" filter="blinds(horizontal)">
                                      <p:cBhvr>
                                        <p:cTn id="38" dur="500"/>
                                        <p:tgtEl>
                                          <p:spTgt spid="28677"/>
                                        </p:tgtEl>
                                      </p:cBhvr>
                                    </p:animEffect>
                                  </p:childTnLst>
                                  <p:subTnLst>
                                    <p:audio>
                                      <p:cMediaNode>
                                        <p:cTn display="0" masterRel="sameClick">
                                          <p:stCondLst>
                                            <p:cond evt="begin" delay="0">
                                              <p:tn val="36"/>
                                            </p:cond>
                                          </p:stCondLst>
                                          <p:endCondLst>
                                            <p:cond evt="onStopAudio" delay="0">
                                              <p:tgtEl>
                                                <p:sldTgt/>
                                              </p:tgtEl>
                                            </p:cond>
                                          </p:endCondLst>
                                        </p:cTn>
                                        <p:tgtEl>
                                          <p:sndTgt r:embed="rId4" name="ACRO5.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678"/>
                                        </p:tgtEl>
                                        <p:attrNameLst>
                                          <p:attrName>style.visibility</p:attrName>
                                        </p:attrNameLst>
                                      </p:cBhvr>
                                      <p:to>
                                        <p:strVal val="visible"/>
                                      </p:to>
                                    </p:set>
                                    <p:animEffect transition="in" filter="blinds(horizontal)">
                                      <p:cBhvr>
                                        <p:cTn id="43" dur="500"/>
                                        <p:tgtEl>
                                          <p:spTgt spid="28678"/>
                                        </p:tgtEl>
                                      </p:cBhvr>
                                    </p:animEffect>
                                  </p:childTnLst>
                                  <p:subTnLst>
                                    <p:audio>
                                      <p:cMediaNode>
                                        <p:cTn display="0" masterRel="sameClick">
                                          <p:stCondLst>
                                            <p:cond evt="begin" delay="0">
                                              <p:tn val="41"/>
                                            </p:cond>
                                          </p:stCondLst>
                                          <p:endCondLst>
                                            <p:cond evt="onStopAudio" delay="0">
                                              <p:tgtEl>
                                                <p:sldTgt/>
                                              </p:tgtEl>
                                            </p:cond>
                                          </p:endCondLst>
                                        </p:cTn>
                                        <p:tgtEl>
                                          <p:sndTgt r:embed="rId4" name="ACRO5.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8679">
                                            <p:txEl>
                                              <p:pRg st="0" end="0"/>
                                            </p:txEl>
                                          </p:spTgt>
                                        </p:tgtEl>
                                        <p:attrNameLst>
                                          <p:attrName>style.visibility</p:attrName>
                                        </p:attrNameLst>
                                      </p:cBhvr>
                                      <p:to>
                                        <p:strVal val="visible"/>
                                      </p:to>
                                    </p:set>
                                    <p:anim calcmode="lin" valueType="num">
                                      <p:cBhvr additive="base">
                                        <p:cTn id="48" dur="500" fill="hold"/>
                                        <p:tgtEl>
                                          <p:spTgt spid="2867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867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gong_b.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28679">
                                            <p:txEl>
                                              <p:pRg st="1" end="1"/>
                                            </p:txEl>
                                          </p:spTgt>
                                        </p:tgtEl>
                                        <p:attrNameLst>
                                          <p:attrName>style.visibility</p:attrName>
                                        </p:attrNameLst>
                                      </p:cBhvr>
                                      <p:to>
                                        <p:strVal val="visible"/>
                                      </p:to>
                                    </p:set>
                                    <p:anim calcmode="lin" valueType="num">
                                      <p:cBhvr additive="base">
                                        <p:cTn id="54" dur="500" fill="hold"/>
                                        <p:tgtEl>
                                          <p:spTgt spid="28679">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867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gong_b.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28679">
                                            <p:txEl>
                                              <p:pRg st="2" end="2"/>
                                            </p:txEl>
                                          </p:spTgt>
                                        </p:tgtEl>
                                        <p:attrNameLst>
                                          <p:attrName>style.visibility</p:attrName>
                                        </p:attrNameLst>
                                      </p:cBhvr>
                                      <p:to>
                                        <p:strVal val="visible"/>
                                      </p:to>
                                    </p:set>
                                    <p:anim calcmode="lin" valueType="num">
                                      <p:cBhvr additive="base">
                                        <p:cTn id="60" dur="500" fill="hold"/>
                                        <p:tgtEl>
                                          <p:spTgt spid="28679">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679">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gong_b.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28679">
                                            <p:txEl>
                                              <p:pRg st="3" end="3"/>
                                            </p:txEl>
                                          </p:spTgt>
                                        </p:tgtEl>
                                        <p:attrNameLst>
                                          <p:attrName>style.visibility</p:attrName>
                                        </p:attrNameLst>
                                      </p:cBhvr>
                                      <p:to>
                                        <p:strVal val="visible"/>
                                      </p:to>
                                    </p:set>
                                    <p:anim calcmode="lin" valueType="num">
                                      <p:cBhvr additive="base">
                                        <p:cTn id="66" dur="500" fill="hold"/>
                                        <p:tgtEl>
                                          <p:spTgt spid="28679">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8679">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gong_b.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28679">
                                            <p:txEl>
                                              <p:pRg st="4" end="4"/>
                                            </p:txEl>
                                          </p:spTgt>
                                        </p:tgtEl>
                                        <p:attrNameLst>
                                          <p:attrName>style.visibility</p:attrName>
                                        </p:attrNameLst>
                                      </p:cBhvr>
                                      <p:to>
                                        <p:strVal val="visible"/>
                                      </p:to>
                                    </p:set>
                                    <p:anim calcmode="lin" valueType="num">
                                      <p:cBhvr additive="base">
                                        <p:cTn id="72" dur="500" fill="hold"/>
                                        <p:tgtEl>
                                          <p:spTgt spid="28679">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679">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gong_b.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28679">
                                            <p:txEl>
                                              <p:pRg st="5" end="5"/>
                                            </p:txEl>
                                          </p:spTgt>
                                        </p:tgtEl>
                                        <p:attrNameLst>
                                          <p:attrName>style.visibility</p:attrName>
                                        </p:attrNameLst>
                                      </p:cBhvr>
                                      <p:to>
                                        <p:strVal val="visible"/>
                                      </p:to>
                                    </p:set>
                                    <p:anim calcmode="lin" valueType="num">
                                      <p:cBhvr additive="base">
                                        <p:cTn id="78" dur="500" fill="hold"/>
                                        <p:tgtEl>
                                          <p:spTgt spid="28679">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8679">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gong_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autoUpdateAnimBg="0"/>
      <p:bldP spid="28674" grpId="0" build="p" autoUpdateAnimBg="0"/>
      <p:bldP spid="28675" grpId="0" animBg="1"/>
      <p:bldP spid="28676" grpId="0" animBg="1"/>
      <p:bldP spid="28677" grpId="0" animBg="1"/>
      <p:bldP spid="28678" grpId="0" animBg="1"/>
      <p:bldP spid="286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hteck 29696">
            <a:extLst>
              <a:ext uri="{FF2B5EF4-FFF2-40B4-BE49-F238E27FC236}">
                <a16:creationId xmlns:a16="http://schemas.microsoft.com/office/drawing/2014/main" id="{F27614E8-A2FF-4B9E-99AA-D76A74DB274E}"/>
              </a:ext>
            </a:extLst>
          </p:cNvPr>
          <p:cNvSpPr>
            <a:spLocks noChangeArrowheads="1"/>
          </p:cNvSpPr>
          <p:nvPr/>
        </p:nvSpPr>
        <p:spPr bwMode="auto">
          <a:xfrm>
            <a:off x="609600" y="6858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Faktoren der Bodenbildung</a:t>
            </a:r>
          </a:p>
        </p:txBody>
      </p:sp>
      <p:sp>
        <p:nvSpPr>
          <p:cNvPr id="29698" name="Rechteck 29697">
            <a:extLst>
              <a:ext uri="{FF2B5EF4-FFF2-40B4-BE49-F238E27FC236}">
                <a16:creationId xmlns:a16="http://schemas.microsoft.com/office/drawing/2014/main" id="{6A4AE7E9-D3BF-407F-820A-F15CAA237D1B}"/>
              </a:ext>
            </a:extLst>
          </p:cNvPr>
          <p:cNvSpPr>
            <a:spLocks noChangeArrowheads="1"/>
          </p:cNvSpPr>
          <p:nvPr/>
        </p:nvSpPr>
        <p:spPr bwMode="auto">
          <a:xfrm>
            <a:off x="685800" y="1371600"/>
            <a:ext cx="3200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Ausgangsgestein</a:t>
            </a:r>
          </a:p>
          <a:p>
            <a:pPr>
              <a:spcBef>
                <a:spcPct val="50000"/>
              </a:spcBef>
            </a:pPr>
            <a:r>
              <a:rPr lang="de-DE" altLang="de-DE">
                <a:latin typeface="Times New Roman" panose="02020603050405020304" pitchFamily="18" charset="0"/>
              </a:rPr>
              <a:t>- Klima</a:t>
            </a:r>
          </a:p>
          <a:p>
            <a:pPr>
              <a:spcBef>
                <a:spcPct val="50000"/>
              </a:spcBef>
            </a:pPr>
            <a:r>
              <a:rPr lang="de-DE" altLang="de-DE">
                <a:latin typeface="Times New Roman" panose="02020603050405020304" pitchFamily="18" charset="0"/>
              </a:rPr>
              <a:t>- Relief</a:t>
            </a:r>
          </a:p>
        </p:txBody>
      </p:sp>
      <p:sp>
        <p:nvSpPr>
          <p:cNvPr id="29699" name="Form 29698">
            <a:extLst>
              <a:ext uri="{FF2B5EF4-FFF2-40B4-BE49-F238E27FC236}">
                <a16:creationId xmlns:a16="http://schemas.microsoft.com/office/drawing/2014/main" id="{23293F0E-240A-4232-A131-2DE295E2D83F}"/>
              </a:ext>
            </a:extLst>
          </p:cNvPr>
          <p:cNvSpPr>
            <a:spLocks/>
          </p:cNvSpPr>
          <p:nvPr/>
        </p:nvSpPr>
        <p:spPr bwMode="auto">
          <a:xfrm>
            <a:off x="762000" y="2438400"/>
            <a:ext cx="2170113" cy="933450"/>
          </a:xfrm>
          <a:custGeom>
            <a:avLst/>
            <a:gdLst>
              <a:gd name="T0" fmla="*/ 0 w 1367"/>
              <a:gd name="T1" fmla="*/ 0 h 588"/>
              <a:gd name="T2" fmla="*/ 56 w 1367"/>
              <a:gd name="T3" fmla="*/ 70 h 588"/>
              <a:gd name="T4" fmla="*/ 111 w 1367"/>
              <a:gd name="T5" fmla="*/ 89 h 588"/>
              <a:gd name="T6" fmla="*/ 130 w 1367"/>
              <a:gd name="T7" fmla="*/ 89 h 588"/>
              <a:gd name="T8" fmla="*/ 194 w 1367"/>
              <a:gd name="T9" fmla="*/ 89 h 588"/>
              <a:gd name="T10" fmla="*/ 250 w 1367"/>
              <a:gd name="T11" fmla="*/ 89 h 588"/>
              <a:gd name="T12" fmla="*/ 342 w 1367"/>
              <a:gd name="T13" fmla="*/ 181 h 588"/>
              <a:gd name="T14" fmla="*/ 416 w 1367"/>
              <a:gd name="T15" fmla="*/ 255 h 588"/>
              <a:gd name="T16" fmla="*/ 471 w 1367"/>
              <a:gd name="T17" fmla="*/ 273 h 588"/>
              <a:gd name="T18" fmla="*/ 490 w 1367"/>
              <a:gd name="T19" fmla="*/ 292 h 588"/>
              <a:gd name="T20" fmla="*/ 517 w 1367"/>
              <a:gd name="T21" fmla="*/ 310 h 588"/>
              <a:gd name="T22" fmla="*/ 536 w 1367"/>
              <a:gd name="T23" fmla="*/ 329 h 588"/>
              <a:gd name="T24" fmla="*/ 564 w 1367"/>
              <a:gd name="T25" fmla="*/ 356 h 588"/>
              <a:gd name="T26" fmla="*/ 619 w 1367"/>
              <a:gd name="T27" fmla="*/ 430 h 588"/>
              <a:gd name="T28" fmla="*/ 674 w 1367"/>
              <a:gd name="T29" fmla="*/ 504 h 588"/>
              <a:gd name="T30" fmla="*/ 730 w 1367"/>
              <a:gd name="T31" fmla="*/ 522 h 588"/>
              <a:gd name="T32" fmla="*/ 785 w 1367"/>
              <a:gd name="T33" fmla="*/ 541 h 588"/>
              <a:gd name="T34" fmla="*/ 804 w 1367"/>
              <a:gd name="T35" fmla="*/ 550 h 588"/>
              <a:gd name="T36" fmla="*/ 831 w 1367"/>
              <a:gd name="T37" fmla="*/ 559 h 588"/>
              <a:gd name="T38" fmla="*/ 979 w 1367"/>
              <a:gd name="T39" fmla="*/ 569 h 588"/>
              <a:gd name="T40" fmla="*/ 1071 w 1367"/>
              <a:gd name="T41" fmla="*/ 578 h 588"/>
              <a:gd name="T42" fmla="*/ 1090 w 1367"/>
              <a:gd name="T43" fmla="*/ 578 h 588"/>
              <a:gd name="T44" fmla="*/ 1154 w 1367"/>
              <a:gd name="T45" fmla="*/ 587 h 588"/>
              <a:gd name="T46" fmla="*/ 1228 w 1367"/>
              <a:gd name="T47" fmla="*/ 587 h 588"/>
              <a:gd name="T48" fmla="*/ 1265 w 1367"/>
              <a:gd name="T49" fmla="*/ 578 h 588"/>
              <a:gd name="T50" fmla="*/ 1366 w 1367"/>
              <a:gd name="T51" fmla="*/ 569 h 5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7"/>
              <a:gd name="T79" fmla="*/ 0 h 588"/>
              <a:gd name="T80" fmla="*/ 0 w 1367"/>
              <a:gd name="T81" fmla="*/ 0 h 5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7" h="588">
                <a:moveTo>
                  <a:pt x="0" y="0"/>
                </a:moveTo>
                <a:lnTo>
                  <a:pt x="56" y="70"/>
                </a:lnTo>
                <a:lnTo>
                  <a:pt x="111" y="89"/>
                </a:lnTo>
                <a:lnTo>
                  <a:pt x="130" y="89"/>
                </a:lnTo>
                <a:lnTo>
                  <a:pt x="194" y="89"/>
                </a:lnTo>
                <a:lnTo>
                  <a:pt x="250" y="89"/>
                </a:lnTo>
                <a:lnTo>
                  <a:pt x="342" y="181"/>
                </a:lnTo>
                <a:lnTo>
                  <a:pt x="416" y="255"/>
                </a:lnTo>
                <a:lnTo>
                  <a:pt x="471" y="273"/>
                </a:lnTo>
                <a:lnTo>
                  <a:pt x="490" y="292"/>
                </a:lnTo>
                <a:lnTo>
                  <a:pt x="517" y="310"/>
                </a:lnTo>
                <a:lnTo>
                  <a:pt x="536" y="329"/>
                </a:lnTo>
                <a:lnTo>
                  <a:pt x="564" y="356"/>
                </a:lnTo>
                <a:lnTo>
                  <a:pt x="619" y="430"/>
                </a:lnTo>
                <a:lnTo>
                  <a:pt x="674" y="504"/>
                </a:lnTo>
                <a:lnTo>
                  <a:pt x="730" y="522"/>
                </a:lnTo>
                <a:lnTo>
                  <a:pt x="785" y="541"/>
                </a:lnTo>
                <a:lnTo>
                  <a:pt x="804" y="550"/>
                </a:lnTo>
                <a:lnTo>
                  <a:pt x="831" y="559"/>
                </a:lnTo>
                <a:lnTo>
                  <a:pt x="979" y="569"/>
                </a:lnTo>
                <a:lnTo>
                  <a:pt x="1071" y="578"/>
                </a:lnTo>
                <a:lnTo>
                  <a:pt x="1090" y="578"/>
                </a:lnTo>
                <a:lnTo>
                  <a:pt x="1154" y="587"/>
                </a:lnTo>
                <a:lnTo>
                  <a:pt x="1228" y="587"/>
                </a:lnTo>
                <a:lnTo>
                  <a:pt x="1265" y="578"/>
                </a:lnTo>
                <a:lnTo>
                  <a:pt x="1366" y="56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13860" name="Group 6">
            <a:extLst>
              <a:ext uri="{FF2B5EF4-FFF2-40B4-BE49-F238E27FC236}">
                <a16:creationId xmlns:a16="http://schemas.microsoft.com/office/drawing/2014/main" id="{514CA1CA-2194-45B6-AEDF-827AA1896530}"/>
              </a:ext>
            </a:extLst>
          </p:cNvPr>
          <p:cNvGrpSpPr>
            <a:grpSpLocks/>
          </p:cNvGrpSpPr>
          <p:nvPr/>
        </p:nvGrpSpPr>
        <p:grpSpPr bwMode="auto">
          <a:xfrm>
            <a:off x="914400" y="2438400"/>
            <a:ext cx="304800" cy="304800"/>
            <a:chOff x="576" y="1536"/>
            <a:chExt cx="192" cy="192"/>
          </a:xfrm>
        </p:grpSpPr>
        <p:sp>
          <p:nvSpPr>
            <p:cNvPr id="29700" name="Rechteck 29699">
              <a:extLst>
                <a:ext uri="{FF2B5EF4-FFF2-40B4-BE49-F238E27FC236}">
                  <a16:creationId xmlns:a16="http://schemas.microsoft.com/office/drawing/2014/main" id="{D9849FD1-6CAD-432F-BC2B-B54E3664D039}"/>
                </a:ext>
              </a:extLst>
            </p:cNvPr>
            <p:cNvSpPr>
              <a:spLocks noChangeArrowheads="1"/>
            </p:cNvSpPr>
            <p:nvPr/>
          </p:nvSpPr>
          <p:spPr bwMode="auto">
            <a:xfrm>
              <a:off x="576" y="1536"/>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a:t>
              </a:r>
            </a:p>
          </p:txBody>
        </p:sp>
        <p:sp>
          <p:nvSpPr>
            <p:cNvPr id="28695" name="Ellipse 29700">
              <a:extLst>
                <a:ext uri="{FF2B5EF4-FFF2-40B4-BE49-F238E27FC236}">
                  <a16:creationId xmlns:a16="http://schemas.microsoft.com/office/drawing/2014/main" id="{B77EA424-1CE2-41B0-A71C-1D040E0EECF7}"/>
                </a:ext>
              </a:extLst>
            </p:cNvPr>
            <p:cNvSpPr>
              <a:spLocks noChangeArrowheads="1"/>
            </p:cNvSpPr>
            <p:nvPr/>
          </p:nvSpPr>
          <p:spPr bwMode="auto">
            <a:xfrm>
              <a:off x="580" y="1540"/>
              <a:ext cx="184" cy="18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9535" name="Group 9">
            <a:extLst>
              <a:ext uri="{FF2B5EF4-FFF2-40B4-BE49-F238E27FC236}">
                <a16:creationId xmlns:a16="http://schemas.microsoft.com/office/drawing/2014/main" id="{4EEDBC18-6851-4A71-965B-97A687EC43E1}"/>
              </a:ext>
            </a:extLst>
          </p:cNvPr>
          <p:cNvGrpSpPr>
            <a:grpSpLocks/>
          </p:cNvGrpSpPr>
          <p:nvPr/>
        </p:nvGrpSpPr>
        <p:grpSpPr bwMode="auto">
          <a:xfrm>
            <a:off x="1355725" y="2743200"/>
            <a:ext cx="320675" cy="304800"/>
            <a:chOff x="854" y="1728"/>
            <a:chExt cx="202" cy="192"/>
          </a:xfrm>
        </p:grpSpPr>
        <p:sp>
          <p:nvSpPr>
            <p:cNvPr id="29703" name="Rechteck 29702">
              <a:extLst>
                <a:ext uri="{FF2B5EF4-FFF2-40B4-BE49-F238E27FC236}">
                  <a16:creationId xmlns:a16="http://schemas.microsoft.com/office/drawing/2014/main" id="{79D51785-AC1C-4813-B88D-1B56E2463C99}"/>
                </a:ext>
              </a:extLst>
            </p:cNvPr>
            <p:cNvSpPr>
              <a:spLocks noChangeArrowheads="1"/>
            </p:cNvSpPr>
            <p:nvPr/>
          </p:nvSpPr>
          <p:spPr bwMode="auto">
            <a:xfrm>
              <a:off x="854" y="1728"/>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2</a:t>
              </a:r>
            </a:p>
          </p:txBody>
        </p:sp>
        <p:sp>
          <p:nvSpPr>
            <p:cNvPr id="28693" name="Ellipse 29703">
              <a:extLst>
                <a:ext uri="{FF2B5EF4-FFF2-40B4-BE49-F238E27FC236}">
                  <a16:creationId xmlns:a16="http://schemas.microsoft.com/office/drawing/2014/main" id="{E52E1F1A-99D5-4B2C-9D6F-B989F98D48AC}"/>
                </a:ext>
              </a:extLst>
            </p:cNvPr>
            <p:cNvSpPr>
              <a:spLocks noChangeArrowheads="1"/>
            </p:cNvSpPr>
            <p:nvPr/>
          </p:nvSpPr>
          <p:spPr bwMode="auto">
            <a:xfrm>
              <a:off x="868" y="1732"/>
              <a:ext cx="136" cy="18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6241" name="Group 12">
            <a:extLst>
              <a:ext uri="{FF2B5EF4-FFF2-40B4-BE49-F238E27FC236}">
                <a16:creationId xmlns:a16="http://schemas.microsoft.com/office/drawing/2014/main" id="{463B342B-5B25-482C-B615-5B8CBE893AD8}"/>
              </a:ext>
            </a:extLst>
          </p:cNvPr>
          <p:cNvGrpSpPr>
            <a:grpSpLocks/>
          </p:cNvGrpSpPr>
          <p:nvPr/>
        </p:nvGrpSpPr>
        <p:grpSpPr bwMode="auto">
          <a:xfrm>
            <a:off x="1752600" y="2971800"/>
            <a:ext cx="304800" cy="304800"/>
            <a:chOff x="1104" y="1872"/>
            <a:chExt cx="192" cy="192"/>
          </a:xfrm>
        </p:grpSpPr>
        <p:sp>
          <p:nvSpPr>
            <p:cNvPr id="29706" name="Rechteck 29705">
              <a:extLst>
                <a:ext uri="{FF2B5EF4-FFF2-40B4-BE49-F238E27FC236}">
                  <a16:creationId xmlns:a16="http://schemas.microsoft.com/office/drawing/2014/main" id="{989B2018-03BD-4D3F-9E7C-2B93FD42619E}"/>
                </a:ext>
              </a:extLst>
            </p:cNvPr>
            <p:cNvSpPr>
              <a:spLocks noChangeArrowheads="1"/>
            </p:cNvSpPr>
            <p:nvPr/>
          </p:nvSpPr>
          <p:spPr bwMode="auto">
            <a:xfrm>
              <a:off x="1104" y="1872"/>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3</a:t>
              </a:r>
            </a:p>
          </p:txBody>
        </p:sp>
        <p:sp>
          <p:nvSpPr>
            <p:cNvPr id="28691" name="Ellipse 29706">
              <a:extLst>
                <a:ext uri="{FF2B5EF4-FFF2-40B4-BE49-F238E27FC236}">
                  <a16:creationId xmlns:a16="http://schemas.microsoft.com/office/drawing/2014/main" id="{42DD55DF-01D4-4E9B-8066-30E37FCDEB66}"/>
                </a:ext>
              </a:extLst>
            </p:cNvPr>
            <p:cNvSpPr>
              <a:spLocks noChangeArrowheads="1"/>
            </p:cNvSpPr>
            <p:nvPr/>
          </p:nvSpPr>
          <p:spPr bwMode="auto">
            <a:xfrm>
              <a:off x="1108" y="1876"/>
              <a:ext cx="136" cy="18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5609" name="Group 15">
            <a:extLst>
              <a:ext uri="{FF2B5EF4-FFF2-40B4-BE49-F238E27FC236}">
                <a16:creationId xmlns:a16="http://schemas.microsoft.com/office/drawing/2014/main" id="{4674B059-F3AE-4A26-926B-8B4E81C3303E}"/>
              </a:ext>
            </a:extLst>
          </p:cNvPr>
          <p:cNvGrpSpPr>
            <a:grpSpLocks/>
          </p:cNvGrpSpPr>
          <p:nvPr/>
        </p:nvGrpSpPr>
        <p:grpSpPr bwMode="auto">
          <a:xfrm>
            <a:off x="2438400" y="3124200"/>
            <a:ext cx="298450" cy="304800"/>
            <a:chOff x="1536" y="1968"/>
            <a:chExt cx="188" cy="192"/>
          </a:xfrm>
        </p:grpSpPr>
        <p:sp>
          <p:nvSpPr>
            <p:cNvPr id="29709" name="Rechteck 29708">
              <a:extLst>
                <a:ext uri="{FF2B5EF4-FFF2-40B4-BE49-F238E27FC236}">
                  <a16:creationId xmlns:a16="http://schemas.microsoft.com/office/drawing/2014/main" id="{4E5C9824-54FA-4ACC-86E6-77FD6D523DF9}"/>
                </a:ext>
              </a:extLst>
            </p:cNvPr>
            <p:cNvSpPr>
              <a:spLocks noChangeArrowheads="1"/>
            </p:cNvSpPr>
            <p:nvPr/>
          </p:nvSpPr>
          <p:spPr bwMode="auto">
            <a:xfrm>
              <a:off x="1536" y="1968"/>
              <a:ext cx="1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4</a:t>
              </a:r>
            </a:p>
          </p:txBody>
        </p:sp>
        <p:sp>
          <p:nvSpPr>
            <p:cNvPr id="28689" name="Ellipse 29709">
              <a:extLst>
                <a:ext uri="{FF2B5EF4-FFF2-40B4-BE49-F238E27FC236}">
                  <a16:creationId xmlns:a16="http://schemas.microsoft.com/office/drawing/2014/main" id="{0885009C-1BCE-4BB7-93C8-8A07E3FCD515}"/>
                </a:ext>
              </a:extLst>
            </p:cNvPr>
            <p:cNvSpPr>
              <a:spLocks noChangeArrowheads="1"/>
            </p:cNvSpPr>
            <p:nvPr/>
          </p:nvSpPr>
          <p:spPr bwMode="auto">
            <a:xfrm>
              <a:off x="1540" y="1972"/>
              <a:ext cx="184" cy="13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9712" name="Gerade Verbindung 29711">
            <a:extLst>
              <a:ext uri="{FF2B5EF4-FFF2-40B4-BE49-F238E27FC236}">
                <a16:creationId xmlns:a16="http://schemas.microsoft.com/office/drawing/2014/main" id="{9A4E4618-DC62-4033-9212-E5AC20D88F68}"/>
              </a:ext>
            </a:extLst>
          </p:cNvPr>
          <p:cNvSpPr>
            <a:spLocks noChangeShapeType="1"/>
          </p:cNvSpPr>
          <p:nvPr/>
        </p:nvSpPr>
        <p:spPr bwMode="auto">
          <a:xfrm>
            <a:off x="762000" y="3429000"/>
            <a:ext cx="22098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29713" name="Gerade Verbindung 29712">
            <a:extLst>
              <a:ext uri="{FF2B5EF4-FFF2-40B4-BE49-F238E27FC236}">
                <a16:creationId xmlns:a16="http://schemas.microsoft.com/office/drawing/2014/main" id="{3030DF34-2EE7-425E-81D3-FA3F46A42198}"/>
              </a:ext>
            </a:extLst>
          </p:cNvPr>
          <p:cNvSpPr>
            <a:spLocks noChangeShapeType="1"/>
          </p:cNvSpPr>
          <p:nvPr/>
        </p:nvSpPr>
        <p:spPr bwMode="auto">
          <a:xfrm flipV="1">
            <a:off x="2362200" y="3429000"/>
            <a:ext cx="152400" cy="5334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29714" name="Rechteck 29713">
            <a:extLst>
              <a:ext uri="{FF2B5EF4-FFF2-40B4-BE49-F238E27FC236}">
                <a16:creationId xmlns:a16="http://schemas.microsoft.com/office/drawing/2014/main" id="{774CFE11-1A1A-49B5-92C0-E030385B0A81}"/>
              </a:ext>
            </a:extLst>
          </p:cNvPr>
          <p:cNvSpPr>
            <a:spLocks noChangeArrowheads="1"/>
          </p:cNvSpPr>
          <p:nvPr/>
        </p:nvSpPr>
        <p:spPr bwMode="auto">
          <a:xfrm>
            <a:off x="990600" y="4114800"/>
            <a:ext cx="2133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Bodenbildung unter Sauer-stoffmangel (=&gt;Gley)</a:t>
            </a:r>
          </a:p>
        </p:txBody>
      </p:sp>
      <p:sp>
        <p:nvSpPr>
          <p:cNvPr id="29715" name="Rechteck 29714">
            <a:extLst>
              <a:ext uri="{FF2B5EF4-FFF2-40B4-BE49-F238E27FC236}">
                <a16:creationId xmlns:a16="http://schemas.microsoft.com/office/drawing/2014/main" id="{2EBD1C6C-070B-4FCB-9C8A-1061BAB4BE53}"/>
              </a:ext>
            </a:extLst>
          </p:cNvPr>
          <p:cNvSpPr>
            <a:spLocks noChangeArrowheads="1"/>
          </p:cNvSpPr>
          <p:nvPr/>
        </p:nvSpPr>
        <p:spPr bwMode="auto">
          <a:xfrm>
            <a:off x="762000" y="4800600"/>
            <a:ext cx="2362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Vegetation</a:t>
            </a:r>
          </a:p>
          <a:p>
            <a:pPr>
              <a:spcBef>
                <a:spcPct val="50000"/>
              </a:spcBef>
            </a:pPr>
            <a:r>
              <a:rPr lang="de-DE" altLang="de-DE">
                <a:latin typeface="Times New Roman" panose="02020603050405020304" pitchFamily="18" charset="0"/>
              </a:rPr>
              <a:t>- Lage zum Grundwasser</a:t>
            </a:r>
          </a:p>
          <a:p>
            <a:pPr>
              <a:spcBef>
                <a:spcPct val="50000"/>
              </a:spcBef>
            </a:pPr>
            <a:r>
              <a:rPr lang="de-DE" altLang="de-DE">
                <a:latin typeface="Times New Roman" panose="02020603050405020304" pitchFamily="18" charset="0"/>
              </a:rPr>
              <a:t>- Zeit</a:t>
            </a:r>
          </a:p>
          <a:p>
            <a:pPr>
              <a:spcBef>
                <a:spcPct val="50000"/>
              </a:spcBef>
            </a:pPr>
            <a:r>
              <a:rPr lang="de-DE" altLang="de-DE">
                <a:latin typeface="Times New Roman" panose="02020603050405020304" pitchFamily="18" charset="0"/>
              </a:rPr>
              <a:t>- Mensch</a:t>
            </a:r>
          </a:p>
        </p:txBody>
      </p:sp>
      <p:sp>
        <p:nvSpPr>
          <p:cNvPr id="29716" name="Rechteck 29715">
            <a:extLst>
              <a:ext uri="{FF2B5EF4-FFF2-40B4-BE49-F238E27FC236}">
                <a16:creationId xmlns:a16="http://schemas.microsoft.com/office/drawing/2014/main" id="{18518E9C-BD7A-45B8-A816-4B98D71019F8}"/>
              </a:ext>
            </a:extLst>
          </p:cNvPr>
          <p:cNvSpPr>
            <a:spLocks noChangeArrowheads="1"/>
          </p:cNvSpPr>
          <p:nvPr/>
        </p:nvSpPr>
        <p:spPr bwMode="auto">
          <a:xfrm>
            <a:off x="5181600" y="83820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Bodenprofil</a:t>
            </a:r>
          </a:p>
        </p:txBody>
      </p:sp>
      <p:sp>
        <p:nvSpPr>
          <p:cNvPr id="29717" name="Rechteck 29716">
            <a:extLst>
              <a:ext uri="{FF2B5EF4-FFF2-40B4-BE49-F238E27FC236}">
                <a16:creationId xmlns:a16="http://schemas.microsoft.com/office/drawing/2014/main" id="{952E9662-948B-4B78-B4EF-6B3735778132}"/>
              </a:ext>
            </a:extLst>
          </p:cNvPr>
          <p:cNvSpPr>
            <a:spLocks noChangeArrowheads="1"/>
          </p:cNvSpPr>
          <p:nvPr/>
        </p:nvSpPr>
        <p:spPr bwMode="auto">
          <a:xfrm>
            <a:off x="4343400" y="1524000"/>
            <a:ext cx="4114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Es gibt verschiedene Bodenhorizonte, die alle eine Bezeichnung mit Buchstabenkombinationen haben.  Hier die Grundhorizonte :</a:t>
            </a:r>
          </a:p>
        </p:txBody>
      </p:sp>
      <p:sp>
        <p:nvSpPr>
          <p:cNvPr id="29718" name="Rechteck 29717">
            <a:extLst>
              <a:ext uri="{FF2B5EF4-FFF2-40B4-BE49-F238E27FC236}">
                <a16:creationId xmlns:a16="http://schemas.microsoft.com/office/drawing/2014/main" id="{1A26885F-2A57-4B75-8F8A-A19570118E65}"/>
              </a:ext>
            </a:extLst>
          </p:cNvPr>
          <p:cNvSpPr>
            <a:spLocks noChangeArrowheads="1"/>
          </p:cNvSpPr>
          <p:nvPr/>
        </p:nvSpPr>
        <p:spPr bwMode="auto">
          <a:xfrm>
            <a:off x="4419600" y="2667000"/>
            <a:ext cx="3733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Ah - Horizont (Oberboden) A- Hor. + Humus</a:t>
            </a:r>
          </a:p>
          <a:p>
            <a:pPr>
              <a:spcBef>
                <a:spcPct val="50000"/>
              </a:spcBef>
            </a:pPr>
            <a:r>
              <a:rPr lang="de-DE" altLang="de-DE">
                <a:latin typeface="Times New Roman" panose="02020603050405020304" pitchFamily="18" charset="0"/>
              </a:rPr>
              <a:t>- B- Horizont (Unterboden)</a:t>
            </a:r>
          </a:p>
          <a:p>
            <a:pPr>
              <a:spcBef>
                <a:spcPct val="50000"/>
              </a:spcBef>
            </a:pPr>
            <a:r>
              <a:rPr lang="de-DE" altLang="de-DE">
                <a:latin typeface="Times New Roman" panose="02020603050405020304" pitchFamily="18" charset="0"/>
              </a:rPr>
              <a:t>- C- Horizont (Ausgangsgestein)</a:t>
            </a:r>
          </a:p>
        </p:txBody>
      </p:sp>
      <p:sp>
        <p:nvSpPr>
          <p:cNvPr id="29719" name="Rechteck 29718">
            <a:extLst>
              <a:ext uri="{FF2B5EF4-FFF2-40B4-BE49-F238E27FC236}">
                <a16:creationId xmlns:a16="http://schemas.microsoft.com/office/drawing/2014/main" id="{47C6AEFC-F4EB-4172-BD5B-628E4E2598DF}"/>
              </a:ext>
            </a:extLst>
          </p:cNvPr>
          <p:cNvSpPr>
            <a:spLocks noChangeArrowheads="1"/>
          </p:cNvSpPr>
          <p:nvPr/>
        </p:nvSpPr>
        <p:spPr bwMode="auto">
          <a:xfrm>
            <a:off x="4572000" y="4267200"/>
            <a:ext cx="3276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Erdkruste:</a:t>
            </a:r>
          </a:p>
          <a:p>
            <a:pPr>
              <a:spcBef>
                <a:spcPct val="50000"/>
              </a:spcBef>
            </a:pPr>
            <a:r>
              <a:rPr lang="de-DE" altLang="de-DE">
                <a:latin typeface="Times New Roman" panose="02020603050405020304" pitchFamily="18" charset="0"/>
              </a:rPr>
              <a:t>~ 30 km  0,7%</a:t>
            </a:r>
          </a:p>
          <a:p>
            <a:pPr>
              <a:spcBef>
                <a:spcPct val="50000"/>
              </a:spcBef>
            </a:pPr>
            <a:r>
              <a:rPr lang="de-DE" altLang="de-DE">
                <a:latin typeface="Times New Roman" panose="02020603050405020304" pitchFamily="18" charset="0"/>
              </a:rPr>
              <a:t>	d. volumens</a:t>
            </a:r>
          </a:p>
          <a:p>
            <a:pPr>
              <a:spcBef>
                <a:spcPct val="50000"/>
              </a:spcBef>
            </a:pPr>
            <a:r>
              <a:rPr lang="de-DE" altLang="de-DE">
                <a:latin typeface="Times New Roman" panose="02020603050405020304" pitchFamily="18" charset="0"/>
              </a:rPr>
              <a:t>	d. Erde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7">
                                            <p:txEl>
                                              <p:pRg st="0" end="0"/>
                                            </p:txEl>
                                          </p:spTgt>
                                        </p:tgtEl>
                                        <p:attrNameLst>
                                          <p:attrName>style.visibility</p:attrName>
                                        </p:attrNameLst>
                                      </p:cBhvr>
                                      <p:to>
                                        <p:strVal val="visible"/>
                                      </p:to>
                                    </p:set>
                                    <p:anim calcmode="lin" valueType="num">
                                      <p:cBhvr additive="base">
                                        <p:cTn id="7" dur="500" fill="hold"/>
                                        <p:tgtEl>
                                          <p:spTgt spid="296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ühl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698">
                                            <p:txEl>
                                              <p:pRg st="0" end="0"/>
                                            </p:txEl>
                                          </p:spTgt>
                                        </p:tgtEl>
                                        <p:attrNameLst>
                                          <p:attrName>style.visibility</p:attrName>
                                        </p:attrNameLst>
                                      </p:cBhvr>
                                      <p:to>
                                        <p:strVal val="visible"/>
                                      </p:to>
                                    </p:set>
                                    <p:anim calcmode="lin" valueType="num">
                                      <p:cBhvr additive="base">
                                        <p:cTn id="13" dur="500" fill="hold"/>
                                        <p:tgtEl>
                                          <p:spTgt spid="2969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oew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698">
                                            <p:txEl>
                                              <p:pRg st="1" end="1"/>
                                            </p:txEl>
                                          </p:spTgt>
                                        </p:tgtEl>
                                        <p:attrNameLst>
                                          <p:attrName>style.visibility</p:attrName>
                                        </p:attrNameLst>
                                      </p:cBhvr>
                                      <p:to>
                                        <p:strVal val="visible"/>
                                      </p:to>
                                    </p:set>
                                    <p:anim calcmode="lin" valueType="num">
                                      <p:cBhvr additive="base">
                                        <p:cTn id="19" dur="500" fill="hold"/>
                                        <p:tgtEl>
                                          <p:spTgt spid="2969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oew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698">
                                            <p:txEl>
                                              <p:pRg st="2" end="2"/>
                                            </p:txEl>
                                          </p:spTgt>
                                        </p:tgtEl>
                                        <p:attrNameLst>
                                          <p:attrName>style.visibility</p:attrName>
                                        </p:attrNameLst>
                                      </p:cBhvr>
                                      <p:to>
                                        <p:strVal val="visible"/>
                                      </p:to>
                                    </p:set>
                                    <p:anim calcmode="lin" valueType="num">
                                      <p:cBhvr additive="base">
                                        <p:cTn id="25" dur="500" fill="hold"/>
                                        <p:tgtEl>
                                          <p:spTgt spid="2969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69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oew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9699"/>
                                        </p:tgtEl>
                                        <p:attrNameLst>
                                          <p:attrName>style.visibility</p:attrName>
                                        </p:attrNameLst>
                                      </p:cBhvr>
                                      <p:to>
                                        <p:strVal val="visible"/>
                                      </p:to>
                                    </p:set>
                                    <p:animEffect transition="in" filter="blinds(horizontal)">
                                      <p:cBhvr>
                                        <p:cTn id="31" dur="500"/>
                                        <p:tgtEl>
                                          <p:spTgt spid="29699"/>
                                        </p:tgtEl>
                                      </p:cBhvr>
                                    </p:animEffect>
                                  </p:childTnLst>
                                  <p:subTnLst>
                                    <p:audio>
                                      <p:cMediaNode>
                                        <p:cTn display="0" masterRel="sameClick">
                                          <p:stCondLst>
                                            <p:cond evt="begin" delay="0">
                                              <p:tn val="29"/>
                                            </p:cond>
                                          </p:stCondLst>
                                          <p:endCondLst>
                                            <p:cond evt="onStopAudio" delay="0">
                                              <p:tgtEl>
                                                <p:sldTgt/>
                                              </p:tgtEl>
                                            </p:cond>
                                          </p:endCondLst>
                                        </p:cTn>
                                        <p:tgtEl>
                                          <p:sndTgt r:embed="rId4" name="ridstorm.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3860"/>
                                        </p:tgtEl>
                                        <p:attrNameLst>
                                          <p:attrName>style.visibility</p:attrName>
                                        </p:attrNameLst>
                                      </p:cBhvr>
                                      <p:to>
                                        <p:strVal val="visible"/>
                                      </p:to>
                                    </p:set>
                                    <p:animEffect transition="in" filter="blinds(horizontal)">
                                      <p:cBhvr>
                                        <p:cTn id="36" dur="500"/>
                                        <p:tgtEl>
                                          <p:spTgt spid="13860"/>
                                        </p:tgtEl>
                                      </p:cBhvr>
                                    </p:animEffect>
                                  </p:childTnLst>
                                  <p:subTnLst>
                                    <p:audio>
                                      <p:cMediaNode>
                                        <p:cTn display="0" masterRel="sameClick">
                                          <p:stCondLst>
                                            <p:cond evt="begin" delay="0">
                                              <p:tn val="34"/>
                                            </p:cond>
                                          </p:stCondLst>
                                          <p:endCondLst>
                                            <p:cond evt="onStopAudio" delay="0">
                                              <p:tgtEl>
                                                <p:sldTgt/>
                                              </p:tgtEl>
                                            </p:cond>
                                          </p:endCondLst>
                                        </p:cTn>
                                        <p:tgtEl>
                                          <p:sndTgt r:embed="rId5" name="gong_b.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5" fill="hold" nodeType="clickEffect">
                                  <p:stCondLst>
                                    <p:cond delay="0"/>
                                  </p:stCondLst>
                                  <p:childTnLst>
                                    <p:set>
                                      <p:cBhvr>
                                        <p:cTn id="40" dur="1" fill="hold">
                                          <p:stCondLst>
                                            <p:cond delay="0"/>
                                          </p:stCondLst>
                                        </p:cTn>
                                        <p:tgtEl>
                                          <p:spTgt spid="19535"/>
                                        </p:tgtEl>
                                        <p:attrNameLst>
                                          <p:attrName>style.visibility</p:attrName>
                                        </p:attrNameLst>
                                      </p:cBhvr>
                                      <p:to>
                                        <p:strVal val="visible"/>
                                      </p:to>
                                    </p:set>
                                    <p:animEffect transition="in" filter="blinds(vertical)">
                                      <p:cBhvr>
                                        <p:cTn id="41" dur="500"/>
                                        <p:tgtEl>
                                          <p:spTgt spid="19535"/>
                                        </p:tgtEl>
                                      </p:cBhvr>
                                    </p:animEffect>
                                  </p:childTnLst>
                                  <p:subTnLst>
                                    <p:audio>
                                      <p:cMediaNode>
                                        <p:cTn display="0" masterRel="sameClick">
                                          <p:stCondLst>
                                            <p:cond evt="begin" delay="0">
                                              <p:tn val="39"/>
                                            </p:cond>
                                          </p:stCondLst>
                                          <p:endCondLst>
                                            <p:cond evt="onStopAudio" delay="0">
                                              <p:tgtEl>
                                                <p:sldTgt/>
                                              </p:tgtEl>
                                            </p:cond>
                                          </p:endCondLst>
                                        </p:cTn>
                                        <p:tgtEl>
                                          <p:sndTgt r:embed="rId5" name="gong_b.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5" fill="hold" nodeType="clickEffect">
                                  <p:stCondLst>
                                    <p:cond delay="0"/>
                                  </p:stCondLst>
                                  <p:childTnLst>
                                    <p:set>
                                      <p:cBhvr>
                                        <p:cTn id="45" dur="1" fill="hold">
                                          <p:stCondLst>
                                            <p:cond delay="0"/>
                                          </p:stCondLst>
                                        </p:cTn>
                                        <p:tgtEl>
                                          <p:spTgt spid="16241"/>
                                        </p:tgtEl>
                                        <p:attrNameLst>
                                          <p:attrName>style.visibility</p:attrName>
                                        </p:attrNameLst>
                                      </p:cBhvr>
                                      <p:to>
                                        <p:strVal val="visible"/>
                                      </p:to>
                                    </p:set>
                                    <p:animEffect transition="in" filter="blinds(vertical)">
                                      <p:cBhvr>
                                        <p:cTn id="46" dur="500"/>
                                        <p:tgtEl>
                                          <p:spTgt spid="16241"/>
                                        </p:tgtEl>
                                      </p:cBhvr>
                                    </p:animEffect>
                                  </p:childTnLst>
                                  <p:subTnLst>
                                    <p:audio>
                                      <p:cMediaNode>
                                        <p:cTn display="0" masterRel="sameClick">
                                          <p:stCondLst>
                                            <p:cond evt="begin" delay="0">
                                              <p:tn val="44"/>
                                            </p:cond>
                                          </p:stCondLst>
                                          <p:endCondLst>
                                            <p:cond evt="onStopAudio" delay="0">
                                              <p:tgtEl>
                                                <p:sldTgt/>
                                              </p:tgtEl>
                                            </p:cond>
                                          </p:endCondLst>
                                        </p:cTn>
                                        <p:tgtEl>
                                          <p:sndTgt r:embed="rId5" name="gong_b.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5" fill="hold" nodeType="clickEffect">
                                  <p:stCondLst>
                                    <p:cond delay="0"/>
                                  </p:stCondLst>
                                  <p:childTnLst>
                                    <p:set>
                                      <p:cBhvr>
                                        <p:cTn id="50" dur="1" fill="hold">
                                          <p:stCondLst>
                                            <p:cond delay="0"/>
                                          </p:stCondLst>
                                        </p:cTn>
                                        <p:tgtEl>
                                          <p:spTgt spid="15609"/>
                                        </p:tgtEl>
                                        <p:attrNameLst>
                                          <p:attrName>style.visibility</p:attrName>
                                        </p:attrNameLst>
                                      </p:cBhvr>
                                      <p:to>
                                        <p:strVal val="visible"/>
                                      </p:to>
                                    </p:set>
                                    <p:animEffect transition="in" filter="blinds(vertical)">
                                      <p:cBhvr>
                                        <p:cTn id="51" dur="500"/>
                                        <p:tgtEl>
                                          <p:spTgt spid="15609"/>
                                        </p:tgtEl>
                                      </p:cBhvr>
                                    </p:animEffect>
                                  </p:childTnLst>
                                  <p:subTnLst>
                                    <p:audio>
                                      <p:cMediaNode>
                                        <p:cTn display="0" masterRel="sameClick">
                                          <p:stCondLst>
                                            <p:cond evt="begin" delay="0">
                                              <p:tn val="49"/>
                                            </p:cond>
                                          </p:stCondLst>
                                          <p:endCondLst>
                                            <p:cond evt="onStopAudio" delay="0">
                                              <p:tgtEl>
                                                <p:sldTgt/>
                                              </p:tgtEl>
                                            </p:cond>
                                          </p:endCondLst>
                                        </p:cTn>
                                        <p:tgtEl>
                                          <p:sndTgt r:embed="rId5" name="gong_b.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5" fill="hold" nodeType="clickEffect">
                                  <p:stCondLst>
                                    <p:cond delay="0"/>
                                  </p:stCondLst>
                                  <p:childTnLst>
                                    <p:set>
                                      <p:cBhvr>
                                        <p:cTn id="55" dur="1" fill="hold">
                                          <p:stCondLst>
                                            <p:cond delay="0"/>
                                          </p:stCondLst>
                                        </p:cTn>
                                        <p:tgtEl>
                                          <p:spTgt spid="29712"/>
                                        </p:tgtEl>
                                        <p:attrNameLst>
                                          <p:attrName>style.visibility</p:attrName>
                                        </p:attrNameLst>
                                      </p:cBhvr>
                                      <p:to>
                                        <p:strVal val="visible"/>
                                      </p:to>
                                    </p:set>
                                    <p:animEffect transition="in" filter="blinds(vertical)">
                                      <p:cBhvr>
                                        <p:cTn id="56" dur="500"/>
                                        <p:tgtEl>
                                          <p:spTgt spid="29712"/>
                                        </p:tgtEl>
                                      </p:cBhvr>
                                    </p:animEffect>
                                  </p:childTnLst>
                                  <p:subTnLst>
                                    <p:audio>
                                      <p:cMediaNode>
                                        <p:cTn display="0" masterRel="sameClick">
                                          <p:stCondLst>
                                            <p:cond evt="begin" delay="0">
                                              <p:tn val="54"/>
                                            </p:cond>
                                          </p:stCondLst>
                                          <p:endCondLst>
                                            <p:cond evt="onStopAudio" delay="0">
                                              <p:tgtEl>
                                                <p:sldTgt/>
                                              </p:tgtEl>
                                            </p:cond>
                                          </p:endCondLst>
                                        </p:cTn>
                                        <p:tgtEl>
                                          <p:sndTgt r:embed="rId6" name="Freaknat.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2" fill="hold" nodeType="clickEffect">
                                  <p:stCondLst>
                                    <p:cond delay="0"/>
                                  </p:stCondLst>
                                  <p:childTnLst>
                                    <p:set>
                                      <p:cBhvr>
                                        <p:cTn id="60" dur="1" fill="hold">
                                          <p:stCondLst>
                                            <p:cond delay="0"/>
                                          </p:stCondLst>
                                        </p:cTn>
                                        <p:tgtEl>
                                          <p:spTgt spid="29713"/>
                                        </p:tgtEl>
                                        <p:attrNameLst>
                                          <p:attrName>style.visibility</p:attrName>
                                        </p:attrNameLst>
                                      </p:cBhvr>
                                      <p:to>
                                        <p:strVal val="visible"/>
                                      </p:to>
                                    </p:set>
                                    <p:anim calcmode="lin" valueType="num">
                                      <p:cBhvr additive="base">
                                        <p:cTn id="61" dur="500" fill="hold"/>
                                        <p:tgtEl>
                                          <p:spTgt spid="29713"/>
                                        </p:tgtEl>
                                        <p:attrNameLst>
                                          <p:attrName>ppt_x</p:attrName>
                                        </p:attrNameLst>
                                      </p:cBhvr>
                                      <p:tavLst>
                                        <p:tav tm="0">
                                          <p:val>
                                            <p:strVal val="0-#ppt_w/2"/>
                                          </p:val>
                                        </p:tav>
                                        <p:tav tm="100000">
                                          <p:val>
                                            <p:strVal val="#ppt_x"/>
                                          </p:val>
                                        </p:tav>
                                      </p:tavLst>
                                    </p:anim>
                                    <p:anim calcmode="lin" valueType="num">
                                      <p:cBhvr additive="base">
                                        <p:cTn id="62" dur="500" fill="hold"/>
                                        <p:tgtEl>
                                          <p:spTgt spid="297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7" name="Zischen"/>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714">
                                            <p:txEl>
                                              <p:pRg st="0" end="0"/>
                                            </p:txEl>
                                          </p:spTgt>
                                        </p:tgtEl>
                                        <p:attrNameLst>
                                          <p:attrName>style.visibility</p:attrName>
                                        </p:attrNameLst>
                                      </p:cBhvr>
                                      <p:to>
                                        <p:strVal val="visible"/>
                                      </p:to>
                                    </p:set>
                                    <p:animEffect transition="in" filter="blinds(horizontal)">
                                      <p:cBhvr>
                                        <p:cTn id="67" dur="500"/>
                                        <p:tgtEl>
                                          <p:spTgt spid="29714">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8" name="Frogchem.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715">
                                            <p:txEl>
                                              <p:pRg st="0" end="0"/>
                                            </p:txEl>
                                          </p:spTgt>
                                        </p:tgtEl>
                                        <p:attrNameLst>
                                          <p:attrName>style.visibility</p:attrName>
                                        </p:attrNameLst>
                                      </p:cBhvr>
                                      <p:to>
                                        <p:strVal val="visible"/>
                                      </p:to>
                                    </p:set>
                                    <p:animEffect transition="in" filter="blinds(horizontal)">
                                      <p:cBhvr>
                                        <p:cTn id="72" dur="500"/>
                                        <p:tgtEl>
                                          <p:spTgt spid="29715">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5" name="gong_b.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9715">
                                            <p:txEl>
                                              <p:pRg st="1" end="1"/>
                                            </p:txEl>
                                          </p:spTgt>
                                        </p:tgtEl>
                                        <p:attrNameLst>
                                          <p:attrName>style.visibility</p:attrName>
                                        </p:attrNameLst>
                                      </p:cBhvr>
                                      <p:to>
                                        <p:strVal val="visible"/>
                                      </p:to>
                                    </p:set>
                                    <p:animEffect transition="in" filter="blinds(horizontal)">
                                      <p:cBhvr>
                                        <p:cTn id="77" dur="500"/>
                                        <p:tgtEl>
                                          <p:spTgt spid="29715">
                                            <p:txEl>
                                              <p:pRg st="1" end="1"/>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5" name="gong_b.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9715">
                                            <p:txEl>
                                              <p:pRg st="2" end="2"/>
                                            </p:txEl>
                                          </p:spTgt>
                                        </p:tgtEl>
                                        <p:attrNameLst>
                                          <p:attrName>style.visibility</p:attrName>
                                        </p:attrNameLst>
                                      </p:cBhvr>
                                      <p:to>
                                        <p:strVal val="visible"/>
                                      </p:to>
                                    </p:set>
                                    <p:animEffect transition="in" filter="blinds(horizontal)">
                                      <p:cBhvr>
                                        <p:cTn id="82" dur="500"/>
                                        <p:tgtEl>
                                          <p:spTgt spid="29715">
                                            <p:txEl>
                                              <p:pRg st="2" end="2"/>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5" name="gong_b.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9715">
                                            <p:txEl>
                                              <p:pRg st="3" end="3"/>
                                            </p:txEl>
                                          </p:spTgt>
                                        </p:tgtEl>
                                        <p:attrNameLst>
                                          <p:attrName>style.visibility</p:attrName>
                                        </p:attrNameLst>
                                      </p:cBhvr>
                                      <p:to>
                                        <p:strVal val="visible"/>
                                      </p:to>
                                    </p:set>
                                    <p:animEffect transition="in" filter="blinds(horizontal)">
                                      <p:cBhvr>
                                        <p:cTn id="87" dur="500"/>
                                        <p:tgtEl>
                                          <p:spTgt spid="29715">
                                            <p:txEl>
                                              <p:pRg st="3" end="3"/>
                                            </p:txEl>
                                          </p:spTgt>
                                        </p:tgtEl>
                                      </p:cBhvr>
                                    </p:animEffect>
                                  </p:childTnLst>
                                  <p:subTnLst>
                                    <p:audio>
                                      <p:cMediaNode>
                                        <p:cTn display="0" masterRel="sameClick">
                                          <p:stCondLst>
                                            <p:cond evt="begin" delay="0">
                                              <p:tn val="85"/>
                                            </p:cond>
                                          </p:stCondLst>
                                          <p:endCondLst>
                                            <p:cond evt="onStopAudio" delay="0">
                                              <p:tgtEl>
                                                <p:sldTgt/>
                                              </p:tgtEl>
                                            </p:cond>
                                          </p:endCondLst>
                                        </p:cTn>
                                        <p:tgtEl>
                                          <p:sndTgt r:embed="rId5" name="gong_b.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9716">
                                            <p:txEl>
                                              <p:pRg st="0" end="0"/>
                                            </p:txEl>
                                          </p:spTgt>
                                        </p:tgtEl>
                                        <p:attrNameLst>
                                          <p:attrName>style.visibility</p:attrName>
                                        </p:attrNameLst>
                                      </p:cBhvr>
                                      <p:to>
                                        <p:strVal val="visible"/>
                                      </p:to>
                                    </p:set>
                                    <p:anim calcmode="lin" valueType="num">
                                      <p:cBhvr additive="base">
                                        <p:cTn id="92" dur="500" fill="hold"/>
                                        <p:tgtEl>
                                          <p:spTgt spid="29716">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97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6" name="Freaknat.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5" fill="hold" grpId="0" nodeType="clickEffect">
                                  <p:stCondLst>
                                    <p:cond delay="0"/>
                                  </p:stCondLst>
                                  <p:childTnLst>
                                    <p:set>
                                      <p:cBhvr>
                                        <p:cTn id="97" dur="1" fill="hold">
                                          <p:stCondLst>
                                            <p:cond delay="0"/>
                                          </p:stCondLst>
                                        </p:cTn>
                                        <p:tgtEl>
                                          <p:spTgt spid="29717">
                                            <p:txEl>
                                              <p:pRg st="0" end="0"/>
                                            </p:txEl>
                                          </p:spTgt>
                                        </p:tgtEl>
                                        <p:attrNameLst>
                                          <p:attrName>style.visibility</p:attrName>
                                        </p:attrNameLst>
                                      </p:cBhvr>
                                      <p:to>
                                        <p:strVal val="visible"/>
                                      </p:to>
                                    </p:set>
                                    <p:animEffect transition="in" filter="blinds(vertical)">
                                      <p:cBhvr>
                                        <p:cTn id="98" dur="500"/>
                                        <p:tgtEl>
                                          <p:spTgt spid="29717">
                                            <p:txEl>
                                              <p:pRg st="0" end="0"/>
                                            </p:txEl>
                                          </p:spTgt>
                                        </p:tgtEl>
                                      </p:cBhvr>
                                    </p:animEffect>
                                  </p:childTnLst>
                                  <p:subTnLst>
                                    <p:audio>
                                      <p:cMediaNode>
                                        <p:cTn display="0" masterRel="sameClick">
                                          <p:stCondLst>
                                            <p:cond evt="begin" delay="0">
                                              <p:tn val="96"/>
                                            </p:cond>
                                          </p:stCondLst>
                                          <p:endCondLst>
                                            <p:cond evt="onStopAudio" delay="0">
                                              <p:tgtEl>
                                                <p:sldTgt/>
                                              </p:tgtEl>
                                            </p:cond>
                                          </p:endCondLst>
                                        </p:cTn>
                                        <p:tgtEl>
                                          <p:sndTgt r:embed="rId9" name="FANFARE.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9718">
                                            <p:txEl>
                                              <p:pRg st="0" end="0"/>
                                            </p:txEl>
                                          </p:spTgt>
                                        </p:tgtEl>
                                        <p:attrNameLst>
                                          <p:attrName>style.visibility</p:attrName>
                                        </p:attrNameLst>
                                      </p:cBhvr>
                                      <p:to>
                                        <p:strVal val="visible"/>
                                      </p:to>
                                    </p:set>
                                    <p:animEffect transition="in" filter="blinds(horizontal)">
                                      <p:cBhvr>
                                        <p:cTn id="103" dur="500"/>
                                        <p:tgtEl>
                                          <p:spTgt spid="29718">
                                            <p:txEl>
                                              <p:pRg st="0" end="0"/>
                                            </p:txEl>
                                          </p:spTgt>
                                        </p:tgtEl>
                                      </p:cBhvr>
                                    </p:animEffect>
                                  </p:childTnLst>
                                  <p:subTnLst>
                                    <p:audio>
                                      <p:cMediaNode>
                                        <p:cTn display="0" masterRel="sameClick">
                                          <p:stCondLst>
                                            <p:cond evt="begin" delay="0">
                                              <p:tn val="101"/>
                                            </p:cond>
                                          </p:stCondLst>
                                          <p:endCondLst>
                                            <p:cond evt="onStopAudio" delay="0">
                                              <p:tgtEl>
                                                <p:sldTgt/>
                                              </p:tgtEl>
                                            </p:cond>
                                          </p:endCondLst>
                                        </p:cTn>
                                        <p:tgtEl>
                                          <p:sndTgt r:embed="rId2" name="Wühlen.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29718">
                                            <p:txEl>
                                              <p:pRg st="1" end="1"/>
                                            </p:txEl>
                                          </p:spTgt>
                                        </p:tgtEl>
                                        <p:attrNameLst>
                                          <p:attrName>style.visibility</p:attrName>
                                        </p:attrNameLst>
                                      </p:cBhvr>
                                      <p:to>
                                        <p:strVal val="visible"/>
                                      </p:to>
                                    </p:set>
                                    <p:animEffect transition="in" filter="blinds(horizontal)">
                                      <p:cBhvr>
                                        <p:cTn id="108" dur="500"/>
                                        <p:tgtEl>
                                          <p:spTgt spid="29718">
                                            <p:txEl>
                                              <p:pRg st="1" end="1"/>
                                            </p:txEl>
                                          </p:spTgt>
                                        </p:tgtEl>
                                      </p:cBhvr>
                                    </p:animEffect>
                                  </p:childTnLst>
                                  <p:subTnLst>
                                    <p:audio>
                                      <p:cMediaNode>
                                        <p:cTn display="0" masterRel="sameClick">
                                          <p:stCondLst>
                                            <p:cond evt="begin" delay="0">
                                              <p:tn val="106"/>
                                            </p:cond>
                                          </p:stCondLst>
                                          <p:endCondLst>
                                            <p:cond evt="onStopAudio" delay="0">
                                              <p:tgtEl>
                                                <p:sldTgt/>
                                              </p:tgtEl>
                                            </p:cond>
                                          </p:endCondLst>
                                        </p:cTn>
                                        <p:tgtEl>
                                          <p:sndTgt r:embed="rId2" name="Wühle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9718">
                                            <p:txEl>
                                              <p:pRg st="2" end="2"/>
                                            </p:txEl>
                                          </p:spTgt>
                                        </p:tgtEl>
                                        <p:attrNameLst>
                                          <p:attrName>style.visibility</p:attrName>
                                        </p:attrNameLst>
                                      </p:cBhvr>
                                      <p:to>
                                        <p:strVal val="visible"/>
                                      </p:to>
                                    </p:set>
                                    <p:animEffect transition="in" filter="blinds(horizontal)">
                                      <p:cBhvr>
                                        <p:cTn id="113" dur="500"/>
                                        <p:tgtEl>
                                          <p:spTgt spid="29718">
                                            <p:txEl>
                                              <p:pRg st="2" end="2"/>
                                            </p:txEl>
                                          </p:spTgt>
                                        </p:tgtEl>
                                      </p:cBhvr>
                                    </p:animEffect>
                                  </p:childTnLst>
                                  <p:subTnLst>
                                    <p:audio>
                                      <p:cMediaNode>
                                        <p:cTn display="0" masterRel="sameClick">
                                          <p:stCondLst>
                                            <p:cond evt="begin" delay="0">
                                              <p:tn val="111"/>
                                            </p:cond>
                                          </p:stCondLst>
                                          <p:endCondLst>
                                            <p:cond evt="onStopAudio" delay="0">
                                              <p:tgtEl>
                                                <p:sldTgt/>
                                              </p:tgtEl>
                                            </p:cond>
                                          </p:endCondLst>
                                        </p:cTn>
                                        <p:tgtEl>
                                          <p:sndTgt r:embed="rId2" name="Wühlen.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9719">
                                            <p:txEl>
                                              <p:pRg st="0" end="0"/>
                                            </p:txEl>
                                          </p:spTgt>
                                        </p:tgtEl>
                                        <p:attrNameLst>
                                          <p:attrName>style.visibility</p:attrName>
                                        </p:attrNameLst>
                                      </p:cBhvr>
                                      <p:to>
                                        <p:strVal val="visible"/>
                                      </p:to>
                                    </p:set>
                                    <p:anim calcmode="lin" valueType="num">
                                      <p:cBhvr additive="base">
                                        <p:cTn id="118" dur="500" fill="hold"/>
                                        <p:tgtEl>
                                          <p:spTgt spid="2971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7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10" name="daylive.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9719">
                                            <p:txEl>
                                              <p:pRg st="1" end="1"/>
                                            </p:txEl>
                                          </p:spTgt>
                                        </p:tgtEl>
                                        <p:attrNameLst>
                                          <p:attrName>style.visibility</p:attrName>
                                        </p:attrNameLst>
                                      </p:cBhvr>
                                      <p:to>
                                        <p:strVal val="visible"/>
                                      </p:to>
                                    </p:set>
                                    <p:anim calcmode="lin" valueType="num">
                                      <p:cBhvr additive="base">
                                        <p:cTn id="124" dur="500" fill="hold"/>
                                        <p:tgtEl>
                                          <p:spTgt spid="29719">
                                            <p:txEl>
                                              <p:pRg st="1" end="1"/>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297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10" name="daylive.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29719">
                                            <p:txEl>
                                              <p:pRg st="2" end="2"/>
                                            </p:txEl>
                                          </p:spTgt>
                                        </p:tgtEl>
                                        <p:attrNameLst>
                                          <p:attrName>style.visibility</p:attrName>
                                        </p:attrNameLst>
                                      </p:cBhvr>
                                      <p:to>
                                        <p:strVal val="visible"/>
                                      </p:to>
                                    </p:set>
                                    <p:anim calcmode="lin" valueType="num">
                                      <p:cBhvr additive="base">
                                        <p:cTn id="130" dur="500" fill="hold"/>
                                        <p:tgtEl>
                                          <p:spTgt spid="29719">
                                            <p:txEl>
                                              <p:pRg st="2" end="2"/>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7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10" name="daylive.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29719">
                                            <p:txEl>
                                              <p:pRg st="3" end="3"/>
                                            </p:txEl>
                                          </p:spTgt>
                                        </p:tgtEl>
                                        <p:attrNameLst>
                                          <p:attrName>style.visibility</p:attrName>
                                        </p:attrNameLst>
                                      </p:cBhvr>
                                      <p:to>
                                        <p:strVal val="visible"/>
                                      </p:to>
                                    </p:set>
                                    <p:anim calcmode="lin" valueType="num">
                                      <p:cBhvr additive="base">
                                        <p:cTn id="136" dur="500" fill="hold"/>
                                        <p:tgtEl>
                                          <p:spTgt spid="29719">
                                            <p:txEl>
                                              <p:pRg st="3" end="3"/>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297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10" name="day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uild="p" autoUpdateAnimBg="0"/>
      <p:bldP spid="29698" grpId="0" build="p" autoUpdateAnimBg="0"/>
      <p:bldP spid="29699" grpId="0" animBg="1"/>
      <p:bldP spid="29714" grpId="0" build="p" autoUpdateAnimBg="0"/>
      <p:bldP spid="29715" grpId="0" build="p" autoUpdateAnimBg="0"/>
      <p:bldP spid="29716" grpId="0" build="p" autoUpdateAnimBg="0"/>
      <p:bldP spid="29717" grpId="0" build="p" autoUpdateAnimBg="0"/>
      <p:bldP spid="29718" grpId="0" build="p" autoUpdateAnimBg="0"/>
      <p:bldP spid="297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hteck 30720">
            <a:extLst>
              <a:ext uri="{FF2B5EF4-FFF2-40B4-BE49-F238E27FC236}">
                <a16:creationId xmlns:a16="http://schemas.microsoft.com/office/drawing/2014/main" id="{530BD2F7-6094-4764-82F0-9E1658407567}"/>
              </a:ext>
            </a:extLst>
          </p:cNvPr>
          <p:cNvSpPr>
            <a:spLocks noChangeArrowheads="1"/>
          </p:cNvSpPr>
          <p:nvPr/>
        </p:nvSpPr>
        <p:spPr bwMode="auto">
          <a:xfrm>
            <a:off x="381000" y="533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verschiedene Arten von Abtragungsmechanismen ?</a:t>
            </a:r>
          </a:p>
        </p:txBody>
      </p:sp>
      <p:sp>
        <p:nvSpPr>
          <p:cNvPr id="30722" name="Rechteck 30721">
            <a:extLst>
              <a:ext uri="{FF2B5EF4-FFF2-40B4-BE49-F238E27FC236}">
                <a16:creationId xmlns:a16="http://schemas.microsoft.com/office/drawing/2014/main" id="{FDFC9746-D06B-4920-BF9E-7A5575B3B6C2}"/>
              </a:ext>
            </a:extLst>
          </p:cNvPr>
          <p:cNvSpPr>
            <a:spLocks noChangeArrowheads="1"/>
          </p:cNvSpPr>
          <p:nvPr/>
        </p:nvSpPr>
        <p:spPr bwMode="auto">
          <a:xfrm>
            <a:off x="609600" y="838200"/>
            <a:ext cx="70866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Abrassion: Abtragung durch Meeresbrandung</a:t>
            </a:r>
          </a:p>
          <a:p>
            <a:pPr>
              <a:spcBef>
                <a:spcPct val="50000"/>
              </a:spcBef>
            </a:pPr>
            <a:r>
              <a:rPr lang="de-DE" altLang="de-DE">
                <a:latin typeface="Times New Roman" panose="02020603050405020304" pitchFamily="18" charset="0"/>
              </a:rPr>
              <a:t>Denudation: bedeutet flächenhafte Abtragung durch Wasserwalzen (Schichtfluten ) oder 		Bodenzerstörung durch eingriff des Menschen</a:t>
            </a:r>
          </a:p>
          <a:p>
            <a:pPr>
              <a:spcBef>
                <a:spcPct val="50000"/>
              </a:spcBef>
            </a:pPr>
            <a:r>
              <a:rPr lang="de-DE" altLang="de-DE">
                <a:latin typeface="Times New Roman" panose="02020603050405020304" pitchFamily="18" charset="0"/>
              </a:rPr>
              <a:t> Erosion: linienhaft wirkende Abtragung  durch fließendes Wasser von Bächen und Flüssen</a:t>
            </a:r>
          </a:p>
          <a:p>
            <a:pPr>
              <a:spcBef>
                <a:spcPct val="50000"/>
              </a:spcBef>
            </a:pPr>
            <a:r>
              <a:rPr lang="de-DE" altLang="de-DE">
                <a:latin typeface="Times New Roman" panose="02020603050405020304" pitchFamily="18" charset="0"/>
              </a:rPr>
              <a:t>Exaration: Gletschererosion</a:t>
            </a:r>
          </a:p>
          <a:p>
            <a:pPr>
              <a:spcBef>
                <a:spcPct val="50000"/>
              </a:spcBef>
            </a:pPr>
            <a:r>
              <a:rPr lang="de-DE" altLang="de-DE">
                <a:latin typeface="Times New Roman" panose="02020603050405020304" pitchFamily="18" charset="0"/>
              </a:rPr>
              <a:t>Deflation: Abtragung durch Wind als Korassion (Windschliff) </a:t>
            </a:r>
          </a:p>
          <a:p>
            <a:pPr>
              <a:spcBef>
                <a:spcPct val="50000"/>
              </a:spcBef>
            </a:pPr>
            <a:r>
              <a:rPr lang="de-DE" altLang="de-DE">
                <a:latin typeface="Times New Roman" panose="02020603050405020304" pitchFamily="18" charset="0"/>
              </a:rPr>
              <a:t>Absturz von Lockermaterial infolge  der Schwerkraft</a:t>
            </a:r>
          </a:p>
        </p:txBody>
      </p:sp>
      <p:sp>
        <p:nvSpPr>
          <p:cNvPr id="30723" name="Rechteck 30722">
            <a:extLst>
              <a:ext uri="{FF2B5EF4-FFF2-40B4-BE49-F238E27FC236}">
                <a16:creationId xmlns:a16="http://schemas.microsoft.com/office/drawing/2014/main" id="{D530B02F-FB4A-4A18-832B-5C1D9FCC88E4}"/>
              </a:ext>
            </a:extLst>
          </p:cNvPr>
          <p:cNvSpPr>
            <a:spLocks noChangeArrowheads="1"/>
          </p:cNvSpPr>
          <p:nvPr/>
        </p:nvSpPr>
        <p:spPr bwMode="auto">
          <a:xfrm>
            <a:off x="685800" y="29718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wirkt exogene und endogene Dynamik zusammen?</a:t>
            </a:r>
          </a:p>
        </p:txBody>
      </p:sp>
      <p:sp>
        <p:nvSpPr>
          <p:cNvPr id="30724" name="Rechteck 30723">
            <a:extLst>
              <a:ext uri="{FF2B5EF4-FFF2-40B4-BE49-F238E27FC236}">
                <a16:creationId xmlns:a16="http://schemas.microsoft.com/office/drawing/2014/main" id="{47B802F6-DCE7-4013-AF84-04C523CDF843}"/>
              </a:ext>
            </a:extLst>
          </p:cNvPr>
          <p:cNvSpPr>
            <a:spLocks noChangeArrowheads="1"/>
          </p:cNvSpPr>
          <p:nvPr/>
        </p:nvSpPr>
        <p:spPr bwMode="auto">
          <a:xfrm>
            <a:off x="685800" y="3200400"/>
            <a:ext cx="81534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Durch die erdgeschichtlich veränderte Lage der Kontinente zueinander, zu den Polen bzw.. zu dem Äquator.</a:t>
            </a:r>
          </a:p>
          <a:p>
            <a:pPr>
              <a:spcBef>
                <a:spcPct val="50000"/>
              </a:spcBef>
            </a:pPr>
            <a:r>
              <a:rPr lang="de-DE" altLang="de-DE">
                <a:latin typeface="Times New Roman" panose="02020603050405020304" pitchFamily="18" charset="0"/>
              </a:rPr>
              <a:t>Beispiel. Die endogenen Kräfte wirken auf die Sedimente entgegengesetzt, wie die exogenen Kräfte , d.h.. das Gebirge kann durch endogene Kräfte  anwachsen und gleichzeitig durch äußere Einflüsse ( exogene Kräfte) wieder abgetragen werden.</a:t>
            </a:r>
          </a:p>
        </p:txBody>
      </p:sp>
      <p:sp>
        <p:nvSpPr>
          <p:cNvPr id="30725" name="Rechteck 30724">
            <a:extLst>
              <a:ext uri="{FF2B5EF4-FFF2-40B4-BE49-F238E27FC236}">
                <a16:creationId xmlns:a16="http://schemas.microsoft.com/office/drawing/2014/main" id="{565F692B-0D6A-4AF4-89F4-25CE622C183D}"/>
              </a:ext>
            </a:extLst>
          </p:cNvPr>
          <p:cNvSpPr>
            <a:spLocks noChangeArrowheads="1"/>
          </p:cNvSpPr>
          <p:nvPr/>
        </p:nvSpPr>
        <p:spPr bwMode="auto">
          <a:xfrm>
            <a:off x="762000" y="4335463"/>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Verwitterungsart ist maßgebend und landschaftsgestaltend in Mitteleuropa und wann? :</a:t>
            </a:r>
          </a:p>
        </p:txBody>
      </p:sp>
      <p:sp>
        <p:nvSpPr>
          <p:cNvPr id="30726" name="Rechteck 30725">
            <a:extLst>
              <a:ext uri="{FF2B5EF4-FFF2-40B4-BE49-F238E27FC236}">
                <a16:creationId xmlns:a16="http://schemas.microsoft.com/office/drawing/2014/main" id="{9BF9D8EF-4D69-4FDC-A39C-0E77388E72E0}"/>
              </a:ext>
            </a:extLst>
          </p:cNvPr>
          <p:cNvSpPr>
            <a:spLocks noChangeArrowheads="1"/>
          </p:cNvSpPr>
          <p:nvPr/>
        </p:nvSpPr>
        <p:spPr bwMode="auto">
          <a:xfrm>
            <a:off x="533400" y="4648200"/>
            <a:ext cx="8229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Hochgebirge: Frostsprengung( viele Frosttage) +Physikalische Verwitterung</a:t>
            </a:r>
          </a:p>
          <a:p>
            <a:pPr>
              <a:spcBef>
                <a:spcPct val="50000"/>
              </a:spcBef>
            </a:pPr>
            <a:r>
              <a:rPr lang="de-DE" altLang="de-DE">
                <a:latin typeface="Times New Roman" panose="02020603050405020304" pitchFamily="18" charset="0"/>
              </a:rPr>
              <a:t>- schwäbisch  fränkische Alp: Sprengung durch Wurzeln im Frühjahr bei hoher Niederschlagszahl, chemische Verwitterung (Kohlensäureverwitterung)</a:t>
            </a:r>
          </a:p>
          <a:p>
            <a:pPr>
              <a:spcBef>
                <a:spcPct val="50000"/>
              </a:spcBef>
            </a:pPr>
            <a:r>
              <a:rPr lang="de-DE" altLang="de-DE">
                <a:latin typeface="Times New Roman" panose="02020603050405020304" pitchFamily="18" charset="0"/>
              </a:rPr>
              <a:t>- Bayerischer Wald (Grundgebirge) :physikalische Verwitterung, Silikatverwitterung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 calcmode="lin" valueType="num">
                                      <p:cBhvr additive="base">
                                        <p:cTn id="7" dur="500" fill="hold"/>
                                        <p:tgtEl>
                                          <p:spTgt spid="3072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0721">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Wühl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13" dur="500"/>
                                        <p:tgtEl>
                                          <p:spTgt spid="30722">
                                            <p:txEl>
                                              <p:pRg st="0" end="0"/>
                                            </p:txEl>
                                          </p:spTgt>
                                        </p:tgtEl>
                                      </p:cBhvr>
                                    </p:animEffect>
                                  </p:childTnLst>
                                  <p:subTnLst>
                                    <p:animClr clrSpc="rgb" dir="cw">
                                      <p:cBhvr override="childStyle">
                                        <p:cTn dur="1" fill="hold" display="0" masterRel="nextClick" afterEffect="1"/>
                                        <p:tgtEl>
                                          <p:spTgt spid="30722">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722">
                                            <p:txEl>
                                              <p:pRg st="1" end="1"/>
                                            </p:txEl>
                                          </p:spTgt>
                                        </p:tgtEl>
                                        <p:attrNameLst>
                                          <p:attrName>style.visibility</p:attrName>
                                        </p:attrNameLst>
                                      </p:cBhvr>
                                      <p:to>
                                        <p:strVal val="visible"/>
                                      </p:to>
                                    </p:set>
                                    <p:animEffect transition="in" filter="blinds(horizontal)">
                                      <p:cBhvr>
                                        <p:cTn id="18" dur="500"/>
                                        <p:tgtEl>
                                          <p:spTgt spid="30722">
                                            <p:txEl>
                                              <p:pRg st="1" end="1"/>
                                            </p:txEl>
                                          </p:spTgt>
                                        </p:tgtEl>
                                      </p:cBhvr>
                                    </p:animEffect>
                                  </p:childTnLst>
                                  <p:subTnLst>
                                    <p:animClr clrSpc="rgb" dir="cw">
                                      <p:cBhvr override="childStyle">
                                        <p:cTn dur="1" fill="hold" display="0" masterRel="nextClick" afterEffect="1"/>
                                        <p:tgtEl>
                                          <p:spTgt spid="30722">
                                            <p:txEl>
                                              <p:pRg st="1" end="1"/>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3" name="EXPLOD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722">
                                            <p:txEl>
                                              <p:pRg st="2" end="2"/>
                                            </p:txEl>
                                          </p:spTgt>
                                        </p:tgtEl>
                                        <p:attrNameLst>
                                          <p:attrName>style.visibility</p:attrName>
                                        </p:attrNameLst>
                                      </p:cBhvr>
                                      <p:to>
                                        <p:strVal val="visible"/>
                                      </p:to>
                                    </p:set>
                                    <p:animEffect transition="in" filter="blinds(horizontal)">
                                      <p:cBhvr>
                                        <p:cTn id="23" dur="500"/>
                                        <p:tgtEl>
                                          <p:spTgt spid="30722">
                                            <p:txEl>
                                              <p:pRg st="2" end="2"/>
                                            </p:txEl>
                                          </p:spTgt>
                                        </p:tgtEl>
                                      </p:cBhvr>
                                    </p:animEffect>
                                  </p:childTnLst>
                                  <p:subTnLst>
                                    <p:animClr clrSpc="rgb" dir="cw">
                                      <p:cBhvr override="childStyle">
                                        <p:cTn dur="1" fill="hold" display="0" masterRel="nextClick" afterEffect="1"/>
                                        <p:tgtEl>
                                          <p:spTgt spid="30722">
                                            <p:txEl>
                                              <p:pRg st="2" end="2"/>
                                            </p:txEl>
                                          </p:spTgt>
                                        </p:tgtEl>
                                        <p:attrNameLst>
                                          <p:attrName>ppt_c</p:attrName>
                                        </p:attrNameLst>
                                      </p:cBhvr>
                                      <p:to>
                                        <a:srgbClr val="FFFF00"/>
                                      </p:to>
                                    </p:animClr>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722">
                                            <p:txEl>
                                              <p:pRg st="3" end="3"/>
                                            </p:txEl>
                                          </p:spTgt>
                                        </p:tgtEl>
                                        <p:attrNameLst>
                                          <p:attrName>style.visibility</p:attrName>
                                        </p:attrNameLst>
                                      </p:cBhvr>
                                      <p:to>
                                        <p:strVal val="visible"/>
                                      </p:to>
                                    </p:set>
                                    <p:animEffect transition="in" filter="blinds(horizontal)">
                                      <p:cBhvr>
                                        <p:cTn id="28" dur="500"/>
                                        <p:tgtEl>
                                          <p:spTgt spid="30722">
                                            <p:txEl>
                                              <p:pRg st="3" end="3"/>
                                            </p:txEl>
                                          </p:spTgt>
                                        </p:tgtEl>
                                      </p:cBhvr>
                                    </p:animEffect>
                                  </p:childTnLst>
                                  <p:subTnLst>
                                    <p:animClr clrSpc="rgb" dir="cw">
                                      <p:cBhvr override="childStyle">
                                        <p:cTn dur="1" fill="hold" display="0" masterRel="nextClick" afterEffect="1"/>
                                        <p:tgtEl>
                                          <p:spTgt spid="30722">
                                            <p:txEl>
                                              <p:pRg st="3" end="3"/>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722">
                                            <p:txEl>
                                              <p:pRg st="4" end="4"/>
                                            </p:txEl>
                                          </p:spTgt>
                                        </p:tgtEl>
                                        <p:attrNameLst>
                                          <p:attrName>style.visibility</p:attrName>
                                        </p:attrNameLst>
                                      </p:cBhvr>
                                      <p:to>
                                        <p:strVal val="visible"/>
                                      </p:to>
                                    </p:set>
                                    <p:animEffect transition="in" filter="blinds(horizontal)">
                                      <p:cBhvr>
                                        <p:cTn id="33" dur="500"/>
                                        <p:tgtEl>
                                          <p:spTgt spid="30722">
                                            <p:txEl>
                                              <p:pRg st="4" end="4"/>
                                            </p:txEl>
                                          </p:spTgt>
                                        </p:tgtEl>
                                      </p:cBhvr>
                                    </p:animEffect>
                                  </p:childTnLst>
                                  <p:subTnLst>
                                    <p:animClr clrSpc="rgb" dir="cw">
                                      <p:cBhvr override="childStyle">
                                        <p:cTn dur="1" fill="hold" display="0" masterRel="nextClick" afterEffect="1"/>
                                        <p:tgtEl>
                                          <p:spTgt spid="30722">
                                            <p:txEl>
                                              <p:pRg st="4" end="4"/>
                                            </p:txEl>
                                          </p:spTgt>
                                        </p:tgtEl>
                                        <p:attrNameLst>
                                          <p:attrName>ppt_c</p:attrName>
                                        </p:attrNameLst>
                                      </p:cBhvr>
                                      <p:to>
                                        <a:srgbClr val="FFFF00"/>
                                      </p:to>
                                    </p:animClr>
                                    <p:audio>
                                      <p:cMediaNode>
                                        <p:cTn display="0" masterRel="sameClick">
                                          <p:stCondLst>
                                            <p:cond evt="begin" delay="0">
                                              <p:tn val="31"/>
                                            </p:cond>
                                          </p:stCondLst>
                                          <p:endCondLst>
                                            <p:cond evt="onStopAudio" delay="0">
                                              <p:tgtEl>
                                                <p:sldTgt/>
                                              </p:tgtEl>
                                            </p:cond>
                                          </p:endCondLst>
                                        </p:cTn>
                                        <p:tgtEl>
                                          <p:sndTgt r:embed="rId3" name="EXPLOD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0722">
                                            <p:txEl>
                                              <p:pRg st="5" end="5"/>
                                            </p:txEl>
                                          </p:spTgt>
                                        </p:tgtEl>
                                        <p:attrNameLst>
                                          <p:attrName>style.visibility</p:attrName>
                                        </p:attrNameLst>
                                      </p:cBhvr>
                                      <p:to>
                                        <p:strVal val="visible"/>
                                      </p:to>
                                    </p:set>
                                    <p:animEffect transition="in" filter="blinds(horizontal)">
                                      <p:cBhvr>
                                        <p:cTn id="38" dur="500"/>
                                        <p:tgtEl>
                                          <p:spTgt spid="30722">
                                            <p:txEl>
                                              <p:pRg st="5" end="5"/>
                                            </p:txEl>
                                          </p:spTgt>
                                        </p:tgtEl>
                                      </p:cBhvr>
                                    </p:animEffect>
                                  </p:childTnLst>
                                  <p:subTnLst>
                                    <p:animClr clrSpc="rgb" dir="cw">
                                      <p:cBhvr override="childStyle">
                                        <p:cTn dur="1" fill="hold" display="0" masterRel="nextClick" afterEffect="1"/>
                                        <p:tgtEl>
                                          <p:spTgt spid="30722">
                                            <p:txEl>
                                              <p:pRg st="5" end="5"/>
                                            </p:txEl>
                                          </p:spTgt>
                                        </p:tgtEl>
                                        <p:attrNameLst>
                                          <p:attrName>ppt_c</p:attrName>
                                        </p:attrNameLst>
                                      </p:cBhvr>
                                      <p:to>
                                        <a:srgbClr val="FFFF00"/>
                                      </p:to>
                                    </p:animClr>
                                    <p:audio>
                                      <p:cMediaNode>
                                        <p:cTn display="0" masterRel="sameClick">
                                          <p:stCondLst>
                                            <p:cond evt="begin" delay="0">
                                              <p:tn val="36"/>
                                            </p:cond>
                                          </p:stCondLst>
                                          <p:endCondLst>
                                            <p:cond evt="onStopAudio" delay="0">
                                              <p:tgtEl>
                                                <p:sldTgt/>
                                              </p:tgtEl>
                                            </p:cond>
                                          </p:endCondLst>
                                        </p:cTn>
                                        <p:tgtEl>
                                          <p:sndTgt r:embed="rId3" name="EXPLOD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43" dur="500"/>
                                        <p:tgtEl>
                                          <p:spTgt spid="30723">
                                            <p:txEl>
                                              <p:pRg st="0" end="0"/>
                                            </p:txEl>
                                          </p:spTgt>
                                        </p:tgtEl>
                                      </p:cBhvr>
                                    </p:animEffect>
                                  </p:childTnLst>
                                  <p:subTnLst>
                                    <p:animClr clrSpc="rgb" dir="cw">
                                      <p:cBhvr override="childStyle">
                                        <p:cTn dur="1" fill="hold" display="0" masterRel="nextClick" afterEffect="1"/>
                                        <p:tgtEl>
                                          <p:spTgt spid="30723">
                                            <p:txEl>
                                              <p:pRg st="0" end="0"/>
                                            </p:txEl>
                                          </p:spTgt>
                                        </p:tgtEl>
                                        <p:attrNameLst>
                                          <p:attrName>ppt_c</p:attrName>
                                        </p:attrNameLst>
                                      </p:cBhvr>
                                      <p:to>
                                        <a:srgbClr val="66FF33"/>
                                      </p:to>
                                    </p:animClr>
                                    <p:audio>
                                      <p:cMediaNode>
                                        <p:cTn display="0" masterRel="sameClick">
                                          <p:stCondLst>
                                            <p:cond evt="begin" delay="0">
                                              <p:tn val="41"/>
                                            </p:cond>
                                          </p:stCondLst>
                                          <p:endCondLst>
                                            <p:cond evt="onStopAudio" delay="0">
                                              <p:tgtEl>
                                                <p:sldTgt/>
                                              </p:tgtEl>
                                            </p:cond>
                                          </p:endCondLst>
                                        </p:cTn>
                                        <p:tgtEl>
                                          <p:sndTgt r:embed="rId4" name="Frogchem.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0724">
                                            <p:txEl>
                                              <p:pRg st="0" end="0"/>
                                            </p:txEl>
                                          </p:spTgt>
                                        </p:tgtEl>
                                        <p:attrNameLst>
                                          <p:attrName>style.visibility</p:attrName>
                                        </p:attrNameLst>
                                      </p:cBhvr>
                                      <p:to>
                                        <p:strVal val="visible"/>
                                      </p:to>
                                    </p:set>
                                    <p:animEffect transition="in" filter="blinds(horizontal)">
                                      <p:cBhvr>
                                        <p:cTn id="48" dur="500"/>
                                        <p:tgtEl>
                                          <p:spTgt spid="30724">
                                            <p:txEl>
                                              <p:pRg st="0" end="0"/>
                                            </p:txEl>
                                          </p:spTgt>
                                        </p:tgtEl>
                                      </p:cBhvr>
                                    </p:animEffect>
                                  </p:childTnLst>
                                  <p:subTnLst>
                                    <p:animClr clrSpc="rgb" dir="cw">
                                      <p:cBhvr override="childStyle">
                                        <p:cTn dur="1" fill="hold" display="0" masterRel="nextClick" afterEffect="1"/>
                                        <p:tgtEl>
                                          <p:spTgt spid="30724">
                                            <p:txEl>
                                              <p:pRg st="0" end="0"/>
                                            </p:txEl>
                                          </p:spTgt>
                                        </p:tgtEl>
                                        <p:attrNameLst>
                                          <p:attrName>ppt_c</p:attrName>
                                        </p:attrNameLst>
                                      </p:cBhvr>
                                      <p:to>
                                        <a:srgbClr val="FFFF00"/>
                                      </p:to>
                                    </p:animClr>
                                    <p:audio>
                                      <p:cMediaNode>
                                        <p:cTn display="0" masterRel="sameClick">
                                          <p:stCondLst>
                                            <p:cond evt="begin" delay="0">
                                              <p:tn val="46"/>
                                            </p:cond>
                                          </p:stCondLst>
                                          <p:endCondLst>
                                            <p:cond evt="onStopAudio" delay="0">
                                              <p:tgtEl>
                                                <p:sldTgt/>
                                              </p:tgtEl>
                                            </p:cond>
                                          </p:endCondLst>
                                        </p:cTn>
                                        <p:tgtEl>
                                          <p:sndTgt r:embed="rId5" name="jazz.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0724">
                                            <p:txEl>
                                              <p:pRg st="1" end="1"/>
                                            </p:txEl>
                                          </p:spTgt>
                                        </p:tgtEl>
                                        <p:attrNameLst>
                                          <p:attrName>style.visibility</p:attrName>
                                        </p:attrNameLst>
                                      </p:cBhvr>
                                      <p:to>
                                        <p:strVal val="visible"/>
                                      </p:to>
                                    </p:set>
                                    <p:animEffect transition="in" filter="blinds(horizontal)">
                                      <p:cBhvr>
                                        <p:cTn id="53" dur="500"/>
                                        <p:tgtEl>
                                          <p:spTgt spid="30724">
                                            <p:txEl>
                                              <p:pRg st="1" end="1"/>
                                            </p:txEl>
                                          </p:spTgt>
                                        </p:tgtEl>
                                      </p:cBhvr>
                                    </p:animEffect>
                                  </p:childTnLst>
                                  <p:subTnLst>
                                    <p:animClr clrSpc="rgb" dir="cw">
                                      <p:cBhvr override="childStyle">
                                        <p:cTn dur="1" fill="hold" display="0" masterRel="nextClick" afterEffect="1"/>
                                        <p:tgtEl>
                                          <p:spTgt spid="30724">
                                            <p:txEl>
                                              <p:pRg st="1" end="1"/>
                                            </p:txEl>
                                          </p:spTgt>
                                        </p:tgtEl>
                                        <p:attrNameLst>
                                          <p:attrName>ppt_c</p:attrName>
                                        </p:attrNameLst>
                                      </p:cBhvr>
                                      <p:to>
                                        <a:srgbClr val="FFFF00"/>
                                      </p:to>
                                    </p:animClr>
                                    <p:audio>
                                      <p:cMediaNode>
                                        <p:cTn display="0" masterRel="sameClick">
                                          <p:stCondLst>
                                            <p:cond evt="begin" delay="0">
                                              <p:tn val="51"/>
                                            </p:cond>
                                          </p:stCondLst>
                                          <p:endCondLst>
                                            <p:cond evt="onStopAudio" delay="0">
                                              <p:tgtEl>
                                                <p:sldTgt/>
                                              </p:tgtEl>
                                            </p:cond>
                                          </p:endCondLst>
                                        </p:cTn>
                                        <p:tgtEl>
                                          <p:sndTgt r:embed="rId5" name="jazz.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5" fill="hold" grpId="0" nodeType="clickEffect">
                                  <p:stCondLst>
                                    <p:cond delay="0"/>
                                  </p:stCondLst>
                                  <p:childTnLst>
                                    <p:set>
                                      <p:cBhvr>
                                        <p:cTn id="57" dur="1" fill="hold">
                                          <p:stCondLst>
                                            <p:cond delay="0"/>
                                          </p:stCondLst>
                                        </p:cTn>
                                        <p:tgtEl>
                                          <p:spTgt spid="30725">
                                            <p:txEl>
                                              <p:pRg st="0" end="0"/>
                                            </p:txEl>
                                          </p:spTgt>
                                        </p:tgtEl>
                                        <p:attrNameLst>
                                          <p:attrName>style.visibility</p:attrName>
                                        </p:attrNameLst>
                                      </p:cBhvr>
                                      <p:to>
                                        <p:strVal val="visible"/>
                                      </p:to>
                                    </p:set>
                                    <p:animEffect transition="in" filter="blinds(vertical)">
                                      <p:cBhvr>
                                        <p:cTn id="58" dur="500"/>
                                        <p:tgtEl>
                                          <p:spTgt spid="30725">
                                            <p:txEl>
                                              <p:pRg st="0" end="0"/>
                                            </p:txEl>
                                          </p:spTgt>
                                        </p:tgtEl>
                                      </p:cBhvr>
                                    </p:animEffect>
                                  </p:childTnLst>
                                  <p:subTnLst>
                                    <p:animClr clrSpc="rgb" dir="cw">
                                      <p:cBhvr override="childStyle">
                                        <p:cTn dur="1" fill="hold" display="0" masterRel="nextClick" afterEffect="1"/>
                                        <p:tgtEl>
                                          <p:spTgt spid="30725">
                                            <p:txEl>
                                              <p:pRg st="0" end="0"/>
                                            </p:txEl>
                                          </p:spTgt>
                                        </p:tgtEl>
                                        <p:attrNameLst>
                                          <p:attrName>ppt_c</p:attrName>
                                        </p:attrNameLst>
                                      </p:cBhvr>
                                      <p:to>
                                        <a:srgbClr val="66FF33"/>
                                      </p:to>
                                    </p:animClr>
                                    <p:audio>
                                      <p:cMediaNode>
                                        <p:cTn display="0" masterRel="sameClick">
                                          <p:stCondLst>
                                            <p:cond evt="begin" delay="0">
                                              <p:tn val="56"/>
                                            </p:cond>
                                          </p:stCondLst>
                                          <p:endCondLst>
                                            <p:cond evt="onStopAudio" delay="0">
                                              <p:tgtEl>
                                                <p:sldTgt/>
                                              </p:tgtEl>
                                            </p:cond>
                                          </p:endCondLst>
                                        </p:cTn>
                                        <p:tgtEl>
                                          <p:sndTgt r:embed="rId6" name="Vögel.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72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726">
                                            <p:txEl>
                                              <p:pRg st="0" end="0"/>
                                            </p:txEl>
                                          </p:spTgt>
                                        </p:tgtEl>
                                        <p:attrNameLst>
                                          <p:attrName>ppt_c</p:attrName>
                                        </p:attrNameLst>
                                      </p:cBhvr>
                                      <p:to>
                                        <a:srgbClr val="FFFF00"/>
                                      </p:to>
                                    </p:animClr>
                                    <p:audio>
                                      <p:cMediaNode>
                                        <p:cTn display="0" masterRel="sameClick">
                                          <p:stCondLst>
                                            <p:cond evt="begin" delay="0">
                                              <p:tn val="61"/>
                                            </p:cond>
                                          </p:stCondLst>
                                          <p:endCondLst>
                                            <p:cond evt="onStopAudio" delay="0">
                                              <p:tgtEl>
                                                <p:sldTgt/>
                                              </p:tgtEl>
                                            </p:cond>
                                          </p:endCondLst>
                                        </p:cTn>
                                        <p:tgtEl>
                                          <p:sndTgt r:embed="rId7" name="Abtra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72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726">
                                            <p:txEl>
                                              <p:pRg st="1" end="1"/>
                                            </p:txEl>
                                          </p:spTgt>
                                        </p:tgtEl>
                                        <p:attrNameLst>
                                          <p:attrName>ppt_c</p:attrName>
                                        </p:attrNameLst>
                                      </p:cBhvr>
                                      <p:to>
                                        <a:srgbClr val="FFFF00"/>
                                      </p:to>
                                    </p:animClr>
                                    <p:audio>
                                      <p:cMediaNode>
                                        <p:cTn display="0" masterRel="sameClick">
                                          <p:stCondLst>
                                            <p:cond evt="begin" delay="0">
                                              <p:tn val="65"/>
                                            </p:cond>
                                          </p:stCondLst>
                                          <p:endCondLst>
                                            <p:cond evt="onStopAudio" delay="0">
                                              <p:tgtEl>
                                                <p:sldTgt/>
                                              </p:tgtEl>
                                            </p:cond>
                                          </p:endCondLst>
                                        </p:cTn>
                                        <p:tgtEl>
                                          <p:sndTgt r:embed="rId7" name="Abtra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072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726">
                                            <p:txEl>
                                              <p:pRg st="2" end="2"/>
                                            </p:txEl>
                                          </p:spTgt>
                                        </p:tgtEl>
                                        <p:attrNameLst>
                                          <p:attrName>ppt_c</p:attrName>
                                        </p:attrNameLst>
                                      </p:cBhvr>
                                      <p:to>
                                        <a:srgbClr val="FFFF00"/>
                                      </p:to>
                                    </p:animClr>
                                    <p:audio>
                                      <p:cMediaNode>
                                        <p:cTn display="0" masterRel="sameClick">
                                          <p:stCondLst>
                                            <p:cond evt="begin" delay="0">
                                              <p:tn val="69"/>
                                            </p:cond>
                                          </p:stCondLst>
                                          <p:endCondLst>
                                            <p:cond evt="onStopAudio" delay="0">
                                              <p:tgtEl>
                                                <p:sldTgt/>
                                              </p:tgtEl>
                                            </p:cond>
                                          </p:endCondLst>
                                        </p:cTn>
                                        <p:tgtEl>
                                          <p:sndTgt r:embed="rId7" name="Abtra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build="p" autoUpdateAnimBg="0"/>
      <p:bldP spid="30722" grpId="0" build="p" autoUpdateAnimBg="0"/>
      <p:bldP spid="30723" grpId="0" build="p" autoUpdateAnimBg="0"/>
      <p:bldP spid="30724" grpId="0" build="p" autoUpdateAnimBg="0"/>
      <p:bldP spid="30725" grpId="0" build="p" autoUpdateAnimBg="0"/>
      <p:bldP spid="3072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Form 31744">
            <a:extLst>
              <a:ext uri="{FF2B5EF4-FFF2-40B4-BE49-F238E27FC236}">
                <a16:creationId xmlns:a16="http://schemas.microsoft.com/office/drawing/2014/main" id="{E4ECCEE5-ACE9-4FA5-A112-67DEC102A17D}"/>
              </a:ext>
            </a:extLst>
          </p:cNvPr>
          <p:cNvSpPr>
            <a:spLocks noGrp="1" noChangeArrowheads="1"/>
          </p:cNvSpPr>
          <p:nvPr>
            <p:ph type="title"/>
          </p:nvPr>
        </p:nvSpPr>
        <p:spPr>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3. Endogene Dynamik</a:t>
            </a:r>
          </a:p>
        </p:txBody>
      </p:sp>
      <p:sp>
        <p:nvSpPr>
          <p:cNvPr id="31746" name="Rechteck 31745">
            <a:extLst>
              <a:ext uri="{FF2B5EF4-FFF2-40B4-BE49-F238E27FC236}">
                <a16:creationId xmlns:a16="http://schemas.microsoft.com/office/drawing/2014/main" id="{E14DDA97-9049-4402-B000-57FF145ED247}"/>
              </a:ext>
            </a:extLst>
          </p:cNvPr>
          <p:cNvSpPr>
            <a:spLocks noChangeArrowheads="1"/>
          </p:cNvSpPr>
          <p:nvPr/>
        </p:nvSpPr>
        <p:spPr bwMode="auto">
          <a:xfrm>
            <a:off x="762000" y="16002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ist endogene Dynamik ?</a:t>
            </a:r>
          </a:p>
        </p:txBody>
      </p:sp>
      <p:sp>
        <p:nvSpPr>
          <p:cNvPr id="31747" name="Rechteck 31746">
            <a:extLst>
              <a:ext uri="{FF2B5EF4-FFF2-40B4-BE49-F238E27FC236}">
                <a16:creationId xmlns:a16="http://schemas.microsoft.com/office/drawing/2014/main" id="{42AEC0B1-663E-44F6-93C5-32078A56C584}"/>
              </a:ext>
            </a:extLst>
          </p:cNvPr>
          <p:cNvSpPr>
            <a:spLocks noChangeArrowheads="1"/>
          </p:cNvSpPr>
          <p:nvPr/>
        </p:nvSpPr>
        <p:spPr bwMode="auto">
          <a:xfrm>
            <a:off x="533400" y="2057400"/>
            <a:ext cx="8077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Einflüsse aus dem Erdinneren hervorgerufen durch Struktur, Energiehaushalt, chemische Differenzierungen und Konvektionsströme im Erdinneren.</a:t>
            </a:r>
          </a:p>
        </p:txBody>
      </p:sp>
      <p:sp>
        <p:nvSpPr>
          <p:cNvPr id="30724" name="Rechteck 31747">
            <a:extLst>
              <a:ext uri="{FF2B5EF4-FFF2-40B4-BE49-F238E27FC236}">
                <a16:creationId xmlns:a16="http://schemas.microsoft.com/office/drawing/2014/main" id="{BD76B9D8-4AAF-4CD0-857C-9F3B3F3F17E4}"/>
              </a:ext>
            </a:extLst>
          </p:cNvPr>
          <p:cNvSpPr>
            <a:spLocks noChangeArrowheads="1"/>
          </p:cNvSpPr>
          <p:nvPr/>
        </p:nvSpPr>
        <p:spPr bwMode="auto">
          <a:xfrm>
            <a:off x="762000" y="2819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2400">
              <a:latin typeface="Times New Roman" panose="02020603050405020304" pitchFamily="18" charset="0"/>
            </a:endParaRPr>
          </a:p>
        </p:txBody>
      </p:sp>
      <p:sp>
        <p:nvSpPr>
          <p:cNvPr id="31749" name="Rechteck 31748">
            <a:extLst>
              <a:ext uri="{FF2B5EF4-FFF2-40B4-BE49-F238E27FC236}">
                <a16:creationId xmlns:a16="http://schemas.microsoft.com/office/drawing/2014/main" id="{905C0E51-59ED-4030-8A4E-4E93DB0571D2}"/>
              </a:ext>
            </a:extLst>
          </p:cNvPr>
          <p:cNvSpPr>
            <a:spLocks noChangeArrowheads="1"/>
          </p:cNvSpPr>
          <p:nvPr/>
        </p:nvSpPr>
        <p:spPr bwMode="auto">
          <a:xfrm>
            <a:off x="762000" y="2811463"/>
            <a:ext cx="670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 welche geologischen Vorgänge lassen sich auf das heiße Erdinnere zurückführen ?</a:t>
            </a:r>
          </a:p>
        </p:txBody>
      </p:sp>
      <p:sp>
        <p:nvSpPr>
          <p:cNvPr id="31750" name="Rechteck 31749">
            <a:extLst>
              <a:ext uri="{FF2B5EF4-FFF2-40B4-BE49-F238E27FC236}">
                <a16:creationId xmlns:a16="http://schemas.microsoft.com/office/drawing/2014/main" id="{5E3462CE-15CE-49FD-9226-001ECEE9D5E3}"/>
              </a:ext>
            </a:extLst>
          </p:cNvPr>
          <p:cNvSpPr>
            <a:spLocks noChangeArrowheads="1"/>
          </p:cNvSpPr>
          <p:nvPr/>
        </p:nvSpPr>
        <p:spPr bwMode="auto">
          <a:xfrm>
            <a:off x="762000" y="3124200"/>
            <a:ext cx="4876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Plattendriften</a:t>
            </a:r>
          </a:p>
          <a:p>
            <a:pPr>
              <a:spcBef>
                <a:spcPct val="50000"/>
              </a:spcBef>
            </a:pPr>
            <a:r>
              <a:rPr lang="de-DE" altLang="de-DE">
                <a:latin typeface="Times New Roman" panose="02020603050405020304" pitchFamily="18" charset="0"/>
              </a:rPr>
              <a:t>- Erdbeben</a:t>
            </a:r>
          </a:p>
          <a:p>
            <a:pPr>
              <a:spcBef>
                <a:spcPct val="50000"/>
              </a:spcBef>
            </a:pPr>
            <a:r>
              <a:rPr lang="de-DE" altLang="de-DE">
                <a:latin typeface="Times New Roman" panose="02020603050405020304" pitchFamily="18" charset="0"/>
              </a:rPr>
              <a:t>- Vulkanismus</a:t>
            </a:r>
          </a:p>
          <a:p>
            <a:pPr>
              <a:spcBef>
                <a:spcPct val="50000"/>
              </a:spcBef>
            </a:pPr>
            <a:r>
              <a:rPr lang="de-DE" altLang="de-DE">
                <a:latin typeface="Times New Roman" panose="02020603050405020304" pitchFamily="18" charset="0"/>
              </a:rPr>
              <a:t>- Bruchtektonik</a:t>
            </a:r>
          </a:p>
          <a:p>
            <a:pPr>
              <a:spcBef>
                <a:spcPct val="50000"/>
              </a:spcBef>
            </a:pPr>
            <a:r>
              <a:rPr lang="de-DE" altLang="de-DE">
                <a:latin typeface="Times New Roman" panose="02020603050405020304" pitchFamily="18" charset="0"/>
              </a:rPr>
              <a:t>- Epirogenese</a:t>
            </a:r>
          </a:p>
          <a:p>
            <a:pPr>
              <a:spcBef>
                <a:spcPct val="50000"/>
              </a:spcBef>
            </a:pPr>
            <a:r>
              <a:rPr lang="de-DE" altLang="de-DE">
                <a:latin typeface="Times New Roman" panose="02020603050405020304" pitchFamily="18" charset="0"/>
              </a:rPr>
              <a:t>-Ozean und Gebirgsbildung</a:t>
            </a:r>
          </a:p>
          <a:p>
            <a:pPr>
              <a:spcBef>
                <a:spcPct val="50000"/>
              </a:spcBef>
            </a:pPr>
            <a:r>
              <a:rPr lang="de-DE" altLang="de-DE">
                <a:latin typeface="Times New Roman" panose="02020603050405020304" pitchFamily="18" charset="0"/>
              </a:rPr>
              <a:t>- Erdmagnetfeld und dessen Umpolung</a:t>
            </a:r>
          </a:p>
        </p:txBody>
      </p:sp>
      <p:sp>
        <p:nvSpPr>
          <p:cNvPr id="31751" name="Rechteck 31750">
            <a:extLst>
              <a:ext uri="{FF2B5EF4-FFF2-40B4-BE49-F238E27FC236}">
                <a16:creationId xmlns:a16="http://schemas.microsoft.com/office/drawing/2014/main" id="{0397DE1F-D8E0-4E91-A46E-DE3DB017D811}"/>
              </a:ext>
            </a:extLst>
          </p:cNvPr>
          <p:cNvSpPr>
            <a:spLocks noChangeArrowheads="1"/>
          </p:cNvSpPr>
          <p:nvPr/>
        </p:nvSpPr>
        <p:spPr bwMode="auto">
          <a:xfrm>
            <a:off x="762000" y="53340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ist Epirogenese ?</a:t>
            </a:r>
          </a:p>
        </p:txBody>
      </p:sp>
      <p:sp>
        <p:nvSpPr>
          <p:cNvPr id="31752" name="Rechteck 31751">
            <a:extLst>
              <a:ext uri="{FF2B5EF4-FFF2-40B4-BE49-F238E27FC236}">
                <a16:creationId xmlns:a16="http://schemas.microsoft.com/office/drawing/2014/main" id="{4B52D0B4-4CA8-449E-8C63-532DE92CB96B}"/>
              </a:ext>
            </a:extLst>
          </p:cNvPr>
          <p:cNvSpPr>
            <a:spLocks noChangeArrowheads="1"/>
          </p:cNvSpPr>
          <p:nvPr/>
        </p:nvSpPr>
        <p:spPr bwMode="auto">
          <a:xfrm>
            <a:off x="685800" y="57150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Allmählich ablaufende Hebungs - und Senkungsbewegungen der Kruste ohne nennenswerte Deformation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Freakna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animEffect transition="in" filter="blinds(vertical)">
                                      <p:cBhvr>
                                        <p:cTn id="11" dur="500"/>
                                        <p:tgtEl>
                                          <p:spTgt spid="31746">
                                            <p:txEl>
                                              <p:pRg st="0" end="0"/>
                                            </p:txEl>
                                          </p:spTgt>
                                        </p:tgtEl>
                                      </p:cBhvr>
                                    </p:animEffect>
                                  </p:childTnLst>
                                  <p:subTnLst>
                                    <p:animClr clrSpc="rgb" dir="cw">
                                      <p:cBhvr override="childStyle">
                                        <p:cTn dur="1" fill="hold" display="0" masterRel="nextClick" afterEffect="1"/>
                                        <p:tgtEl>
                                          <p:spTgt spid="31746">
                                            <p:txEl>
                                              <p:pRg st="0" end="0"/>
                                            </p:txEl>
                                          </p:spTgt>
                                        </p:tgtEl>
                                        <p:attrNameLst>
                                          <p:attrName>ppt_c</p:attrName>
                                        </p:attrNameLst>
                                      </p:cBhvr>
                                      <p:to>
                                        <a:srgbClr val="66FF33"/>
                                      </p:to>
                                    </p:animClr>
                                    <p:audio>
                                      <p:cMediaNode>
                                        <p:cTn display="0" masterRel="sameClick">
                                          <p:stCondLst>
                                            <p:cond evt="begin" delay="0">
                                              <p:tn val="9"/>
                                            </p:cond>
                                          </p:stCondLst>
                                          <p:endCondLst>
                                            <p:cond evt="onStopAudio" delay="0">
                                              <p:tgtEl>
                                                <p:sldTgt/>
                                              </p:tgtEl>
                                            </p:cond>
                                          </p:endCondLst>
                                        </p:cTn>
                                        <p:tgtEl>
                                          <p:sndTgt r:embed="rId3" name="Wühlen.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6" dur="500"/>
                                        <p:tgtEl>
                                          <p:spTgt spid="31747">
                                            <p:txEl>
                                              <p:pRg st="0" end="0"/>
                                            </p:txEl>
                                          </p:spTgt>
                                        </p:tgtEl>
                                      </p:cBhvr>
                                    </p:animEffect>
                                  </p:childTnLst>
                                  <p:subTnLst>
                                    <p:animClr clrSpc="rgb" dir="cw">
                                      <p:cBhvr override="childStyle">
                                        <p:cTn dur="1" fill="hold" display="0" masterRel="nextClick" afterEffect="1"/>
                                        <p:tgtEl>
                                          <p:spTgt spid="31747">
                                            <p:txEl>
                                              <p:pRg st="0" end="0"/>
                                            </p:txEl>
                                          </p:spTgt>
                                        </p:tgtEl>
                                        <p:attrNameLst>
                                          <p:attrName>ppt_c</p:attrName>
                                        </p:attrNameLst>
                                      </p:cBhvr>
                                      <p:to>
                                        <a:srgbClr val="FFFF00"/>
                                      </p:to>
                                    </p:animClr>
                                    <p:audio>
                                      <p:cMediaNode>
                                        <p:cTn display="0" masterRel="sameClick">
                                          <p:stCondLst>
                                            <p:cond evt="begin" delay="0">
                                              <p:tn val="14"/>
                                            </p:cond>
                                          </p:stCondLst>
                                          <p:endCondLst>
                                            <p:cond evt="onStopAudio" delay="0">
                                              <p:tgtEl>
                                                <p:sldTgt/>
                                              </p:tgtEl>
                                            </p:cond>
                                          </p:endCondLst>
                                        </p:cTn>
                                        <p:tgtEl>
                                          <p:sndTgt r:embed="rId4" name="ridstorm.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31749">
                                            <p:txEl>
                                              <p:pRg st="0" end="0"/>
                                            </p:txEl>
                                          </p:spTgt>
                                        </p:tgtEl>
                                        <p:attrNameLst>
                                          <p:attrName>style.visibility</p:attrName>
                                        </p:attrNameLst>
                                      </p:cBhvr>
                                      <p:to>
                                        <p:strVal val="visible"/>
                                      </p:to>
                                    </p:set>
                                    <p:animEffect transition="in" filter="blinds(vertical)">
                                      <p:cBhvr>
                                        <p:cTn id="21" dur="500"/>
                                        <p:tgtEl>
                                          <p:spTgt spid="31749">
                                            <p:txEl>
                                              <p:pRg st="0" end="0"/>
                                            </p:txEl>
                                          </p:spTgt>
                                        </p:tgtEl>
                                      </p:cBhvr>
                                    </p:animEffect>
                                  </p:childTnLst>
                                  <p:subTnLst>
                                    <p:animClr clrSpc="rgb" dir="cw">
                                      <p:cBhvr override="childStyle">
                                        <p:cTn dur="1" fill="hold" display="0" masterRel="nextClick" afterEffect="1"/>
                                        <p:tgtEl>
                                          <p:spTgt spid="31749">
                                            <p:txEl>
                                              <p:pRg st="0" end="0"/>
                                            </p:txEl>
                                          </p:spTgt>
                                        </p:tgtEl>
                                        <p:attrNameLst>
                                          <p:attrName>ppt_c</p:attrName>
                                        </p:attrNameLst>
                                      </p:cBhvr>
                                      <p:to>
                                        <a:srgbClr val="66FF33"/>
                                      </p:to>
                                    </p:animClr>
                                    <p:audio>
                                      <p:cMediaNode>
                                        <p:cTn display="0" masterRel="sameClick">
                                          <p:stCondLst>
                                            <p:cond evt="begin" delay="0">
                                              <p:tn val="19"/>
                                            </p:cond>
                                          </p:stCondLst>
                                          <p:endCondLst>
                                            <p:cond evt="onStopAudio" delay="0">
                                              <p:tgtEl>
                                                <p:sldTgt/>
                                              </p:tgtEl>
                                            </p:cond>
                                          </p:endCondLst>
                                        </p:cTn>
                                        <p:tgtEl>
                                          <p:sndTgt r:embed="rId5" name="smok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1750">
                                            <p:txEl>
                                              <p:pRg st="0" end="0"/>
                                            </p:txEl>
                                          </p:spTgt>
                                        </p:tgtEl>
                                        <p:attrNameLst>
                                          <p:attrName>style.visibility</p:attrName>
                                        </p:attrNameLst>
                                      </p:cBhvr>
                                      <p:to>
                                        <p:strVal val="visible"/>
                                      </p:to>
                                    </p:set>
                                    <p:animEffect transition="in" filter="blinds(horizontal)">
                                      <p:cBhvr>
                                        <p:cTn id="26" dur="500"/>
                                        <p:tgtEl>
                                          <p:spTgt spid="31750">
                                            <p:txEl>
                                              <p:pRg st="0" end="0"/>
                                            </p:txEl>
                                          </p:spTgt>
                                        </p:tgtEl>
                                      </p:cBhvr>
                                    </p:animEffect>
                                  </p:childTnLst>
                                  <p:subTnLst>
                                    <p:animClr clrSpc="rgb" dir="cw">
                                      <p:cBhvr override="childStyle">
                                        <p:cTn dur="1" fill="hold" display="0" masterRel="nextClick" afterEffect="1"/>
                                        <p:tgtEl>
                                          <p:spTgt spid="31750">
                                            <p:txEl>
                                              <p:pRg st="0" end="0"/>
                                            </p:txEl>
                                          </p:spTgt>
                                        </p:tgtEl>
                                        <p:attrNameLst>
                                          <p:attrName>ppt_c</p:attrName>
                                        </p:attrNameLst>
                                      </p:cBhvr>
                                      <p:to>
                                        <a:srgbClr val="FFFF00"/>
                                      </p:to>
                                    </p:animClr>
                                    <p:audio>
                                      <p:cMediaNode>
                                        <p:cTn display="0" masterRel="sameClick">
                                          <p:stCondLst>
                                            <p:cond evt="begin" delay="0">
                                              <p:tn val="24"/>
                                            </p:cond>
                                          </p:stCondLst>
                                          <p:endCondLst>
                                            <p:cond evt="onStopAudio" delay="0">
                                              <p:tgtEl>
                                                <p:sldTgt/>
                                              </p:tgtEl>
                                            </p:cond>
                                          </p:endCondLst>
                                        </p:cTn>
                                        <p:tgtEl>
                                          <p:sndTgt r:embed="rId6" name="EXPLOD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750">
                                            <p:txEl>
                                              <p:pRg st="1" end="1"/>
                                            </p:txEl>
                                          </p:spTgt>
                                        </p:tgtEl>
                                        <p:attrNameLst>
                                          <p:attrName>style.visibility</p:attrName>
                                        </p:attrNameLst>
                                      </p:cBhvr>
                                      <p:to>
                                        <p:strVal val="visible"/>
                                      </p:to>
                                    </p:set>
                                    <p:animEffect transition="in" filter="blinds(horizontal)">
                                      <p:cBhvr>
                                        <p:cTn id="31" dur="500"/>
                                        <p:tgtEl>
                                          <p:spTgt spid="31750">
                                            <p:txEl>
                                              <p:pRg st="1" end="1"/>
                                            </p:txEl>
                                          </p:spTgt>
                                        </p:tgtEl>
                                      </p:cBhvr>
                                    </p:animEffect>
                                  </p:childTnLst>
                                  <p:subTnLst>
                                    <p:animClr clrSpc="rgb" dir="cw">
                                      <p:cBhvr override="childStyle">
                                        <p:cTn dur="1" fill="hold" display="0" masterRel="nextClick" afterEffect="1"/>
                                        <p:tgtEl>
                                          <p:spTgt spid="31750">
                                            <p:txEl>
                                              <p:pRg st="1" end="1"/>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6" name="EXPLOD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1750">
                                            <p:txEl>
                                              <p:pRg st="2" end="2"/>
                                            </p:txEl>
                                          </p:spTgt>
                                        </p:tgtEl>
                                        <p:attrNameLst>
                                          <p:attrName>style.visibility</p:attrName>
                                        </p:attrNameLst>
                                      </p:cBhvr>
                                      <p:to>
                                        <p:strVal val="visible"/>
                                      </p:to>
                                    </p:set>
                                    <p:animEffect transition="in" filter="blinds(horizontal)">
                                      <p:cBhvr>
                                        <p:cTn id="36" dur="500"/>
                                        <p:tgtEl>
                                          <p:spTgt spid="31750">
                                            <p:txEl>
                                              <p:pRg st="2" end="2"/>
                                            </p:txEl>
                                          </p:spTgt>
                                        </p:tgtEl>
                                      </p:cBhvr>
                                    </p:animEffect>
                                  </p:childTnLst>
                                  <p:subTnLst>
                                    <p:animClr clrSpc="rgb" dir="cw">
                                      <p:cBhvr override="childStyle">
                                        <p:cTn dur="1" fill="hold" display="0" masterRel="nextClick" afterEffect="1"/>
                                        <p:tgtEl>
                                          <p:spTgt spid="31750">
                                            <p:txEl>
                                              <p:pRg st="2" end="2"/>
                                            </p:txEl>
                                          </p:spTgt>
                                        </p:tgtEl>
                                        <p:attrNameLst>
                                          <p:attrName>ppt_c</p:attrName>
                                        </p:attrNameLst>
                                      </p:cBhvr>
                                      <p:to>
                                        <a:srgbClr val="FFFF00"/>
                                      </p:to>
                                    </p:animClr>
                                    <p:audio>
                                      <p:cMediaNode>
                                        <p:cTn display="0" masterRel="sameClick">
                                          <p:stCondLst>
                                            <p:cond evt="begin" delay="0">
                                              <p:tn val="34"/>
                                            </p:cond>
                                          </p:stCondLst>
                                          <p:endCondLst>
                                            <p:cond evt="onStopAudio" delay="0">
                                              <p:tgtEl>
                                                <p:sldTgt/>
                                              </p:tgtEl>
                                            </p:cond>
                                          </p:endCondLst>
                                        </p:cTn>
                                        <p:tgtEl>
                                          <p:sndTgt r:embed="rId6" name="EXPLOD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1750">
                                            <p:txEl>
                                              <p:pRg st="3" end="3"/>
                                            </p:txEl>
                                          </p:spTgt>
                                        </p:tgtEl>
                                        <p:attrNameLst>
                                          <p:attrName>style.visibility</p:attrName>
                                        </p:attrNameLst>
                                      </p:cBhvr>
                                      <p:to>
                                        <p:strVal val="visible"/>
                                      </p:to>
                                    </p:set>
                                    <p:animEffect transition="in" filter="blinds(horizontal)">
                                      <p:cBhvr>
                                        <p:cTn id="41" dur="500"/>
                                        <p:tgtEl>
                                          <p:spTgt spid="31750">
                                            <p:txEl>
                                              <p:pRg st="3" end="3"/>
                                            </p:txEl>
                                          </p:spTgt>
                                        </p:tgtEl>
                                      </p:cBhvr>
                                    </p:animEffect>
                                  </p:childTnLst>
                                  <p:subTnLst>
                                    <p:animClr clrSpc="rgb" dir="cw">
                                      <p:cBhvr override="childStyle">
                                        <p:cTn dur="1" fill="hold" display="0" masterRel="nextClick" afterEffect="1"/>
                                        <p:tgtEl>
                                          <p:spTgt spid="31750">
                                            <p:txEl>
                                              <p:pRg st="3" end="3"/>
                                            </p:txEl>
                                          </p:spTgt>
                                        </p:tgtEl>
                                        <p:attrNameLst>
                                          <p:attrName>ppt_c</p:attrName>
                                        </p:attrNameLst>
                                      </p:cBhvr>
                                      <p:to>
                                        <a:srgbClr val="FFFF00"/>
                                      </p:to>
                                    </p:animClr>
                                    <p:audio>
                                      <p:cMediaNode>
                                        <p:cTn display="0" masterRel="sameClick">
                                          <p:stCondLst>
                                            <p:cond evt="begin" delay="0">
                                              <p:tn val="39"/>
                                            </p:cond>
                                          </p:stCondLst>
                                          <p:endCondLst>
                                            <p:cond evt="onStopAudio" delay="0">
                                              <p:tgtEl>
                                                <p:sldTgt/>
                                              </p:tgtEl>
                                            </p:cond>
                                          </p:endCondLst>
                                        </p:cTn>
                                        <p:tgtEl>
                                          <p:sndTgt r:embed="rId6" name="EXPLOD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750">
                                            <p:txEl>
                                              <p:pRg st="4" end="4"/>
                                            </p:txEl>
                                          </p:spTgt>
                                        </p:tgtEl>
                                        <p:attrNameLst>
                                          <p:attrName>style.visibility</p:attrName>
                                        </p:attrNameLst>
                                      </p:cBhvr>
                                      <p:to>
                                        <p:strVal val="visible"/>
                                      </p:to>
                                    </p:set>
                                    <p:animEffect transition="in" filter="blinds(horizontal)">
                                      <p:cBhvr>
                                        <p:cTn id="46" dur="500"/>
                                        <p:tgtEl>
                                          <p:spTgt spid="31750">
                                            <p:txEl>
                                              <p:pRg st="4" end="4"/>
                                            </p:txEl>
                                          </p:spTgt>
                                        </p:tgtEl>
                                      </p:cBhvr>
                                    </p:animEffect>
                                  </p:childTnLst>
                                  <p:subTnLst>
                                    <p:animClr clrSpc="rgb" dir="cw">
                                      <p:cBhvr override="childStyle">
                                        <p:cTn dur="1" fill="hold" display="0" masterRel="nextClick" afterEffect="1"/>
                                        <p:tgtEl>
                                          <p:spTgt spid="31750">
                                            <p:txEl>
                                              <p:pRg st="4" end="4"/>
                                            </p:txEl>
                                          </p:spTgt>
                                        </p:tgtEl>
                                        <p:attrNameLst>
                                          <p:attrName>ppt_c</p:attrName>
                                        </p:attrNameLst>
                                      </p:cBhvr>
                                      <p:to>
                                        <a:srgbClr val="FFFF00"/>
                                      </p:to>
                                    </p:animClr>
                                    <p:audio>
                                      <p:cMediaNode>
                                        <p:cTn display="0" masterRel="sameClick">
                                          <p:stCondLst>
                                            <p:cond evt="begin" delay="0">
                                              <p:tn val="44"/>
                                            </p:cond>
                                          </p:stCondLst>
                                          <p:endCondLst>
                                            <p:cond evt="onStopAudio" delay="0">
                                              <p:tgtEl>
                                                <p:sldTgt/>
                                              </p:tgtEl>
                                            </p:cond>
                                          </p:endCondLst>
                                        </p:cTn>
                                        <p:tgtEl>
                                          <p:sndTgt r:embed="rId6" name="EXPLOD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1750">
                                            <p:txEl>
                                              <p:pRg st="5" end="5"/>
                                            </p:txEl>
                                          </p:spTgt>
                                        </p:tgtEl>
                                        <p:attrNameLst>
                                          <p:attrName>style.visibility</p:attrName>
                                        </p:attrNameLst>
                                      </p:cBhvr>
                                      <p:to>
                                        <p:strVal val="visible"/>
                                      </p:to>
                                    </p:set>
                                    <p:animEffect transition="in" filter="blinds(horizontal)">
                                      <p:cBhvr>
                                        <p:cTn id="51" dur="500"/>
                                        <p:tgtEl>
                                          <p:spTgt spid="31750">
                                            <p:txEl>
                                              <p:pRg st="5" end="5"/>
                                            </p:txEl>
                                          </p:spTgt>
                                        </p:tgtEl>
                                      </p:cBhvr>
                                    </p:animEffect>
                                  </p:childTnLst>
                                  <p:subTnLst>
                                    <p:animClr clrSpc="rgb" dir="cw">
                                      <p:cBhvr override="childStyle">
                                        <p:cTn dur="1" fill="hold" display="0" masterRel="nextClick" afterEffect="1"/>
                                        <p:tgtEl>
                                          <p:spTgt spid="31750">
                                            <p:txEl>
                                              <p:pRg st="5" end="5"/>
                                            </p:txEl>
                                          </p:spTgt>
                                        </p:tgtEl>
                                        <p:attrNameLst>
                                          <p:attrName>ppt_c</p:attrName>
                                        </p:attrNameLst>
                                      </p:cBhvr>
                                      <p:to>
                                        <a:srgbClr val="FFFF00"/>
                                      </p:to>
                                    </p:animClr>
                                    <p:audio>
                                      <p:cMediaNode>
                                        <p:cTn display="0" masterRel="sameClick">
                                          <p:stCondLst>
                                            <p:cond evt="begin" delay="0">
                                              <p:tn val="49"/>
                                            </p:cond>
                                          </p:stCondLst>
                                          <p:endCondLst>
                                            <p:cond evt="onStopAudio" delay="0">
                                              <p:tgtEl>
                                                <p:sldTgt/>
                                              </p:tgtEl>
                                            </p:cond>
                                          </p:endCondLst>
                                        </p:cTn>
                                        <p:tgtEl>
                                          <p:sndTgt r:embed="rId6" name="EXPLOD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1750">
                                            <p:txEl>
                                              <p:pRg st="6" end="6"/>
                                            </p:txEl>
                                          </p:spTgt>
                                        </p:tgtEl>
                                        <p:attrNameLst>
                                          <p:attrName>style.visibility</p:attrName>
                                        </p:attrNameLst>
                                      </p:cBhvr>
                                      <p:to>
                                        <p:strVal val="visible"/>
                                      </p:to>
                                    </p:set>
                                    <p:animEffect transition="in" filter="blinds(horizontal)">
                                      <p:cBhvr>
                                        <p:cTn id="56" dur="500"/>
                                        <p:tgtEl>
                                          <p:spTgt spid="31750">
                                            <p:txEl>
                                              <p:pRg st="6" end="6"/>
                                            </p:txEl>
                                          </p:spTgt>
                                        </p:tgtEl>
                                      </p:cBhvr>
                                    </p:animEffect>
                                  </p:childTnLst>
                                  <p:subTnLst>
                                    <p:animClr clrSpc="rgb" dir="cw">
                                      <p:cBhvr override="childStyle">
                                        <p:cTn dur="1" fill="hold" display="0" masterRel="nextClick" afterEffect="1"/>
                                        <p:tgtEl>
                                          <p:spTgt spid="31750">
                                            <p:txEl>
                                              <p:pRg st="6" end="6"/>
                                            </p:txEl>
                                          </p:spTgt>
                                        </p:tgtEl>
                                        <p:attrNameLst>
                                          <p:attrName>ppt_c</p:attrName>
                                        </p:attrNameLst>
                                      </p:cBhvr>
                                      <p:to>
                                        <a:srgbClr val="FFFF00"/>
                                      </p:to>
                                    </p:animClr>
                                    <p:audio>
                                      <p:cMediaNode>
                                        <p:cTn display="0" masterRel="sameClick">
                                          <p:stCondLst>
                                            <p:cond evt="begin" delay="0">
                                              <p:tn val="54"/>
                                            </p:cond>
                                          </p:stCondLst>
                                          <p:endCondLst>
                                            <p:cond evt="onStopAudio" delay="0">
                                              <p:tgtEl>
                                                <p:sldTgt/>
                                              </p:tgtEl>
                                            </p:cond>
                                          </p:endCondLst>
                                        </p:cTn>
                                        <p:tgtEl>
                                          <p:sndTgt r:embed="rId6" name="EXPLOD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1751">
                                            <p:txEl>
                                              <p:pRg st="0" end="0"/>
                                            </p:txEl>
                                          </p:spTgt>
                                        </p:tgtEl>
                                        <p:attrNameLst>
                                          <p:attrName>style.visibility</p:attrName>
                                        </p:attrNameLst>
                                      </p:cBhvr>
                                      <p:to>
                                        <p:strVal val="visible"/>
                                      </p:to>
                                    </p:set>
                                    <p:animEffect transition="in" filter="blinds(horizontal)">
                                      <p:cBhvr>
                                        <p:cTn id="61" dur="500"/>
                                        <p:tgtEl>
                                          <p:spTgt spid="31751">
                                            <p:txEl>
                                              <p:pRg st="0" end="0"/>
                                            </p:txEl>
                                          </p:spTgt>
                                        </p:tgtEl>
                                      </p:cBhvr>
                                    </p:animEffect>
                                  </p:childTnLst>
                                  <p:subTnLst>
                                    <p:animClr clrSpc="rgb" dir="cw">
                                      <p:cBhvr override="childStyle">
                                        <p:cTn dur="1" fill="hold" display="0" masterRel="nextClick" afterEffect="1"/>
                                        <p:tgtEl>
                                          <p:spTgt spid="31751">
                                            <p:txEl>
                                              <p:pRg st="0" end="0"/>
                                            </p:txEl>
                                          </p:spTgt>
                                        </p:tgtEl>
                                        <p:attrNameLst>
                                          <p:attrName>ppt_c</p:attrName>
                                        </p:attrNameLst>
                                      </p:cBhvr>
                                      <p:to>
                                        <a:srgbClr val="66FF33"/>
                                      </p:to>
                                    </p:animClr>
                                    <p:audio>
                                      <p:cMediaNode>
                                        <p:cTn display="0" masterRel="sameClick">
                                          <p:stCondLst>
                                            <p:cond evt="begin" delay="0">
                                              <p:tn val="59"/>
                                            </p:cond>
                                          </p:stCondLst>
                                          <p:endCondLst>
                                            <p:cond evt="onStopAudio" delay="0">
                                              <p:tgtEl>
                                                <p:sldTgt/>
                                              </p:tgtEl>
                                            </p:cond>
                                          </p:endCondLst>
                                        </p:cTn>
                                        <p:tgtEl>
                                          <p:sndTgt r:embed="rId7" name="regen.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1752">
                                            <p:txEl>
                                              <p:pRg st="0" end="0"/>
                                            </p:txEl>
                                          </p:spTgt>
                                        </p:tgtEl>
                                        <p:attrNameLst>
                                          <p:attrName>style.visibility</p:attrName>
                                        </p:attrNameLst>
                                      </p:cBhvr>
                                      <p:to>
                                        <p:strVal val="visible"/>
                                      </p:to>
                                    </p:set>
                                    <p:animEffect transition="in" filter="blinds(horizontal)">
                                      <p:cBhvr>
                                        <p:cTn id="66" dur="500"/>
                                        <p:tgtEl>
                                          <p:spTgt spid="31752">
                                            <p:txEl>
                                              <p:pRg st="0" end="0"/>
                                            </p:txEl>
                                          </p:spTgt>
                                        </p:tgtEl>
                                      </p:cBhvr>
                                    </p:animEffect>
                                  </p:childTnLst>
                                  <p:subTnLst>
                                    <p:animClr clrSpc="rgb" dir="cw">
                                      <p:cBhvr override="childStyle">
                                        <p:cTn dur="1" fill="hold" display="0" masterRel="nextClick" afterEffect="1"/>
                                        <p:tgtEl>
                                          <p:spTgt spid="31752">
                                            <p:txEl>
                                              <p:pRg st="0" end="0"/>
                                            </p:txEl>
                                          </p:spTgt>
                                        </p:tgtEl>
                                        <p:attrNameLst>
                                          <p:attrName>ppt_c</p:attrName>
                                        </p:attrNameLst>
                                      </p:cBhvr>
                                      <p:to>
                                        <a:srgbClr val="FFFF00"/>
                                      </p:to>
                                    </p:animClr>
                                    <p:audio>
                                      <p:cMediaNode>
                                        <p:cTn display="0" masterRel="sameClick">
                                          <p:stCondLst>
                                            <p:cond evt="begin" delay="0">
                                              <p:tn val="64"/>
                                            </p:cond>
                                          </p:stCondLst>
                                          <p:endCondLst>
                                            <p:cond evt="onStopAudio" delay="0">
                                              <p:tgtEl>
                                                <p:sldTgt/>
                                              </p:tgtEl>
                                            </p:cond>
                                          </p:endCondLst>
                                        </p:cTn>
                                        <p:tgtEl>
                                          <p:sndTgt r:embed="rId4" name="rid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p" autoUpdateAnimBg="0"/>
      <p:bldP spid="31746" grpId="0" build="p" autoUpdateAnimBg="0"/>
      <p:bldP spid="31747" grpId="0" build="p" autoUpdateAnimBg="0"/>
      <p:bldP spid="31749" grpId="0" build="p" autoUpdateAnimBg="0"/>
      <p:bldP spid="31750" grpId="0" build="p" autoUpdateAnimBg="0"/>
      <p:bldP spid="31751" grpId="0" build="p" autoUpdateAnimBg="0"/>
      <p:bldP spid="3175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hteck 32768">
            <a:extLst>
              <a:ext uri="{FF2B5EF4-FFF2-40B4-BE49-F238E27FC236}">
                <a16:creationId xmlns:a16="http://schemas.microsoft.com/office/drawing/2014/main" id="{1C4C8060-4F25-4D29-9102-13D238A686BE}"/>
              </a:ext>
            </a:extLst>
          </p:cNvPr>
          <p:cNvSpPr>
            <a:spLocks noChangeArrowheads="1"/>
          </p:cNvSpPr>
          <p:nvPr/>
        </p:nvSpPr>
        <p:spPr bwMode="auto">
          <a:xfrm>
            <a:off x="609600" y="525463"/>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 Was ist die Ursache der hohen Temperaturen im Erdinneren ?</a:t>
            </a:r>
          </a:p>
        </p:txBody>
      </p:sp>
      <p:sp>
        <p:nvSpPr>
          <p:cNvPr id="32770" name="Rechteck 32769">
            <a:extLst>
              <a:ext uri="{FF2B5EF4-FFF2-40B4-BE49-F238E27FC236}">
                <a16:creationId xmlns:a16="http://schemas.microsoft.com/office/drawing/2014/main" id="{5F3B34BF-AE3B-4919-ABBB-D607CD532418}"/>
              </a:ext>
            </a:extLst>
          </p:cNvPr>
          <p:cNvSpPr>
            <a:spLocks noChangeArrowheads="1"/>
          </p:cNvSpPr>
          <p:nvPr/>
        </p:nvSpPr>
        <p:spPr bwMode="auto">
          <a:xfrm>
            <a:off x="838200" y="1066800"/>
            <a:ext cx="7315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kalte Materie schließt sich zusammen ( Materie trifft Erde überträgt Bewegungsenergie - Wärme)</a:t>
            </a:r>
          </a:p>
          <a:p>
            <a:pPr>
              <a:spcBef>
                <a:spcPct val="50000"/>
              </a:spcBef>
            </a:pPr>
            <a:r>
              <a:rPr lang="de-DE" altLang="de-DE">
                <a:latin typeface="Times New Roman" panose="02020603050405020304" pitchFamily="18" charset="0"/>
              </a:rPr>
              <a:t>- Gravitation (Schwerkraft) (Materie wird auf kleines Volumen verringert - Wärme - )</a:t>
            </a:r>
          </a:p>
          <a:p>
            <a:pPr>
              <a:spcBef>
                <a:spcPct val="50000"/>
              </a:spcBef>
            </a:pPr>
            <a:r>
              <a:rPr lang="de-DE" altLang="de-DE">
                <a:latin typeface="Times New Roman" panose="02020603050405020304" pitchFamily="18" charset="0"/>
              </a:rPr>
              <a:t>- radioaktive Zerfälle (Teilchen- und Strahlungsfreisetzung - umgebenes Material absorbiert  Energie - Wärme - )</a:t>
            </a:r>
          </a:p>
          <a:p>
            <a:pPr>
              <a:spcBef>
                <a:spcPct val="50000"/>
              </a:spcBef>
            </a:pPr>
            <a:r>
              <a:rPr lang="de-DE" altLang="de-DE">
                <a:latin typeface="Times New Roman" panose="02020603050405020304" pitchFamily="18" charset="0"/>
              </a:rPr>
              <a:t>- Absinken des Eisens  </a:t>
            </a:r>
          </a:p>
        </p:txBody>
      </p:sp>
      <p:sp>
        <p:nvSpPr>
          <p:cNvPr id="32771" name="Rechteck 32770">
            <a:extLst>
              <a:ext uri="{FF2B5EF4-FFF2-40B4-BE49-F238E27FC236}">
                <a16:creationId xmlns:a16="http://schemas.microsoft.com/office/drawing/2014/main" id="{B4231EFD-1E95-40B8-A724-F3AF5E6A7D0B}"/>
              </a:ext>
            </a:extLst>
          </p:cNvPr>
          <p:cNvSpPr>
            <a:spLocks noChangeArrowheads="1"/>
          </p:cNvSpPr>
          <p:nvPr/>
        </p:nvSpPr>
        <p:spPr bwMode="auto">
          <a:xfrm>
            <a:off x="838200" y="28194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c) geothermische Tiefenstufen</a:t>
            </a:r>
          </a:p>
        </p:txBody>
      </p:sp>
      <p:sp>
        <p:nvSpPr>
          <p:cNvPr id="32772" name="Rechteck 32771">
            <a:extLst>
              <a:ext uri="{FF2B5EF4-FFF2-40B4-BE49-F238E27FC236}">
                <a16:creationId xmlns:a16="http://schemas.microsoft.com/office/drawing/2014/main" id="{93564F9A-5B8A-492D-B991-D144DA752EE8}"/>
              </a:ext>
            </a:extLst>
          </p:cNvPr>
          <p:cNvSpPr>
            <a:spLocks noChangeArrowheads="1"/>
          </p:cNvSpPr>
          <p:nvPr/>
        </p:nvSpPr>
        <p:spPr bwMode="auto">
          <a:xfrm>
            <a:off x="838200" y="3200400"/>
            <a:ext cx="7696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Temperaturzunahme führt zu geothermischen Tiefenstufen, normal ist 3°C / 100 m :In Südafrika ist es 1°C / 100m , im Oberrheintal 5°C / 100m</a:t>
            </a:r>
          </a:p>
        </p:txBody>
      </p:sp>
      <p:sp>
        <p:nvSpPr>
          <p:cNvPr id="32773" name="Rechteck 32772">
            <a:extLst>
              <a:ext uri="{FF2B5EF4-FFF2-40B4-BE49-F238E27FC236}">
                <a16:creationId xmlns:a16="http://schemas.microsoft.com/office/drawing/2014/main" id="{FE9F4DB5-9C5A-494A-834A-61AF8E6326A2}"/>
              </a:ext>
            </a:extLst>
          </p:cNvPr>
          <p:cNvSpPr>
            <a:spLocks noChangeArrowheads="1"/>
          </p:cNvSpPr>
          <p:nvPr/>
        </p:nvSpPr>
        <p:spPr bwMode="auto">
          <a:xfrm>
            <a:off x="609600" y="373380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 Nennen Sie Gebiete mit besonders hohem Wärmefluß !</a:t>
            </a:r>
          </a:p>
        </p:txBody>
      </p:sp>
      <p:sp>
        <p:nvSpPr>
          <p:cNvPr id="32774" name="Rechteck 32773">
            <a:extLst>
              <a:ext uri="{FF2B5EF4-FFF2-40B4-BE49-F238E27FC236}">
                <a16:creationId xmlns:a16="http://schemas.microsoft.com/office/drawing/2014/main" id="{B85DCC9E-ECE1-4D61-BEE0-8029F34620DE}"/>
              </a:ext>
            </a:extLst>
          </p:cNvPr>
          <p:cNvSpPr>
            <a:spLocks noChangeArrowheads="1"/>
          </p:cNvSpPr>
          <p:nvPr/>
        </p:nvSpPr>
        <p:spPr bwMode="auto">
          <a:xfrm>
            <a:off x="685800" y="4038600"/>
            <a:ext cx="79248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Vulkanherde meist im Grenzbereich zwischen Lithosphäre und Astenosphäre</a:t>
            </a:r>
          </a:p>
          <a:p>
            <a:pPr>
              <a:spcBef>
                <a:spcPct val="50000"/>
              </a:spcBef>
            </a:pPr>
            <a:r>
              <a:rPr lang="de-DE" altLang="de-DE">
                <a:latin typeface="Times New Roman" panose="02020603050405020304" pitchFamily="18" charset="0"/>
              </a:rPr>
              <a:t>- Ozeanische Becken ,  MOR (Island)</a:t>
            </a:r>
          </a:p>
          <a:p>
            <a:pPr>
              <a:spcBef>
                <a:spcPct val="50000"/>
              </a:spcBef>
            </a:pPr>
            <a:r>
              <a:rPr lang="de-DE" altLang="de-DE">
                <a:latin typeface="Times New Roman" panose="02020603050405020304" pitchFamily="18" charset="0"/>
              </a:rPr>
              <a:t>- Subduktionszonen (Aufschmelzung mitgeschlepptes  Sedimentmaterial) wie Hawaii - Rücken, ortsfeste       Aufstiegsmöglichkeiten für Vulkanketten verantwortlich, wenn Lithosphärenplatte übertriftet wird.</a:t>
            </a:r>
          </a:p>
          <a:p>
            <a:pPr>
              <a:spcBef>
                <a:spcPct val="50000"/>
              </a:spcBef>
            </a:pPr>
            <a:r>
              <a:rPr lang="de-DE" altLang="de-DE">
                <a:latin typeface="Times New Roman" panose="02020603050405020304" pitchFamily="18" charset="0"/>
              </a:rPr>
              <a:t>   * Basaltozeankruste</a:t>
            </a:r>
          </a:p>
          <a:p>
            <a:pPr>
              <a:spcBef>
                <a:spcPct val="50000"/>
              </a:spcBef>
            </a:pPr>
            <a:r>
              <a:rPr lang="de-DE" altLang="de-DE">
                <a:latin typeface="Times New Roman" panose="02020603050405020304" pitchFamily="18" charset="0"/>
              </a:rPr>
              <a:t>   * Kontinentale Krustenbruchstücke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2769">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DOGBRK.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32770">
                                            <p:txEl>
                                              <p:pRg st="0" end="0"/>
                                            </p:txEl>
                                          </p:spTgt>
                                        </p:tgtEl>
                                        <p:attrNameLst>
                                          <p:attrName>style.visibility</p:attrName>
                                        </p:attrNameLst>
                                      </p:cBhvr>
                                      <p:to>
                                        <p:strVal val="visible"/>
                                      </p:to>
                                    </p:set>
                                    <p:animEffect transition="in" filter="box(out)">
                                      <p:cBhvr>
                                        <p:cTn id="11" dur="500"/>
                                        <p:tgtEl>
                                          <p:spTgt spid="32770">
                                            <p:txEl>
                                              <p:pRg st="0" end="0"/>
                                            </p:txEl>
                                          </p:spTgt>
                                        </p:tgtEl>
                                      </p:cBhvr>
                                    </p:animEffect>
                                  </p:childTnLst>
                                  <p:subTnLst>
                                    <p:animClr clrSpc="rgb" dir="cw">
                                      <p:cBhvr override="childStyle">
                                        <p:cTn dur="1" fill="hold" display="0" masterRel="nextClick" afterEffect="1"/>
                                        <p:tgtEl>
                                          <p:spTgt spid="32770">
                                            <p:txEl>
                                              <p:pRg st="0" end="0"/>
                                            </p:txEl>
                                          </p:spTgt>
                                        </p:tgtEl>
                                        <p:attrNameLst>
                                          <p:attrName>ppt_c</p:attrName>
                                        </p:attrNameLst>
                                      </p:cBhvr>
                                      <p:to>
                                        <a:srgbClr val="FFFF00"/>
                                      </p:to>
                                    </p:animClr>
                                    <p:audio>
                                      <p:cMediaNode>
                                        <p:cTn display="0" masterRel="sameClick">
                                          <p:stCondLst>
                                            <p:cond evt="begin" delay="0">
                                              <p:tn val="9"/>
                                            </p:cond>
                                          </p:stCondLst>
                                          <p:endCondLst>
                                            <p:cond evt="onStopAudio" delay="0">
                                              <p:tgtEl>
                                                <p:sldTgt/>
                                              </p:tgtEl>
                                            </p:cond>
                                          </p:endCondLst>
                                        </p:cTn>
                                        <p:tgtEl>
                                          <p:sndTgt r:embed="rId3" name="LACHEN.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2770">
                                            <p:txEl>
                                              <p:pRg st="1" end="1"/>
                                            </p:txEl>
                                          </p:spTgt>
                                        </p:tgtEl>
                                        <p:attrNameLst>
                                          <p:attrName>style.visibility</p:attrName>
                                        </p:attrNameLst>
                                      </p:cBhvr>
                                      <p:to>
                                        <p:strVal val="visible"/>
                                      </p:to>
                                    </p:set>
                                    <p:animEffect transition="in" filter="box(out)">
                                      <p:cBhvr>
                                        <p:cTn id="16" dur="500"/>
                                        <p:tgtEl>
                                          <p:spTgt spid="32770">
                                            <p:txEl>
                                              <p:pRg st="1" end="1"/>
                                            </p:txEl>
                                          </p:spTgt>
                                        </p:tgtEl>
                                      </p:cBhvr>
                                    </p:animEffect>
                                  </p:childTnLst>
                                  <p:subTnLst>
                                    <p:animClr clrSpc="rgb" dir="cw">
                                      <p:cBhvr override="childStyle">
                                        <p:cTn dur="1" fill="hold" display="0" masterRel="nextClick" afterEffect="1"/>
                                        <p:tgtEl>
                                          <p:spTgt spid="32770">
                                            <p:txEl>
                                              <p:pRg st="1" end="1"/>
                                            </p:txEl>
                                          </p:spTgt>
                                        </p:tgtEl>
                                        <p:attrNameLst>
                                          <p:attrName>ppt_c</p:attrName>
                                        </p:attrNameLst>
                                      </p:cBhvr>
                                      <p:to>
                                        <a:srgbClr val="FFFF00"/>
                                      </p:to>
                                    </p:animClr>
                                    <p:audio>
                                      <p:cMediaNode>
                                        <p:cTn display="0" masterRel="sameClick">
                                          <p:stCondLst>
                                            <p:cond evt="begin" delay="0">
                                              <p:tn val="14"/>
                                            </p:cond>
                                          </p:stCondLst>
                                          <p:endCondLst>
                                            <p:cond evt="onStopAudio" delay="0">
                                              <p:tgtEl>
                                                <p:sldTgt/>
                                              </p:tgtEl>
                                            </p:cond>
                                          </p:endCondLst>
                                        </p:cTn>
                                        <p:tgtEl>
                                          <p:sndTgt r:embed="rId3" name="LACHEN.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2770">
                                            <p:txEl>
                                              <p:pRg st="2" end="2"/>
                                            </p:txEl>
                                          </p:spTgt>
                                        </p:tgtEl>
                                        <p:attrNameLst>
                                          <p:attrName>style.visibility</p:attrName>
                                        </p:attrNameLst>
                                      </p:cBhvr>
                                      <p:to>
                                        <p:strVal val="visible"/>
                                      </p:to>
                                    </p:set>
                                    <p:animEffect transition="in" filter="box(out)">
                                      <p:cBhvr>
                                        <p:cTn id="21" dur="500"/>
                                        <p:tgtEl>
                                          <p:spTgt spid="32770">
                                            <p:txEl>
                                              <p:pRg st="2" end="2"/>
                                            </p:txEl>
                                          </p:spTgt>
                                        </p:tgtEl>
                                      </p:cBhvr>
                                    </p:animEffect>
                                  </p:childTnLst>
                                  <p:subTnLst>
                                    <p:animClr clrSpc="rgb" dir="cw">
                                      <p:cBhvr override="childStyle">
                                        <p:cTn dur="1" fill="hold" display="0" masterRel="nextClick" afterEffect="1"/>
                                        <p:tgtEl>
                                          <p:spTgt spid="32770">
                                            <p:txEl>
                                              <p:pRg st="2" end="2"/>
                                            </p:txEl>
                                          </p:spTgt>
                                        </p:tgtEl>
                                        <p:attrNameLst>
                                          <p:attrName>ppt_c</p:attrName>
                                        </p:attrNameLst>
                                      </p:cBhvr>
                                      <p:to>
                                        <a:srgbClr val="FFFF00"/>
                                      </p:to>
                                    </p:animClr>
                                    <p:audio>
                                      <p:cMediaNode>
                                        <p:cTn display="0" masterRel="sameClick">
                                          <p:stCondLst>
                                            <p:cond evt="begin" delay="0">
                                              <p:tn val="19"/>
                                            </p:cond>
                                          </p:stCondLst>
                                          <p:endCondLst>
                                            <p:cond evt="onStopAudio" delay="0">
                                              <p:tgtEl>
                                                <p:sldTgt/>
                                              </p:tgtEl>
                                            </p:cond>
                                          </p:endCondLst>
                                        </p:cTn>
                                        <p:tgtEl>
                                          <p:sndTgt r:embed="rId3" name="LACHEN.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2770">
                                            <p:txEl>
                                              <p:pRg st="3" end="3"/>
                                            </p:txEl>
                                          </p:spTgt>
                                        </p:tgtEl>
                                        <p:attrNameLst>
                                          <p:attrName>style.visibility</p:attrName>
                                        </p:attrNameLst>
                                      </p:cBhvr>
                                      <p:to>
                                        <p:strVal val="visible"/>
                                      </p:to>
                                    </p:set>
                                    <p:animEffect transition="in" filter="box(out)">
                                      <p:cBhvr>
                                        <p:cTn id="26" dur="500"/>
                                        <p:tgtEl>
                                          <p:spTgt spid="32770">
                                            <p:txEl>
                                              <p:pRg st="3" end="3"/>
                                            </p:txEl>
                                          </p:spTgt>
                                        </p:tgtEl>
                                      </p:cBhvr>
                                    </p:animEffect>
                                  </p:childTnLst>
                                  <p:subTnLst>
                                    <p:animClr clrSpc="rgb" dir="cw">
                                      <p:cBhvr override="childStyle">
                                        <p:cTn dur="1" fill="hold" display="0" masterRel="nextClick" afterEffect="1"/>
                                        <p:tgtEl>
                                          <p:spTgt spid="32770">
                                            <p:txEl>
                                              <p:pRg st="3" end="3"/>
                                            </p:txEl>
                                          </p:spTgt>
                                        </p:tgtEl>
                                        <p:attrNameLst>
                                          <p:attrName>ppt_c</p:attrName>
                                        </p:attrNameLst>
                                      </p:cBhvr>
                                      <p:to>
                                        <a:srgbClr val="FFFF00"/>
                                      </p:to>
                                    </p:animClr>
                                    <p:audio>
                                      <p:cMediaNode>
                                        <p:cTn display="0" masterRel="sameClick">
                                          <p:stCondLst>
                                            <p:cond evt="begin" delay="0">
                                              <p:tn val="24"/>
                                            </p:cond>
                                          </p:stCondLst>
                                          <p:endCondLst>
                                            <p:cond evt="onStopAudio" delay="0">
                                              <p:tgtEl>
                                                <p:sldTgt/>
                                              </p:tgtEl>
                                            </p:cond>
                                          </p:endCondLst>
                                        </p:cTn>
                                        <p:tgtEl>
                                          <p:sndTgt r:embed="rId3" name="LACHE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771"/>
                                        </p:tgtEl>
                                        <p:attrNameLst>
                                          <p:attrName>style.visibility</p:attrName>
                                        </p:attrNameLst>
                                      </p:cBhvr>
                                      <p:to>
                                        <p:strVal val="visible"/>
                                      </p:to>
                                    </p:set>
                                  </p:childTnLst>
                                  <p:subTnLst>
                                    <p:animClr clrSpc="rgb" dir="cw">
                                      <p:cBhvr override="childStyle">
                                        <p:cTn dur="1" fill="hold" display="0" masterRel="nextClick" afterEffect="1"/>
                                        <p:tgtEl>
                                          <p:spTgt spid="32771"/>
                                        </p:tgtEl>
                                        <p:attrNameLst>
                                          <p:attrName>ppt_c</p:attrName>
                                        </p:attrNameLst>
                                      </p:cBhvr>
                                      <p:to>
                                        <a:srgbClr val="66FF33"/>
                                      </p:to>
                                    </p:animClr>
                                    <p:audio>
                                      <p:cMediaNode>
                                        <p:cTn display="0" masterRel="sameClick">
                                          <p:stCondLst>
                                            <p:cond evt="begin" delay="0">
                                              <p:tn val="29"/>
                                            </p:cond>
                                          </p:stCondLst>
                                          <p:endCondLst>
                                            <p:cond evt="onStopAudio" delay="0">
                                              <p:tgtEl>
                                                <p:sldTgt/>
                                              </p:tgtEl>
                                            </p:cond>
                                          </p:endCondLst>
                                        </p:cTn>
                                        <p:tgtEl>
                                          <p:sndTgt r:embed="rId4" name="NONONO.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35" dur="500"/>
                                        <p:tgtEl>
                                          <p:spTgt spid="32772">
                                            <p:txEl>
                                              <p:pRg st="0" end="0"/>
                                            </p:txEl>
                                          </p:spTgt>
                                        </p:tgtEl>
                                      </p:cBhvr>
                                    </p:animEffect>
                                  </p:childTnLst>
                                  <p:subTnLst>
                                    <p:animClr clrSpc="rgb" dir="cw">
                                      <p:cBhvr override="childStyle">
                                        <p:cTn dur="1" fill="hold" display="0" masterRel="nextClick" afterEffect="1"/>
                                        <p:tgtEl>
                                          <p:spTgt spid="32772">
                                            <p:txEl>
                                              <p:pRg st="0" end="0"/>
                                            </p:txEl>
                                          </p:spTgt>
                                        </p:tgtEl>
                                        <p:attrNameLst>
                                          <p:attrName>ppt_c</p:attrName>
                                        </p:attrNameLst>
                                      </p:cBhvr>
                                      <p:to>
                                        <a:srgbClr val="FFFF00"/>
                                      </p:to>
                                    </p:animClr>
                                    <p:audio>
                                      <p:cMediaNode>
                                        <p:cTn display="0" masterRel="sameClick">
                                          <p:stCondLst>
                                            <p:cond evt="begin" delay="0">
                                              <p:tn val="33"/>
                                            </p:cond>
                                          </p:stCondLst>
                                          <p:endCondLst>
                                            <p:cond evt="onStopAudio" delay="0">
                                              <p:tgtEl>
                                                <p:sldTgt/>
                                              </p:tgtEl>
                                            </p:cond>
                                          </p:endCondLst>
                                        </p:cTn>
                                        <p:tgtEl>
                                          <p:sndTgt r:embed="rId5" name="dayliv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6" fill="hold" grpId="0" nodeType="clickEffect">
                                  <p:stCondLst>
                                    <p:cond delay="0"/>
                                  </p:stCondLst>
                                  <p:childTnLst>
                                    <p:set>
                                      <p:cBhvr>
                                        <p:cTn id="39" dur="1" fill="hold">
                                          <p:stCondLst>
                                            <p:cond delay="0"/>
                                          </p:stCondLst>
                                        </p:cTn>
                                        <p:tgtEl>
                                          <p:spTgt spid="32773">
                                            <p:txEl>
                                              <p:pRg st="0" end="0"/>
                                            </p:txEl>
                                          </p:spTgt>
                                        </p:tgtEl>
                                        <p:attrNameLst>
                                          <p:attrName>style.visibility</p:attrName>
                                        </p:attrNameLst>
                                      </p:cBhvr>
                                      <p:to>
                                        <p:strVal val="visible"/>
                                      </p:to>
                                    </p:set>
                                    <p:anim calcmode="lin" valueType="num">
                                      <p:cBhvr additive="base">
                                        <p:cTn id="40" dur="500" fill="hold"/>
                                        <p:tgtEl>
                                          <p:spTgt spid="32773">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277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2773">
                                            <p:txEl>
                                              <p:pRg st="0" end="0"/>
                                            </p:txEl>
                                          </p:spTgt>
                                        </p:tgtEl>
                                        <p:attrNameLst>
                                          <p:attrName>ppt_c</p:attrName>
                                        </p:attrNameLst>
                                      </p:cBhvr>
                                      <p:to>
                                        <a:srgbClr val="66FF33"/>
                                      </p:to>
                                    </p:animClr>
                                    <p:audio>
                                      <p:cMediaNode>
                                        <p:cTn display="0" masterRel="sameClick">
                                          <p:stCondLst>
                                            <p:cond evt="begin" delay="0">
                                              <p:tn val="38"/>
                                            </p:cond>
                                          </p:stCondLst>
                                          <p:endCondLst>
                                            <p:cond evt="onStopAudio" delay="0">
                                              <p:tgtEl>
                                                <p:sldTgt/>
                                              </p:tgtEl>
                                            </p:cond>
                                          </p:endCondLst>
                                        </p:cTn>
                                        <p:tgtEl>
                                          <p:sndTgt r:embed="rId6" name="trink.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277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2774">
                                            <p:txEl>
                                              <p:pRg st="0" end="0"/>
                                            </p:txEl>
                                          </p:spTgt>
                                        </p:tgtEl>
                                        <p:attrNameLst>
                                          <p:attrName>ppt_c</p:attrName>
                                        </p:attrNameLst>
                                      </p:cBhvr>
                                      <p:to>
                                        <a:srgbClr val="FFFF00"/>
                                      </p:to>
                                    </p:animClr>
                                    <p:audio>
                                      <p:cMediaNode>
                                        <p:cTn display="0" masterRel="sameClick">
                                          <p:stCondLst>
                                            <p:cond evt="begin" delay="0">
                                              <p:tn val="44"/>
                                            </p:cond>
                                          </p:stCondLst>
                                          <p:endCondLst>
                                            <p:cond evt="onStopAudio" delay="0">
                                              <p:tgtEl>
                                                <p:sldTgt/>
                                              </p:tgtEl>
                                            </p:cond>
                                          </p:endCondLst>
                                        </p:cTn>
                                        <p:tgtEl>
                                          <p:sndTgt r:embed="rId7" name="breez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277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2774">
                                            <p:txEl>
                                              <p:pRg st="1" end="1"/>
                                            </p:txEl>
                                          </p:spTgt>
                                        </p:tgtEl>
                                        <p:attrNameLst>
                                          <p:attrName>ppt_c</p:attrName>
                                        </p:attrNameLst>
                                      </p:cBhvr>
                                      <p:to>
                                        <a:srgbClr val="FFFF00"/>
                                      </p:to>
                                    </p:animClr>
                                    <p:audio>
                                      <p:cMediaNode>
                                        <p:cTn display="0" masterRel="sameClick">
                                          <p:stCondLst>
                                            <p:cond evt="begin" delay="0">
                                              <p:tn val="48"/>
                                            </p:cond>
                                          </p:stCondLst>
                                          <p:endCondLst>
                                            <p:cond evt="onStopAudio" delay="0">
                                              <p:tgtEl>
                                                <p:sldTgt/>
                                              </p:tgtEl>
                                            </p:cond>
                                          </p:endCondLst>
                                        </p:cTn>
                                        <p:tgtEl>
                                          <p:sndTgt r:embed="rId7" name="breez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277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2774">
                                            <p:txEl>
                                              <p:pRg st="2" end="2"/>
                                            </p:txEl>
                                          </p:spTgt>
                                        </p:tgtEl>
                                        <p:attrNameLst>
                                          <p:attrName>ppt_c</p:attrName>
                                        </p:attrNameLst>
                                      </p:cBhvr>
                                      <p:to>
                                        <a:srgbClr val="FFFF00"/>
                                      </p:to>
                                    </p:animClr>
                                    <p:audio>
                                      <p:cMediaNode>
                                        <p:cTn display="0" masterRel="sameClick">
                                          <p:stCondLst>
                                            <p:cond evt="begin" delay="0">
                                              <p:tn val="52"/>
                                            </p:cond>
                                          </p:stCondLst>
                                          <p:endCondLst>
                                            <p:cond evt="onStopAudio" delay="0">
                                              <p:tgtEl>
                                                <p:sldTgt/>
                                              </p:tgtEl>
                                            </p:cond>
                                          </p:endCondLst>
                                        </p:cTn>
                                        <p:tgtEl>
                                          <p:sndTgt r:embed="rId7" name="breez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277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2774">
                                            <p:txEl>
                                              <p:pRg st="3" end="3"/>
                                            </p:txEl>
                                          </p:spTgt>
                                        </p:tgtEl>
                                        <p:attrNameLst>
                                          <p:attrName>ppt_c</p:attrName>
                                        </p:attrNameLst>
                                      </p:cBhvr>
                                      <p:to>
                                        <a:srgbClr val="FFFF00"/>
                                      </p:to>
                                    </p:animClr>
                                    <p:audio>
                                      <p:cMediaNode>
                                        <p:cTn display="0" masterRel="sameClick">
                                          <p:stCondLst>
                                            <p:cond evt="begin" delay="0">
                                              <p:tn val="56"/>
                                            </p:cond>
                                          </p:stCondLst>
                                          <p:endCondLst>
                                            <p:cond evt="onStopAudio" delay="0">
                                              <p:tgtEl>
                                                <p:sldTgt/>
                                              </p:tgtEl>
                                            </p:cond>
                                          </p:endCondLst>
                                        </p:cTn>
                                        <p:tgtEl>
                                          <p:sndTgt r:embed="rId7" name="breez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3277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2774">
                                            <p:txEl>
                                              <p:pRg st="4" end="4"/>
                                            </p:txEl>
                                          </p:spTgt>
                                        </p:tgtEl>
                                        <p:attrNameLst>
                                          <p:attrName>ppt_c</p:attrName>
                                        </p:attrNameLst>
                                      </p:cBhvr>
                                      <p:to>
                                        <a:srgbClr val="FFFF00"/>
                                      </p:to>
                                    </p:animClr>
                                    <p:audio>
                                      <p:cMediaNode>
                                        <p:cTn display="0" masterRel="sameClick">
                                          <p:stCondLst>
                                            <p:cond evt="begin" delay="0">
                                              <p:tn val="60"/>
                                            </p:cond>
                                          </p:stCondLst>
                                          <p:endCondLst>
                                            <p:cond evt="onStopAudio" delay="0">
                                              <p:tgtEl>
                                                <p:sldTgt/>
                                              </p:tgtEl>
                                            </p:cond>
                                          </p:endCondLst>
                                        </p:cTn>
                                        <p:tgtEl>
                                          <p:sndTgt r:embed="rId7"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build="p" autoUpdateAnimBg="0"/>
      <p:bldP spid="32770" grpId="0" build="p" autoUpdateAnimBg="0"/>
      <p:bldP spid="32771" grpId="0" autoUpdateAnimBg="0"/>
      <p:bldP spid="32772" grpId="0" build="p" autoUpdateAnimBg="0"/>
      <p:bldP spid="32773" grpId="0" build="p" autoUpdateAnimBg="0"/>
      <p:bldP spid="3277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hteck 6144">
            <a:extLst>
              <a:ext uri="{FF2B5EF4-FFF2-40B4-BE49-F238E27FC236}">
                <a16:creationId xmlns:a16="http://schemas.microsoft.com/office/drawing/2014/main" id="{08CC5A49-4152-4A67-AF9F-947ED5498E20}"/>
              </a:ext>
            </a:extLst>
          </p:cNvPr>
          <p:cNvSpPr>
            <a:spLocks noChangeArrowheads="1"/>
          </p:cNvSpPr>
          <p:nvPr/>
        </p:nvSpPr>
        <p:spPr bwMode="auto">
          <a:xfrm>
            <a:off x="228600" y="3810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Wissenswertes über die verschiedenen Sphären</a:t>
            </a:r>
          </a:p>
        </p:txBody>
      </p:sp>
      <p:sp>
        <p:nvSpPr>
          <p:cNvPr id="6146" name="Rechteck 6145">
            <a:extLst>
              <a:ext uri="{FF2B5EF4-FFF2-40B4-BE49-F238E27FC236}">
                <a16:creationId xmlns:a16="http://schemas.microsoft.com/office/drawing/2014/main" id="{81CBC774-5BC6-40F9-9BA9-DD2D871EB407}"/>
              </a:ext>
            </a:extLst>
          </p:cNvPr>
          <p:cNvSpPr>
            <a:spLocks noChangeArrowheads="1"/>
          </p:cNvSpPr>
          <p:nvPr/>
        </p:nvSpPr>
        <p:spPr bwMode="auto">
          <a:xfrm>
            <a:off x="76200" y="9906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Atmosphäre:</a:t>
            </a:r>
          </a:p>
        </p:txBody>
      </p:sp>
      <p:sp>
        <p:nvSpPr>
          <p:cNvPr id="6147" name="Rechteck 6146">
            <a:extLst>
              <a:ext uri="{FF2B5EF4-FFF2-40B4-BE49-F238E27FC236}">
                <a16:creationId xmlns:a16="http://schemas.microsoft.com/office/drawing/2014/main" id="{A0D71CE7-766E-40CE-82D3-DC088DF33F1C}"/>
              </a:ext>
            </a:extLst>
          </p:cNvPr>
          <p:cNvSpPr>
            <a:spLocks noChangeArrowheads="1"/>
          </p:cNvSpPr>
          <p:nvPr/>
        </p:nvSpPr>
        <p:spPr bwMode="auto">
          <a:xfrm>
            <a:off x="76200" y="1295400"/>
            <a:ext cx="8610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Die Gashülle der Erde ist eine wichtige Voraussetzung  für das Leben auf der Erde. Sie entstand bereits in  frühen Stadien durch Exhalationen  aus oberflächlich erkaltenden Gesteinen. Damals herrschten noch die Gase Kohlendioxid, Ammoniak und Methan vor. Heute gibt es das Stickstoff- Sauerstoff - Gemisch das dem Menschen und den Tieren das Atmen ermöglicht.</a:t>
            </a:r>
          </a:p>
        </p:txBody>
      </p:sp>
      <p:sp>
        <p:nvSpPr>
          <p:cNvPr id="6148" name="Gerade Verbindung 6147">
            <a:extLst>
              <a:ext uri="{FF2B5EF4-FFF2-40B4-BE49-F238E27FC236}">
                <a16:creationId xmlns:a16="http://schemas.microsoft.com/office/drawing/2014/main" id="{C72F4550-13D6-41D6-84B3-48D9ACE81DA2}"/>
              </a:ext>
            </a:extLst>
          </p:cNvPr>
          <p:cNvSpPr>
            <a:spLocks noChangeShapeType="1"/>
          </p:cNvSpPr>
          <p:nvPr/>
        </p:nvSpPr>
        <p:spPr bwMode="auto">
          <a:xfrm flipH="1">
            <a:off x="457200" y="3657600"/>
            <a:ext cx="22098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49" name="Gerade Verbindung 6148">
            <a:extLst>
              <a:ext uri="{FF2B5EF4-FFF2-40B4-BE49-F238E27FC236}">
                <a16:creationId xmlns:a16="http://schemas.microsoft.com/office/drawing/2014/main" id="{7E6811DC-5892-43DE-AA76-6DFEFB024B31}"/>
              </a:ext>
            </a:extLst>
          </p:cNvPr>
          <p:cNvSpPr>
            <a:spLocks noChangeShapeType="1"/>
          </p:cNvSpPr>
          <p:nvPr/>
        </p:nvSpPr>
        <p:spPr bwMode="auto">
          <a:xfrm flipV="1">
            <a:off x="457200" y="1828800"/>
            <a:ext cx="0" cy="1828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6150" name="Rechteck 6149">
            <a:extLst>
              <a:ext uri="{FF2B5EF4-FFF2-40B4-BE49-F238E27FC236}">
                <a16:creationId xmlns:a16="http://schemas.microsoft.com/office/drawing/2014/main" id="{409B9F70-2917-4B2B-BF0C-020B667DBA8C}"/>
              </a:ext>
            </a:extLst>
          </p:cNvPr>
          <p:cNvSpPr>
            <a:spLocks noChangeArrowheads="1"/>
          </p:cNvSpPr>
          <p:nvPr/>
        </p:nvSpPr>
        <p:spPr bwMode="auto">
          <a:xfrm>
            <a:off x="533400" y="1828800"/>
            <a:ext cx="2438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Ionosphäre</a:t>
            </a:r>
          </a:p>
          <a:p>
            <a:pPr>
              <a:spcBef>
                <a:spcPct val="50000"/>
              </a:spcBef>
            </a:pPr>
            <a:r>
              <a:rPr lang="de-DE" altLang="de-DE" sz="1000">
                <a:latin typeface="Times New Roman" panose="02020603050405020304" pitchFamily="18" charset="0"/>
              </a:rPr>
              <a:t>Mesopause                                100     1/100</a:t>
            </a:r>
          </a:p>
          <a:p>
            <a:pPr>
              <a:spcBef>
                <a:spcPct val="50000"/>
              </a:spcBef>
            </a:pPr>
            <a:r>
              <a:rPr lang="de-DE" altLang="de-DE" sz="1000">
                <a:latin typeface="Times New Roman" panose="02020603050405020304" pitchFamily="18" charset="0"/>
              </a:rPr>
              <a:t>Mesosphäre</a:t>
            </a:r>
          </a:p>
          <a:p>
            <a:pPr>
              <a:spcBef>
                <a:spcPct val="50000"/>
              </a:spcBef>
            </a:pPr>
            <a:r>
              <a:rPr lang="de-DE" altLang="de-DE" sz="1000">
                <a:latin typeface="Times New Roman" panose="02020603050405020304" pitchFamily="18" charset="0"/>
              </a:rPr>
              <a:t>Stratopause                                  50     1</a:t>
            </a:r>
          </a:p>
          <a:p>
            <a:pPr>
              <a:spcBef>
                <a:spcPct val="50000"/>
              </a:spcBef>
            </a:pPr>
            <a:r>
              <a:rPr lang="de-DE" altLang="de-DE" sz="1000">
                <a:latin typeface="Times New Roman" panose="02020603050405020304" pitchFamily="18" charset="0"/>
              </a:rPr>
              <a:t>Stratosphäre      Ozon</a:t>
            </a:r>
          </a:p>
          <a:p>
            <a:pPr>
              <a:spcBef>
                <a:spcPct val="50000"/>
              </a:spcBef>
            </a:pPr>
            <a:r>
              <a:rPr lang="de-DE" altLang="de-DE" sz="1000">
                <a:latin typeface="Times New Roman" panose="02020603050405020304" pitchFamily="18" charset="0"/>
              </a:rPr>
              <a:t>Tropopause      Mt.Everest           10  500</a:t>
            </a:r>
          </a:p>
          <a:p>
            <a:pPr>
              <a:spcBef>
                <a:spcPct val="50000"/>
              </a:spcBef>
            </a:pPr>
            <a:r>
              <a:rPr lang="de-DE" altLang="de-DE" sz="1000">
                <a:latin typeface="Times New Roman" panose="02020603050405020304" pitchFamily="18" charset="0"/>
              </a:rPr>
              <a:t>Troposphäre                             Höhe p(Luft)</a:t>
            </a:r>
          </a:p>
          <a:p>
            <a:pPr>
              <a:spcBef>
                <a:spcPct val="50000"/>
              </a:spcBef>
            </a:pPr>
            <a:r>
              <a:rPr lang="de-DE" altLang="de-DE" sz="1000">
                <a:latin typeface="Times New Roman" panose="02020603050405020304" pitchFamily="18" charset="0"/>
              </a:rPr>
              <a:t>                                                  / m     / mbar</a:t>
            </a:r>
          </a:p>
        </p:txBody>
      </p:sp>
      <p:sp>
        <p:nvSpPr>
          <p:cNvPr id="6151" name="Rechteck 6150">
            <a:extLst>
              <a:ext uri="{FF2B5EF4-FFF2-40B4-BE49-F238E27FC236}">
                <a16:creationId xmlns:a16="http://schemas.microsoft.com/office/drawing/2014/main" id="{EE3D5579-8DEE-49C4-B25B-D831EA3AC6A9}"/>
              </a:ext>
            </a:extLst>
          </p:cNvPr>
          <p:cNvSpPr>
            <a:spLocks noChangeArrowheads="1"/>
          </p:cNvSpPr>
          <p:nvPr/>
        </p:nvSpPr>
        <p:spPr bwMode="auto">
          <a:xfrm>
            <a:off x="3124200" y="1981200"/>
            <a:ext cx="5486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In der Tropopause gibt es die Jetstreams mit Windgeschwindigkeiten von bis zu 400 km / h. In der Stratopause wird durch Photodissoziation des Sauerstoff und Rekombination zu Ozon die Ozonschicht gebildet, die den größten teil der gefährlichen  UV - Strahlung absorbiert. Über der Antarktis  wurde ein durch FCKW - Gas erzeugtes Ozonloch festgestellt.. In der Ionosphäre steigt die Temperatur durch die Ionisation von Sauerstoff in 300 km Höhe bis auf 1000 ° C an.</a:t>
            </a:r>
          </a:p>
        </p:txBody>
      </p:sp>
      <p:sp>
        <p:nvSpPr>
          <p:cNvPr id="6152" name="Rechteck 6151">
            <a:extLst>
              <a:ext uri="{FF2B5EF4-FFF2-40B4-BE49-F238E27FC236}">
                <a16:creationId xmlns:a16="http://schemas.microsoft.com/office/drawing/2014/main" id="{E1613189-D791-4B03-9647-AF1B25CCFDC1}"/>
              </a:ext>
            </a:extLst>
          </p:cNvPr>
          <p:cNvSpPr>
            <a:spLocks noChangeArrowheads="1"/>
          </p:cNvSpPr>
          <p:nvPr/>
        </p:nvSpPr>
        <p:spPr bwMode="auto">
          <a:xfrm>
            <a:off x="152400" y="38100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Hydrosphäre:</a:t>
            </a:r>
          </a:p>
        </p:txBody>
      </p:sp>
      <p:sp>
        <p:nvSpPr>
          <p:cNvPr id="6153" name="Rechteck 6152">
            <a:extLst>
              <a:ext uri="{FF2B5EF4-FFF2-40B4-BE49-F238E27FC236}">
                <a16:creationId xmlns:a16="http://schemas.microsoft.com/office/drawing/2014/main" id="{F01FF94E-2717-4F30-B843-601249D89571}"/>
              </a:ext>
            </a:extLst>
          </p:cNvPr>
          <p:cNvSpPr>
            <a:spLocks noChangeArrowheads="1"/>
          </p:cNvSpPr>
          <p:nvPr/>
        </p:nvSpPr>
        <p:spPr bwMode="auto">
          <a:xfrm>
            <a:off x="152400" y="41910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Die ziemlich dünne Wasserhülle  stellt eine, die Vertiefung der Erdoberfläche  ausfüllende Masse dar, die Grundlage des Lebens ist. Das Wasser bedeckt 71% der Erdoberfläche und davon 97 % gehört zu den Ozeanen. Für die Bodenkunde ist besonders der als Grundwasser und Bodenwasser vorliegende Teil der Hydrosphäre.</a:t>
            </a:r>
          </a:p>
        </p:txBody>
      </p:sp>
      <p:sp>
        <p:nvSpPr>
          <p:cNvPr id="6154" name="Rechteck 6153">
            <a:extLst>
              <a:ext uri="{FF2B5EF4-FFF2-40B4-BE49-F238E27FC236}">
                <a16:creationId xmlns:a16="http://schemas.microsoft.com/office/drawing/2014/main" id="{09FEC153-68DC-46ED-B94D-8471CEC98F10}"/>
              </a:ext>
            </a:extLst>
          </p:cNvPr>
          <p:cNvSpPr>
            <a:spLocks noChangeArrowheads="1"/>
          </p:cNvSpPr>
          <p:nvPr/>
        </p:nvSpPr>
        <p:spPr bwMode="auto">
          <a:xfrm>
            <a:off x="228600" y="45720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Biosphäre:</a:t>
            </a:r>
          </a:p>
        </p:txBody>
      </p:sp>
      <p:sp>
        <p:nvSpPr>
          <p:cNvPr id="6155" name="Rechteck 6154">
            <a:extLst>
              <a:ext uri="{FF2B5EF4-FFF2-40B4-BE49-F238E27FC236}">
                <a16:creationId xmlns:a16="http://schemas.microsoft.com/office/drawing/2014/main" id="{BCD70DE8-69C4-4C79-AF3E-21F463CD1ACA}"/>
              </a:ext>
            </a:extLst>
          </p:cNvPr>
          <p:cNvSpPr>
            <a:spLocks noChangeArrowheads="1"/>
          </p:cNvSpPr>
          <p:nvPr/>
        </p:nvSpPr>
        <p:spPr bwMode="auto">
          <a:xfrm>
            <a:off x="228600" y="48768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sie ist die Gesamtheit , der von Lebewesen bevölkerten Teile der Erde. Sie besteht aus offenen Systemen, den Ökosystemen. Zeichen den Ökosystemen findet ein Energieaustausch statt. Durch fortdauernde Dynamik der Landökosysteme kommt es zu immer neuen Formen der Bodenbildung. In der Hierarchie nach Ellennerv entsteht dadurch sogar Humus.</a:t>
            </a:r>
          </a:p>
        </p:txBody>
      </p:sp>
      <p:sp>
        <p:nvSpPr>
          <p:cNvPr id="6156" name="Rechteck 6155">
            <a:extLst>
              <a:ext uri="{FF2B5EF4-FFF2-40B4-BE49-F238E27FC236}">
                <a16:creationId xmlns:a16="http://schemas.microsoft.com/office/drawing/2014/main" id="{14196DCE-A48C-47E6-856C-5FF0A1873C1E}"/>
              </a:ext>
            </a:extLst>
          </p:cNvPr>
          <p:cNvSpPr>
            <a:spLocks noChangeArrowheads="1"/>
          </p:cNvSpPr>
          <p:nvPr/>
        </p:nvSpPr>
        <p:spPr bwMode="auto">
          <a:xfrm>
            <a:off x="228600" y="54102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Lithospäre</a:t>
            </a:r>
          </a:p>
        </p:txBody>
      </p:sp>
      <p:sp>
        <p:nvSpPr>
          <p:cNvPr id="6157" name="Rechteck 6156">
            <a:extLst>
              <a:ext uri="{FF2B5EF4-FFF2-40B4-BE49-F238E27FC236}">
                <a16:creationId xmlns:a16="http://schemas.microsoft.com/office/drawing/2014/main" id="{A22E689F-B11A-4DEE-8773-DA1B52EE1478}"/>
              </a:ext>
            </a:extLst>
          </p:cNvPr>
          <p:cNvSpPr>
            <a:spLocks noChangeArrowheads="1"/>
          </p:cNvSpPr>
          <p:nvPr/>
        </p:nvSpPr>
        <p:spPr bwMode="auto">
          <a:xfrm>
            <a:off x="228600" y="5715000"/>
            <a:ext cx="8763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Der obere Teil der Lithosphäre ist die Erdkruste. Die in ozeanischen Gebieten fehlende Oberkruste besteht aus Sedimentgestein und die Unterkruste aus Gabbro. Die Untergrenze zum Erdmantel  ist erdbebenaktiv. Der obere Teil des Erdmantels wird nach unten durch eine Zonemit Geschwindigkeitsumkehr der Erdbebenwellen gekennzeichnet.</a:t>
            </a:r>
          </a:p>
        </p:txBody>
      </p:sp>
      <p:sp>
        <p:nvSpPr>
          <p:cNvPr id="6158" name="Rechteck 6157">
            <a:extLst>
              <a:ext uri="{FF2B5EF4-FFF2-40B4-BE49-F238E27FC236}">
                <a16:creationId xmlns:a16="http://schemas.microsoft.com/office/drawing/2014/main" id="{AB468FD1-2EF3-4855-A76E-8D9A340A61E8}"/>
              </a:ext>
            </a:extLst>
          </p:cNvPr>
          <p:cNvSpPr>
            <a:spLocks noChangeArrowheads="1"/>
          </p:cNvSpPr>
          <p:nvPr/>
        </p:nvSpPr>
        <p:spPr bwMode="auto">
          <a:xfrm>
            <a:off x="228600" y="62484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Erdinneres</a:t>
            </a:r>
          </a:p>
        </p:txBody>
      </p:sp>
      <p:sp>
        <p:nvSpPr>
          <p:cNvPr id="6159" name="Rechteck 6158">
            <a:extLst>
              <a:ext uri="{FF2B5EF4-FFF2-40B4-BE49-F238E27FC236}">
                <a16:creationId xmlns:a16="http://schemas.microsoft.com/office/drawing/2014/main" id="{CCA5C27B-B5E6-46F8-99C9-4F5BE93EA8FF}"/>
              </a:ext>
            </a:extLst>
          </p:cNvPr>
          <p:cNvSpPr>
            <a:spLocks noChangeArrowheads="1"/>
          </p:cNvSpPr>
          <p:nvPr/>
        </p:nvSpPr>
        <p:spPr bwMode="auto">
          <a:xfrm>
            <a:off x="228600" y="6621463"/>
            <a:ext cx="853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Der Erdkern ist zwischen 3000 und 5000 °C heiß und hat einen Druck von 3500 kbar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AT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1+#ppt_w/2"/>
                                          </p:val>
                                        </p:tav>
                                        <p:tav tm="100000">
                                          <p:val>
                                            <p:strVal val="#ppt_x"/>
                                          </p:val>
                                        </p:tav>
                                      </p:tavLst>
                                    </p:anim>
                                    <p:anim calcmode="lin" valueType="num">
                                      <p:cBhvr additive="base">
                                        <p:cTn id="14" dur="500" fill="hold"/>
                                        <p:tgtEl>
                                          <p:spTgt spid="6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Zis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iterate type="wd">
                                    <p:tmPct val="100000"/>
                                  </p:iterate>
                                  <p:childTnLst>
                                    <p:set>
                                      <p:cBhvr>
                                        <p:cTn id="18"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9" dur="300"/>
                                        <p:tgtEl>
                                          <p:spTgt spid="6147">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WATER.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42"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barn(outHorizontal)">
                                      <p:cBhvr>
                                        <p:cTn id="24" dur="500"/>
                                        <p:tgtEl>
                                          <p:spTgt spid="6148"/>
                                        </p:tgtEl>
                                      </p:cBhvr>
                                    </p:animEffect>
                                  </p:childTnLst>
                                  <p:subTnLst>
                                    <p:audio>
                                      <p:cMediaNode>
                                        <p:cTn display="0" masterRel="sameClick">
                                          <p:stCondLst>
                                            <p:cond evt="begin" delay="0">
                                              <p:tn val="22"/>
                                            </p:cond>
                                          </p:stCondLst>
                                          <p:endCondLst>
                                            <p:cond evt="onStopAudio" delay="0">
                                              <p:tgtEl>
                                                <p:sldTgt/>
                                              </p:tgtEl>
                                            </p:cond>
                                          </p:endCondLst>
                                        </p:cTn>
                                        <p:tgtEl>
                                          <p:sndTgt r:embed="rId4" name="DIN1.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5" fill="hold" nodeType="clickEffect">
                                  <p:stCondLst>
                                    <p:cond delay="0"/>
                                  </p:stCondLst>
                                  <p:childTnLst>
                                    <p:set>
                                      <p:cBhvr>
                                        <p:cTn id="28" dur="1" fill="hold">
                                          <p:stCondLst>
                                            <p:cond delay="0"/>
                                          </p:stCondLst>
                                        </p:cTn>
                                        <p:tgtEl>
                                          <p:spTgt spid="6149"/>
                                        </p:tgtEl>
                                        <p:attrNameLst>
                                          <p:attrName>style.visibility</p:attrName>
                                        </p:attrNameLst>
                                      </p:cBhvr>
                                      <p:to>
                                        <p:strVal val="visible"/>
                                      </p:to>
                                    </p:set>
                                    <p:animEffect transition="in" filter="blinds(vertical)">
                                      <p:cBhvr>
                                        <p:cTn id="29" dur="500"/>
                                        <p:tgtEl>
                                          <p:spTgt spid="614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iterate type="wd">
                                    <p:tmAbs val="300"/>
                                  </p:iterate>
                                  <p:childTnLst>
                                    <p:set>
                                      <p:cBhvr>
                                        <p:cTn id="33" dur="1" fill="hold">
                                          <p:stCondLst>
                                            <p:cond delay="299"/>
                                          </p:stCondLst>
                                        </p:cTn>
                                        <p:tgtEl>
                                          <p:spTgt spid="6150">
                                            <p:txEl>
                                              <p:pRg st="0" end="0"/>
                                            </p:txEl>
                                          </p:spTgt>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J_SWIM1.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iterate type="wd">
                                    <p:tmAbs val="300"/>
                                  </p:iterate>
                                  <p:childTnLst>
                                    <p:set>
                                      <p:cBhvr>
                                        <p:cTn id="37" dur="1" fill="hold">
                                          <p:stCondLst>
                                            <p:cond delay="299"/>
                                          </p:stCondLst>
                                        </p:cTn>
                                        <p:tgtEl>
                                          <p:spTgt spid="6150">
                                            <p:txEl>
                                              <p:pRg st="1" end="1"/>
                                            </p:txEl>
                                          </p:spTgt>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J_SWIM1.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iterate type="wd">
                                    <p:tmAbs val="300"/>
                                  </p:iterate>
                                  <p:childTnLst>
                                    <p:set>
                                      <p:cBhvr>
                                        <p:cTn id="41" dur="1" fill="hold">
                                          <p:stCondLst>
                                            <p:cond delay="299"/>
                                          </p:stCondLst>
                                        </p:cTn>
                                        <p:tgtEl>
                                          <p:spTgt spid="6150">
                                            <p:txEl>
                                              <p:pRg st="2" end="2"/>
                                            </p:txEl>
                                          </p:spTgt>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5" name="J_SWIM1.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iterate type="wd">
                                    <p:tmAbs val="300"/>
                                  </p:iterate>
                                  <p:childTnLst>
                                    <p:set>
                                      <p:cBhvr>
                                        <p:cTn id="45" dur="1" fill="hold">
                                          <p:stCondLst>
                                            <p:cond delay="299"/>
                                          </p:stCondLst>
                                        </p:cTn>
                                        <p:tgtEl>
                                          <p:spTgt spid="6150">
                                            <p:txEl>
                                              <p:pRg st="3" end="3"/>
                                            </p:txEl>
                                          </p:spTgt>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J_SWIM1.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iterate type="wd">
                                    <p:tmAbs val="300"/>
                                  </p:iterate>
                                  <p:childTnLst>
                                    <p:set>
                                      <p:cBhvr>
                                        <p:cTn id="49" dur="1" fill="hold">
                                          <p:stCondLst>
                                            <p:cond delay="299"/>
                                          </p:stCondLst>
                                        </p:cTn>
                                        <p:tgtEl>
                                          <p:spTgt spid="6150">
                                            <p:txEl>
                                              <p:pRg st="4" end="4"/>
                                            </p:txEl>
                                          </p:spTgt>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J_SWIM1.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iterate type="wd">
                                    <p:tmAbs val="300"/>
                                  </p:iterate>
                                  <p:childTnLst>
                                    <p:set>
                                      <p:cBhvr>
                                        <p:cTn id="53" dur="1" fill="hold">
                                          <p:stCondLst>
                                            <p:cond delay="299"/>
                                          </p:stCondLst>
                                        </p:cTn>
                                        <p:tgtEl>
                                          <p:spTgt spid="6150">
                                            <p:txEl>
                                              <p:pRg st="5" end="5"/>
                                            </p:txEl>
                                          </p:spTgt>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J_SWIM1.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iterate type="wd">
                                    <p:tmAbs val="300"/>
                                  </p:iterate>
                                  <p:childTnLst>
                                    <p:set>
                                      <p:cBhvr>
                                        <p:cTn id="57" dur="1" fill="hold">
                                          <p:stCondLst>
                                            <p:cond delay="299"/>
                                          </p:stCondLst>
                                        </p:cTn>
                                        <p:tgtEl>
                                          <p:spTgt spid="6150">
                                            <p:txEl>
                                              <p:pRg st="6" end="6"/>
                                            </p:txEl>
                                          </p:spTgt>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J_SWIM1.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iterate type="wd">
                                    <p:tmAbs val="300"/>
                                  </p:iterate>
                                  <p:childTnLst>
                                    <p:set>
                                      <p:cBhvr>
                                        <p:cTn id="61" dur="1" fill="hold">
                                          <p:stCondLst>
                                            <p:cond delay="299"/>
                                          </p:stCondLst>
                                        </p:cTn>
                                        <p:tgtEl>
                                          <p:spTgt spid="6150">
                                            <p:txEl>
                                              <p:pRg st="7" end="7"/>
                                            </p:txEl>
                                          </p:spTgt>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J_SWIM1.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iterate type="wd">
                                    <p:tmPct val="100000"/>
                                  </p:iterate>
                                  <p:childTnLst>
                                    <p:set>
                                      <p:cBhvr>
                                        <p:cTn id="65" dur="1" fill="hold">
                                          <p:stCondLst>
                                            <p:cond delay="0"/>
                                          </p:stCondLst>
                                        </p:cTn>
                                        <p:tgtEl>
                                          <p:spTgt spid="6151">
                                            <p:txEl>
                                              <p:pRg st="0" end="0"/>
                                            </p:txEl>
                                          </p:spTgt>
                                        </p:tgtEl>
                                        <p:attrNameLst>
                                          <p:attrName>style.visibility</p:attrName>
                                        </p:attrNameLst>
                                      </p:cBhvr>
                                      <p:to>
                                        <p:strVal val="visible"/>
                                      </p:to>
                                    </p:set>
                                    <p:animEffect transition="in" filter="wipe(down)">
                                      <p:cBhvr>
                                        <p:cTn id="66" dur="300"/>
                                        <p:tgtEl>
                                          <p:spTgt spid="6151">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6" name="BRU1.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iterate type="lt">
                                    <p:tmPct val="100000"/>
                                  </p:iterate>
                                  <p:childTnLst>
                                    <p:set>
                                      <p:cBhvr>
                                        <p:cTn id="70" dur="1" fill="hold">
                                          <p:stCondLst>
                                            <p:cond delay="0"/>
                                          </p:stCondLst>
                                        </p:cTn>
                                        <p:tgtEl>
                                          <p:spTgt spid="6152">
                                            <p:txEl>
                                              <p:pRg st="0" end="0"/>
                                            </p:txEl>
                                          </p:spTgt>
                                        </p:tgtEl>
                                        <p:attrNameLst>
                                          <p:attrName>style.visibility</p:attrName>
                                        </p:attrNameLst>
                                      </p:cBhvr>
                                      <p:to>
                                        <p:strVal val="visible"/>
                                      </p:to>
                                    </p:set>
                                    <p:anim calcmode="lin" valueType="num">
                                      <p:cBhvr additive="base">
                                        <p:cTn id="71" dur="75" fill="hold"/>
                                        <p:tgtEl>
                                          <p:spTgt spid="6152">
                                            <p:txEl>
                                              <p:pRg st="0" end="0"/>
                                            </p:txEl>
                                          </p:spTgt>
                                        </p:tgtEl>
                                        <p:attrNameLst>
                                          <p:attrName>ppt_x</p:attrName>
                                        </p:attrNameLst>
                                      </p:cBhvr>
                                      <p:tavLst>
                                        <p:tav tm="0">
                                          <p:val>
                                            <p:strVal val="1+#ppt_w/2"/>
                                          </p:val>
                                        </p:tav>
                                        <p:tav tm="100000">
                                          <p:val>
                                            <p:strVal val="#ppt_x"/>
                                          </p:val>
                                        </p:tav>
                                      </p:tavLst>
                                    </p:anim>
                                    <p:anim calcmode="lin" valueType="num">
                                      <p:cBhvr additive="base">
                                        <p:cTn id="72" dur="75" fill="hold"/>
                                        <p:tgtEl>
                                          <p:spTgt spid="61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7" name="Schreibmaschine"/>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iterate type="lt">
                                    <p:tmPct val="100000"/>
                                  </p:iterate>
                                  <p:childTnLst>
                                    <p:set>
                                      <p:cBhvr>
                                        <p:cTn id="76" dur="1" fill="hold">
                                          <p:stCondLst>
                                            <p:cond delay="0"/>
                                          </p:stCondLst>
                                        </p:cTn>
                                        <p:tgtEl>
                                          <p:spTgt spid="6153">
                                            <p:txEl>
                                              <p:pRg st="0" end="0"/>
                                            </p:txEl>
                                          </p:spTgt>
                                        </p:tgtEl>
                                        <p:attrNameLst>
                                          <p:attrName>style.visibility</p:attrName>
                                        </p:attrNameLst>
                                      </p:cBhvr>
                                      <p:to>
                                        <p:strVal val="visible"/>
                                      </p:to>
                                    </p:set>
                                    <p:anim calcmode="lin" valueType="num">
                                      <p:cBhvr additive="base">
                                        <p:cTn id="77" dur="75" fill="hold"/>
                                        <p:tgtEl>
                                          <p:spTgt spid="6153">
                                            <p:txEl>
                                              <p:pRg st="0" end="0"/>
                                            </p:txEl>
                                          </p:spTgt>
                                        </p:tgtEl>
                                        <p:attrNameLst>
                                          <p:attrName>ppt_x</p:attrName>
                                        </p:attrNameLst>
                                      </p:cBhvr>
                                      <p:tavLst>
                                        <p:tav tm="0">
                                          <p:val>
                                            <p:strVal val="1+#ppt_w/2"/>
                                          </p:val>
                                        </p:tav>
                                        <p:tav tm="100000">
                                          <p:val>
                                            <p:strVal val="#ppt_x"/>
                                          </p:val>
                                        </p:tav>
                                      </p:tavLst>
                                    </p:anim>
                                    <p:anim calcmode="lin" valueType="num">
                                      <p:cBhvr additive="base">
                                        <p:cTn id="78" dur="75" fill="hold"/>
                                        <p:tgtEl>
                                          <p:spTgt spid="61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WATER.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iterate type="lt">
                                    <p:tmAbs val="75"/>
                                  </p:iterate>
                                  <p:childTnLst>
                                    <p:set>
                                      <p:cBhvr>
                                        <p:cTn id="82" dur="1" fill="hold">
                                          <p:stCondLst>
                                            <p:cond delay="74"/>
                                          </p:stCondLst>
                                        </p:cTn>
                                        <p:tgtEl>
                                          <p:spTgt spid="6154">
                                            <p:txEl>
                                              <p:pRg st="0" end="0"/>
                                            </p:txEl>
                                          </p:spTgt>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7" name="Schreibmaschine"/>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6" fill="hold" grpId="0" nodeType="clickEffect">
                                  <p:stCondLst>
                                    <p:cond delay="0"/>
                                  </p:stCondLst>
                                  <p:childTnLst>
                                    <p:set>
                                      <p:cBhvr>
                                        <p:cTn id="86" dur="1" fill="hold">
                                          <p:stCondLst>
                                            <p:cond delay="0"/>
                                          </p:stCondLst>
                                        </p:cTn>
                                        <p:tgtEl>
                                          <p:spTgt spid="6155">
                                            <p:txEl>
                                              <p:pRg st="0" end="0"/>
                                            </p:txEl>
                                          </p:spTgt>
                                        </p:tgtEl>
                                        <p:attrNameLst>
                                          <p:attrName>style.visibility</p:attrName>
                                        </p:attrNameLst>
                                      </p:cBhvr>
                                      <p:to>
                                        <p:strVal val="visible"/>
                                      </p:to>
                                    </p:set>
                                    <p:anim calcmode="lin" valueType="num">
                                      <p:cBhvr additive="base">
                                        <p:cTn id="87" dur="500" fill="hold"/>
                                        <p:tgtEl>
                                          <p:spTgt spid="6155">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61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8" name="ACRO5.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iterate type="lt">
                                    <p:tmAbs val="75"/>
                                  </p:iterate>
                                  <p:childTnLst>
                                    <p:set>
                                      <p:cBhvr>
                                        <p:cTn id="92" dur="1" fill="hold">
                                          <p:stCondLst>
                                            <p:cond delay="74"/>
                                          </p:stCondLst>
                                        </p:cTn>
                                        <p:tgtEl>
                                          <p:spTgt spid="6156">
                                            <p:txEl>
                                              <p:pRg st="0" end="0"/>
                                            </p:txEl>
                                          </p:spTgt>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7" name="Schreibmaschine"/>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iterate type="wd">
                                    <p:tmPct val="100000"/>
                                  </p:iterate>
                                  <p:childTnLst>
                                    <p:set>
                                      <p:cBhvr>
                                        <p:cTn id="96" dur="1" fill="hold">
                                          <p:stCondLst>
                                            <p:cond delay="0"/>
                                          </p:stCondLst>
                                        </p:cTn>
                                        <p:tgtEl>
                                          <p:spTgt spid="6157">
                                            <p:txEl>
                                              <p:pRg st="0" end="0"/>
                                            </p:txEl>
                                          </p:spTgt>
                                        </p:tgtEl>
                                        <p:attrNameLst>
                                          <p:attrName>style.visibility</p:attrName>
                                        </p:attrNameLst>
                                      </p:cBhvr>
                                      <p:to>
                                        <p:strVal val="visible"/>
                                      </p:to>
                                    </p:set>
                                    <p:anim calcmode="lin" valueType="num">
                                      <p:cBhvr additive="base">
                                        <p:cTn id="97" dur="300" fill="hold"/>
                                        <p:tgtEl>
                                          <p:spTgt spid="6157">
                                            <p:txEl>
                                              <p:pRg st="0" end="0"/>
                                            </p:txEl>
                                          </p:spTgt>
                                        </p:tgtEl>
                                        <p:attrNameLst>
                                          <p:attrName>ppt_x</p:attrName>
                                        </p:attrNameLst>
                                      </p:cBhvr>
                                      <p:tavLst>
                                        <p:tav tm="0">
                                          <p:val>
                                            <p:strVal val="1+#ppt_w/2"/>
                                          </p:val>
                                        </p:tav>
                                        <p:tav tm="100000">
                                          <p:val>
                                            <p:strVal val="#ppt_x"/>
                                          </p:val>
                                        </p:tav>
                                      </p:tavLst>
                                    </p:anim>
                                    <p:anim calcmode="lin" valueType="num">
                                      <p:cBhvr additive="base">
                                        <p:cTn id="98" dur="300" fill="hold"/>
                                        <p:tgtEl>
                                          <p:spTgt spid="61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DIN1.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5" fill="hold" grpId="0" nodeType="clickEffect">
                                  <p:stCondLst>
                                    <p:cond delay="0"/>
                                  </p:stCondLst>
                                  <p:childTnLst>
                                    <p:set>
                                      <p:cBhvr>
                                        <p:cTn id="102" dur="1" fill="hold">
                                          <p:stCondLst>
                                            <p:cond delay="0"/>
                                          </p:stCondLst>
                                        </p:cTn>
                                        <p:tgtEl>
                                          <p:spTgt spid="6158">
                                            <p:txEl>
                                              <p:pRg st="0" end="0"/>
                                            </p:txEl>
                                          </p:spTgt>
                                        </p:tgtEl>
                                        <p:attrNameLst>
                                          <p:attrName>style.visibility</p:attrName>
                                        </p:attrNameLst>
                                      </p:cBhvr>
                                      <p:to>
                                        <p:strVal val="visible"/>
                                      </p:to>
                                    </p:set>
                                    <p:animEffect transition="in" filter="blinds(vertical)">
                                      <p:cBhvr>
                                        <p:cTn id="103" dur="500"/>
                                        <p:tgtEl>
                                          <p:spTgt spid="6158">
                                            <p:txEl>
                                              <p:pRg st="0" end="0"/>
                                            </p:txEl>
                                          </p:spTgt>
                                        </p:tgtEl>
                                      </p:cBhvr>
                                    </p:animEffect>
                                  </p:childTnLst>
                                  <p:subTnLst>
                                    <p:audio>
                                      <p:cMediaNode>
                                        <p:cTn display="0" masterRel="sameClick">
                                          <p:stCondLst>
                                            <p:cond evt="begin" delay="0">
                                              <p:tn val="101"/>
                                            </p:cond>
                                          </p:stCondLst>
                                          <p:endCondLst>
                                            <p:cond evt="onStopAudio" delay="0">
                                              <p:tgtEl>
                                                <p:sldTgt/>
                                              </p:tgtEl>
                                            </p:cond>
                                          </p:endCondLst>
                                        </p:cTn>
                                        <p:tgtEl>
                                          <p:sndTgt r:embed="rId7" name="Schreibmaschine"/>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5" fill="hold" grpId="0" nodeType="clickEffect">
                                  <p:stCondLst>
                                    <p:cond delay="0"/>
                                  </p:stCondLst>
                                  <p:childTnLst>
                                    <p:set>
                                      <p:cBhvr>
                                        <p:cTn id="107" dur="1" fill="hold">
                                          <p:stCondLst>
                                            <p:cond delay="0"/>
                                          </p:stCondLst>
                                        </p:cTn>
                                        <p:tgtEl>
                                          <p:spTgt spid="6159">
                                            <p:txEl>
                                              <p:pRg st="0" end="0"/>
                                            </p:txEl>
                                          </p:spTgt>
                                        </p:tgtEl>
                                        <p:attrNameLst>
                                          <p:attrName>style.visibility</p:attrName>
                                        </p:attrNameLst>
                                      </p:cBhvr>
                                      <p:to>
                                        <p:strVal val="visible"/>
                                      </p:to>
                                    </p:set>
                                    <p:animEffect transition="in" filter="blinds(vertical)">
                                      <p:cBhvr>
                                        <p:cTn id="108" dur="500"/>
                                        <p:tgtEl>
                                          <p:spTgt spid="6159">
                                            <p:txEl>
                                              <p:pRg st="0" end="0"/>
                                            </p:txEl>
                                          </p:spTgt>
                                        </p:tgtEl>
                                      </p:cBhvr>
                                    </p:animEffect>
                                  </p:childTnLst>
                                  <p:subTnLst>
                                    <p:audio>
                                      <p:cMediaNode>
                                        <p:cTn display="0" masterRel="sameClick">
                                          <p:stCondLst>
                                            <p:cond evt="begin" delay="0">
                                              <p:tn val="106"/>
                                            </p:cond>
                                          </p:stCondLst>
                                          <p:endCondLst>
                                            <p:cond evt="onStopAudio" delay="0">
                                              <p:tgtEl>
                                                <p:sldTgt/>
                                              </p:tgtEl>
                                            </p:cond>
                                          </p:endCondLst>
                                        </p:cTn>
                                        <p:tgtEl>
                                          <p:sndTgt r:embed="rId9"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P spid="6146" grpId="0" autoUpdateAnimBg="0"/>
      <p:bldP spid="6147" grpId="0" build="p" autoUpdateAnimBg="0"/>
      <p:bldP spid="6150" grpId="0" build="p" autoUpdateAnimBg="0"/>
      <p:bldP spid="6151" grpId="0" build="p" autoUpdateAnimBg="0"/>
      <p:bldP spid="6152" grpId="0" build="p" autoUpdateAnimBg="0"/>
      <p:bldP spid="6153" grpId="0" build="p" autoUpdateAnimBg="0"/>
      <p:bldP spid="6154" grpId="0" build="p" autoUpdateAnimBg="0"/>
      <p:bldP spid="6155" grpId="0" build="p" autoUpdateAnimBg="0"/>
      <p:bldP spid="6156" grpId="0" build="p" autoUpdateAnimBg="0"/>
      <p:bldP spid="6157" grpId="0" build="p" autoUpdateAnimBg="0"/>
      <p:bldP spid="6158" grpId="0" build="p" autoUpdateAnimBg="0"/>
      <p:bldP spid="615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hteck 33792">
            <a:extLst>
              <a:ext uri="{FF2B5EF4-FFF2-40B4-BE49-F238E27FC236}">
                <a16:creationId xmlns:a16="http://schemas.microsoft.com/office/drawing/2014/main" id="{CDF3B5EA-B8BE-4F9B-B610-900B48B09F19}"/>
              </a:ext>
            </a:extLst>
          </p:cNvPr>
          <p:cNvSpPr>
            <a:spLocks noChangeArrowheads="1"/>
          </p:cNvSpPr>
          <p:nvPr/>
        </p:nvSpPr>
        <p:spPr bwMode="auto">
          <a:xfrm>
            <a:off x="533400" y="533400"/>
            <a:ext cx="815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e) Nennen sie typische Bildungsorte von Gesteinsschmelzen !</a:t>
            </a:r>
          </a:p>
        </p:txBody>
      </p:sp>
      <p:sp>
        <p:nvSpPr>
          <p:cNvPr id="33794" name="Rechteck 33793">
            <a:extLst>
              <a:ext uri="{FF2B5EF4-FFF2-40B4-BE49-F238E27FC236}">
                <a16:creationId xmlns:a16="http://schemas.microsoft.com/office/drawing/2014/main" id="{12F2339E-302A-4B96-97C4-298CD91A756D}"/>
              </a:ext>
            </a:extLst>
          </p:cNvPr>
          <p:cNvSpPr>
            <a:spLocks noChangeArrowheads="1"/>
          </p:cNvSpPr>
          <p:nvPr/>
        </p:nvSpPr>
        <p:spPr bwMode="auto">
          <a:xfrm>
            <a:off x="533400" y="914400"/>
            <a:ext cx="8077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Vulkanherde</a:t>
            </a:r>
          </a:p>
          <a:p>
            <a:pPr>
              <a:spcBef>
                <a:spcPct val="50000"/>
              </a:spcBef>
            </a:pPr>
            <a:r>
              <a:rPr lang="de-DE" altLang="de-DE">
                <a:latin typeface="Times New Roman" panose="02020603050405020304" pitchFamily="18" charset="0"/>
              </a:rPr>
              <a:t>- Plutonismus</a:t>
            </a:r>
          </a:p>
          <a:p>
            <a:pPr>
              <a:spcBef>
                <a:spcPct val="50000"/>
              </a:spcBef>
            </a:pPr>
            <a:r>
              <a:rPr lang="de-DE" altLang="de-DE">
                <a:latin typeface="Times New Roman" panose="02020603050405020304" pitchFamily="18" charset="0"/>
              </a:rPr>
              <a:t>- Subduktionszonen</a:t>
            </a:r>
          </a:p>
          <a:p>
            <a:pPr>
              <a:spcBef>
                <a:spcPct val="50000"/>
              </a:spcBef>
            </a:pPr>
            <a:r>
              <a:rPr lang="de-DE" altLang="de-DE">
                <a:latin typeface="Times New Roman" panose="02020603050405020304" pitchFamily="18" charset="0"/>
              </a:rPr>
              <a:t>- tektonische Dehnungszonen (Randmeere)</a:t>
            </a:r>
          </a:p>
          <a:p>
            <a:pPr>
              <a:spcBef>
                <a:spcPct val="50000"/>
              </a:spcBef>
            </a:pPr>
            <a:r>
              <a:rPr lang="de-DE" altLang="de-DE">
                <a:latin typeface="Times New Roman" panose="02020603050405020304" pitchFamily="18" charset="0"/>
              </a:rPr>
              <a:t>- Erdbebengebiete</a:t>
            </a:r>
          </a:p>
          <a:p>
            <a:pPr>
              <a:spcBef>
                <a:spcPct val="50000"/>
              </a:spcBef>
            </a:pPr>
            <a:r>
              <a:rPr lang="de-DE" altLang="de-DE">
                <a:latin typeface="Times New Roman" panose="02020603050405020304" pitchFamily="18" charset="0"/>
              </a:rPr>
              <a:t>- MOR</a:t>
            </a:r>
          </a:p>
        </p:txBody>
      </p:sp>
      <p:sp>
        <p:nvSpPr>
          <p:cNvPr id="33795" name="Rechteck 33794">
            <a:extLst>
              <a:ext uri="{FF2B5EF4-FFF2-40B4-BE49-F238E27FC236}">
                <a16:creationId xmlns:a16="http://schemas.microsoft.com/office/drawing/2014/main" id="{F25CFC7E-6E5E-474E-A6EA-C6311FCFB486}"/>
              </a:ext>
            </a:extLst>
          </p:cNvPr>
          <p:cNvSpPr>
            <a:spLocks noChangeArrowheads="1"/>
          </p:cNvSpPr>
          <p:nvPr/>
        </p:nvSpPr>
        <p:spPr bwMode="auto">
          <a:xfrm>
            <a:off x="533400" y="2895600"/>
            <a:ext cx="800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Temperatur im Erdinneren ist ?</a:t>
            </a:r>
          </a:p>
        </p:txBody>
      </p:sp>
      <p:sp>
        <p:nvSpPr>
          <p:cNvPr id="33796" name="Rechteck 33795">
            <a:extLst>
              <a:ext uri="{FF2B5EF4-FFF2-40B4-BE49-F238E27FC236}">
                <a16:creationId xmlns:a16="http://schemas.microsoft.com/office/drawing/2014/main" id="{AAF262BF-6CE9-49F9-A86B-9B5D6997B109}"/>
              </a:ext>
            </a:extLst>
          </p:cNvPr>
          <p:cNvSpPr>
            <a:spLocks noChangeArrowheads="1"/>
          </p:cNvSpPr>
          <p:nvPr/>
        </p:nvSpPr>
        <p:spPr bwMode="auto">
          <a:xfrm>
            <a:off x="4038600" y="29718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5000 °C</a:t>
            </a:r>
          </a:p>
        </p:txBody>
      </p:sp>
      <p:sp>
        <p:nvSpPr>
          <p:cNvPr id="33797" name="Rechteck 33796">
            <a:extLst>
              <a:ext uri="{FF2B5EF4-FFF2-40B4-BE49-F238E27FC236}">
                <a16:creationId xmlns:a16="http://schemas.microsoft.com/office/drawing/2014/main" id="{9B415493-429E-411B-889C-273E2CA32029}"/>
              </a:ext>
            </a:extLst>
          </p:cNvPr>
          <p:cNvSpPr>
            <a:spLocks noChangeArrowheads="1"/>
          </p:cNvSpPr>
          <p:nvPr/>
        </p:nvSpPr>
        <p:spPr bwMode="auto">
          <a:xfrm>
            <a:off x="685800" y="3505200"/>
            <a:ext cx="441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Wo werden magmatische Gesteine gebildet ?</a:t>
            </a:r>
          </a:p>
        </p:txBody>
      </p:sp>
      <p:sp>
        <p:nvSpPr>
          <p:cNvPr id="33798" name="Rechteck 33797">
            <a:extLst>
              <a:ext uri="{FF2B5EF4-FFF2-40B4-BE49-F238E27FC236}">
                <a16:creationId xmlns:a16="http://schemas.microsoft.com/office/drawing/2014/main" id="{3A585F76-FB32-40FA-9E82-2D0EA460F9DA}"/>
              </a:ext>
            </a:extLst>
          </p:cNvPr>
          <p:cNvSpPr>
            <a:spLocks noChangeArrowheads="1"/>
          </p:cNvSpPr>
          <p:nvPr/>
        </p:nvSpPr>
        <p:spPr bwMode="auto">
          <a:xfrm>
            <a:off x="4419600" y="3649663"/>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An der Erdoberfläche </a:t>
            </a:r>
          </a:p>
        </p:txBody>
      </p:sp>
      <p:sp>
        <p:nvSpPr>
          <p:cNvPr id="33799" name="Rechteck 33798">
            <a:extLst>
              <a:ext uri="{FF2B5EF4-FFF2-40B4-BE49-F238E27FC236}">
                <a16:creationId xmlns:a16="http://schemas.microsoft.com/office/drawing/2014/main" id="{5E8269CB-8CF0-449B-9C03-41B5CA7EAAA5}"/>
              </a:ext>
            </a:extLst>
          </p:cNvPr>
          <p:cNvSpPr>
            <a:spLocks noChangeArrowheads="1"/>
          </p:cNvSpPr>
          <p:nvPr/>
        </p:nvSpPr>
        <p:spPr bwMode="auto">
          <a:xfrm>
            <a:off x="838200" y="42672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Unterscheiden Sie verschiedene Arten vulkanischer Tätigkeiten und vulkanischer Förderprodukte !</a:t>
            </a:r>
          </a:p>
        </p:txBody>
      </p:sp>
      <p:sp>
        <p:nvSpPr>
          <p:cNvPr id="33800" name="Rechteck 33799">
            <a:extLst>
              <a:ext uri="{FF2B5EF4-FFF2-40B4-BE49-F238E27FC236}">
                <a16:creationId xmlns:a16="http://schemas.microsoft.com/office/drawing/2014/main" id="{C9FD65D4-91E2-4AAA-A518-71266A6AACB2}"/>
              </a:ext>
            </a:extLst>
          </p:cNvPr>
          <p:cNvSpPr>
            <a:spLocks noChangeArrowheads="1"/>
          </p:cNvSpPr>
          <p:nvPr/>
        </p:nvSpPr>
        <p:spPr bwMode="auto">
          <a:xfrm>
            <a:off x="457200" y="4572000"/>
            <a:ext cx="8382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ejektive Tätigkeit : Ausstoß von Dampf und Staubwolken, Schlacken ( z.B.. Stromboli)</a:t>
            </a:r>
          </a:p>
          <a:p>
            <a:pPr>
              <a:spcBef>
                <a:spcPct val="50000"/>
              </a:spcBef>
            </a:pPr>
            <a:r>
              <a:rPr lang="de-DE" altLang="de-DE">
                <a:latin typeface="Times New Roman" panose="02020603050405020304" pitchFamily="18" charset="0"/>
              </a:rPr>
              <a:t>- effusive Tätigkeit . ruhiges Ausströmen von Lava (z.B.. Hawaii)</a:t>
            </a:r>
          </a:p>
          <a:p>
            <a:pPr>
              <a:spcBef>
                <a:spcPct val="50000"/>
              </a:spcBef>
            </a:pPr>
            <a:r>
              <a:rPr lang="de-DE" altLang="de-DE">
                <a:latin typeface="Times New Roman" panose="02020603050405020304" pitchFamily="18" charset="0"/>
              </a:rPr>
              <a:t>- explosive Tätigkeit : Gasexplosion</a:t>
            </a:r>
          </a:p>
          <a:p>
            <a:pPr>
              <a:spcBef>
                <a:spcPct val="50000"/>
              </a:spcBef>
            </a:pPr>
            <a:r>
              <a:rPr lang="de-DE" altLang="de-DE">
                <a:latin typeface="Times New Roman" panose="02020603050405020304" pitchFamily="18" charset="0"/>
              </a:rPr>
              <a:t>- Mischformen, z.B.. Vesuv ejektiv, effusiv; St. Pele explosiv, ejektiv</a:t>
            </a:r>
          </a:p>
          <a:p>
            <a:pPr>
              <a:spcBef>
                <a:spcPct val="50000"/>
              </a:spcBef>
            </a:pPr>
            <a:r>
              <a:rPr lang="de-DE" altLang="de-DE">
                <a:latin typeface="Times New Roman" panose="02020603050405020304" pitchFamily="18" charset="0"/>
              </a:rPr>
              <a:t>- phreatische Ausbrüche: Geysir, Wasser, runter , erhitzt, hoch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subTnLst>
                                    <p:animClr clrSpc="rgb" dir="cw">
                                      <p:cBhvr override="childStyle">
                                        <p:cTn dur="1" fill="hold" display="0" masterRel="nextClick" afterEffect="1"/>
                                        <p:tgtEl>
                                          <p:spTgt spid="33793">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FANFAR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blinds(horizontal)">
                                      <p:cBhvr>
                                        <p:cTn id="12" dur="500"/>
                                        <p:tgtEl>
                                          <p:spTgt spid="33794">
                                            <p:txEl>
                                              <p:pRg st="0" end="0"/>
                                            </p:txEl>
                                          </p:spTgt>
                                        </p:tgtEl>
                                      </p:cBhvr>
                                    </p:animEffect>
                                  </p:childTnLst>
                                  <p:subTnLst>
                                    <p:animClr clrSpc="rgb" dir="cw">
                                      <p:cBhvr override="childStyle">
                                        <p:cTn dur="1" fill="hold" display="0" masterRel="nextClick" afterEffect="1"/>
                                        <p:tgtEl>
                                          <p:spTgt spid="33794">
                                            <p:txEl>
                                              <p:pRg st="0" end="0"/>
                                            </p:txEl>
                                          </p:spTgt>
                                        </p:tgtEl>
                                        <p:attrNameLst>
                                          <p:attrName>ppt_c</p:attrName>
                                        </p:attrNameLst>
                                      </p:cBhvr>
                                      <p:to>
                                        <a:srgbClr val="FFFF00"/>
                                      </p:to>
                                    </p:animClr>
                                    <p:audio>
                                      <p:cMediaNode>
                                        <p:cTn display="0" masterRel="sameClick">
                                          <p:stCondLst>
                                            <p:cond evt="begin" delay="0">
                                              <p:tn val="10"/>
                                            </p:cond>
                                          </p:stCondLst>
                                          <p:endCondLst>
                                            <p:cond evt="onStopAudio" delay="0">
                                              <p:tgtEl>
                                                <p:sldTgt/>
                                              </p:tgtEl>
                                            </p:cond>
                                          </p:endCondLst>
                                        </p:cTn>
                                        <p:tgtEl>
                                          <p:sndTgt r:embed="rId3" name="loew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4">
                                            <p:txEl>
                                              <p:pRg st="1" end="1"/>
                                            </p:txEl>
                                          </p:spTgt>
                                        </p:tgtEl>
                                        <p:attrNameLst>
                                          <p:attrName>style.visibility</p:attrName>
                                        </p:attrNameLst>
                                      </p:cBhvr>
                                      <p:to>
                                        <p:strVal val="visible"/>
                                      </p:to>
                                    </p:set>
                                    <p:animEffect transition="in" filter="blinds(horizontal)">
                                      <p:cBhvr>
                                        <p:cTn id="17" dur="500"/>
                                        <p:tgtEl>
                                          <p:spTgt spid="33794">
                                            <p:txEl>
                                              <p:pRg st="1" end="1"/>
                                            </p:txEl>
                                          </p:spTgt>
                                        </p:tgtEl>
                                      </p:cBhvr>
                                    </p:animEffect>
                                  </p:childTnLst>
                                  <p:subTnLst>
                                    <p:animClr clrSpc="rgb" dir="cw">
                                      <p:cBhvr override="childStyle">
                                        <p:cTn dur="1" fill="hold" display="0" masterRel="nextClick" afterEffect="1"/>
                                        <p:tgtEl>
                                          <p:spTgt spid="33794">
                                            <p:txEl>
                                              <p:pRg st="1" end="1"/>
                                            </p:txEl>
                                          </p:spTgt>
                                        </p:tgtEl>
                                        <p:attrNameLst>
                                          <p:attrName>ppt_c</p:attrName>
                                        </p:attrNameLst>
                                      </p:cBhvr>
                                      <p:to>
                                        <a:srgbClr val="FFFF00"/>
                                      </p:to>
                                    </p:animClr>
                                    <p:audio>
                                      <p:cMediaNode>
                                        <p:cTn display="0" masterRel="sameClick">
                                          <p:stCondLst>
                                            <p:cond evt="begin" delay="0">
                                              <p:tn val="15"/>
                                            </p:cond>
                                          </p:stCondLst>
                                          <p:endCondLst>
                                            <p:cond evt="onStopAudio" delay="0">
                                              <p:tgtEl>
                                                <p:sldTgt/>
                                              </p:tgtEl>
                                            </p:cond>
                                          </p:endCondLst>
                                        </p:cTn>
                                        <p:tgtEl>
                                          <p:sndTgt r:embed="rId3" name="loew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4">
                                            <p:txEl>
                                              <p:pRg st="2" end="2"/>
                                            </p:txEl>
                                          </p:spTgt>
                                        </p:tgtEl>
                                        <p:attrNameLst>
                                          <p:attrName>style.visibility</p:attrName>
                                        </p:attrNameLst>
                                      </p:cBhvr>
                                      <p:to>
                                        <p:strVal val="visible"/>
                                      </p:to>
                                    </p:set>
                                    <p:animEffect transition="in" filter="blinds(horizontal)">
                                      <p:cBhvr>
                                        <p:cTn id="22" dur="500"/>
                                        <p:tgtEl>
                                          <p:spTgt spid="33794">
                                            <p:txEl>
                                              <p:pRg st="2" end="2"/>
                                            </p:txEl>
                                          </p:spTgt>
                                        </p:tgtEl>
                                      </p:cBhvr>
                                    </p:animEffect>
                                  </p:childTnLst>
                                  <p:subTnLst>
                                    <p:animClr clrSpc="rgb" dir="cw">
                                      <p:cBhvr override="childStyle">
                                        <p:cTn dur="1" fill="hold" display="0" masterRel="nextClick" afterEffect="1"/>
                                        <p:tgtEl>
                                          <p:spTgt spid="33794">
                                            <p:txEl>
                                              <p:pRg st="2" end="2"/>
                                            </p:txEl>
                                          </p:spTgt>
                                        </p:tgtEl>
                                        <p:attrNameLst>
                                          <p:attrName>ppt_c</p:attrName>
                                        </p:attrNameLst>
                                      </p:cBhvr>
                                      <p:to>
                                        <a:srgbClr val="FFFF00"/>
                                      </p:to>
                                    </p:animClr>
                                    <p:audio>
                                      <p:cMediaNode>
                                        <p:cTn display="0" masterRel="sameClick">
                                          <p:stCondLst>
                                            <p:cond evt="begin" delay="0">
                                              <p:tn val="20"/>
                                            </p:cond>
                                          </p:stCondLst>
                                          <p:endCondLst>
                                            <p:cond evt="onStopAudio" delay="0">
                                              <p:tgtEl>
                                                <p:sldTgt/>
                                              </p:tgtEl>
                                            </p:cond>
                                          </p:endCondLst>
                                        </p:cTn>
                                        <p:tgtEl>
                                          <p:sndTgt r:embed="rId3" name="loew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4">
                                            <p:txEl>
                                              <p:pRg st="3" end="3"/>
                                            </p:txEl>
                                          </p:spTgt>
                                        </p:tgtEl>
                                        <p:attrNameLst>
                                          <p:attrName>style.visibility</p:attrName>
                                        </p:attrNameLst>
                                      </p:cBhvr>
                                      <p:to>
                                        <p:strVal val="visible"/>
                                      </p:to>
                                    </p:set>
                                    <p:animEffect transition="in" filter="blinds(horizontal)">
                                      <p:cBhvr>
                                        <p:cTn id="27" dur="500"/>
                                        <p:tgtEl>
                                          <p:spTgt spid="33794">
                                            <p:txEl>
                                              <p:pRg st="3" end="3"/>
                                            </p:txEl>
                                          </p:spTgt>
                                        </p:tgtEl>
                                      </p:cBhvr>
                                    </p:animEffect>
                                  </p:childTnLst>
                                  <p:subTnLst>
                                    <p:animClr clrSpc="rgb" dir="cw">
                                      <p:cBhvr override="childStyle">
                                        <p:cTn dur="1" fill="hold" display="0" masterRel="nextClick" afterEffect="1"/>
                                        <p:tgtEl>
                                          <p:spTgt spid="33794">
                                            <p:txEl>
                                              <p:pRg st="3" end="3"/>
                                            </p:txEl>
                                          </p:spTgt>
                                        </p:tgtEl>
                                        <p:attrNameLst>
                                          <p:attrName>ppt_c</p:attrName>
                                        </p:attrNameLst>
                                      </p:cBhvr>
                                      <p:to>
                                        <a:srgbClr val="FFFF00"/>
                                      </p:to>
                                    </p:animClr>
                                    <p:audio>
                                      <p:cMediaNode>
                                        <p:cTn display="0" masterRel="sameClick">
                                          <p:stCondLst>
                                            <p:cond evt="begin" delay="0">
                                              <p:tn val="25"/>
                                            </p:cond>
                                          </p:stCondLst>
                                          <p:endCondLst>
                                            <p:cond evt="onStopAudio" delay="0">
                                              <p:tgtEl>
                                                <p:sldTgt/>
                                              </p:tgtEl>
                                            </p:cond>
                                          </p:endCondLst>
                                        </p:cTn>
                                        <p:tgtEl>
                                          <p:sndTgt r:embed="rId3" name="loew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4">
                                            <p:txEl>
                                              <p:pRg st="4" end="4"/>
                                            </p:txEl>
                                          </p:spTgt>
                                        </p:tgtEl>
                                        <p:attrNameLst>
                                          <p:attrName>style.visibility</p:attrName>
                                        </p:attrNameLst>
                                      </p:cBhvr>
                                      <p:to>
                                        <p:strVal val="visible"/>
                                      </p:to>
                                    </p:set>
                                    <p:animEffect transition="in" filter="blinds(horizontal)">
                                      <p:cBhvr>
                                        <p:cTn id="32" dur="500"/>
                                        <p:tgtEl>
                                          <p:spTgt spid="33794">
                                            <p:txEl>
                                              <p:pRg st="4" end="4"/>
                                            </p:txEl>
                                          </p:spTgt>
                                        </p:tgtEl>
                                      </p:cBhvr>
                                    </p:animEffect>
                                  </p:childTnLst>
                                  <p:subTnLst>
                                    <p:animClr clrSpc="rgb" dir="cw">
                                      <p:cBhvr override="childStyle">
                                        <p:cTn dur="1" fill="hold" display="0" masterRel="nextClick" afterEffect="1"/>
                                        <p:tgtEl>
                                          <p:spTgt spid="33794">
                                            <p:txEl>
                                              <p:pRg st="4" end="4"/>
                                            </p:txEl>
                                          </p:spTgt>
                                        </p:tgtEl>
                                        <p:attrNameLst>
                                          <p:attrName>ppt_c</p:attrName>
                                        </p:attrNameLst>
                                      </p:cBhvr>
                                      <p:to>
                                        <a:srgbClr val="FFFF00"/>
                                      </p:to>
                                    </p:animClr>
                                    <p:audio>
                                      <p:cMediaNode>
                                        <p:cTn display="0" masterRel="sameClick">
                                          <p:stCondLst>
                                            <p:cond evt="begin" delay="0">
                                              <p:tn val="30"/>
                                            </p:cond>
                                          </p:stCondLst>
                                          <p:endCondLst>
                                            <p:cond evt="onStopAudio" delay="0">
                                              <p:tgtEl>
                                                <p:sldTgt/>
                                              </p:tgtEl>
                                            </p:cond>
                                          </p:endCondLst>
                                        </p:cTn>
                                        <p:tgtEl>
                                          <p:sndTgt r:embed="rId3" name="loew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794">
                                            <p:txEl>
                                              <p:pRg st="5" end="5"/>
                                            </p:txEl>
                                          </p:spTgt>
                                        </p:tgtEl>
                                        <p:attrNameLst>
                                          <p:attrName>style.visibility</p:attrName>
                                        </p:attrNameLst>
                                      </p:cBhvr>
                                      <p:to>
                                        <p:strVal val="visible"/>
                                      </p:to>
                                    </p:set>
                                    <p:animEffect transition="in" filter="blinds(horizontal)">
                                      <p:cBhvr>
                                        <p:cTn id="37" dur="500"/>
                                        <p:tgtEl>
                                          <p:spTgt spid="33794">
                                            <p:txEl>
                                              <p:pRg st="5" end="5"/>
                                            </p:txEl>
                                          </p:spTgt>
                                        </p:tgtEl>
                                      </p:cBhvr>
                                    </p:animEffect>
                                  </p:childTnLst>
                                  <p:subTnLst>
                                    <p:animClr clrSpc="rgb" dir="cw">
                                      <p:cBhvr override="childStyle">
                                        <p:cTn dur="1" fill="hold" display="0" masterRel="nextClick" afterEffect="1"/>
                                        <p:tgtEl>
                                          <p:spTgt spid="33794">
                                            <p:txEl>
                                              <p:pRg st="5" end="5"/>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3" name="loew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37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0" end="0"/>
                                            </p:txEl>
                                          </p:spTgt>
                                        </p:tgtEl>
                                        <p:attrNameLst>
                                          <p:attrName>ppt_c</p:attrName>
                                        </p:attrNameLst>
                                      </p:cBhvr>
                                      <p:to>
                                        <a:srgbClr val="66FF33"/>
                                      </p:to>
                                    </p:animClr>
                                    <p:audio>
                                      <p:cMediaNode>
                                        <p:cTn display="0" masterRel="sameClick">
                                          <p:stCondLst>
                                            <p:cond evt="begin" delay="0">
                                              <p:tn val="40"/>
                                            </p:cond>
                                          </p:stCondLst>
                                          <p:endCondLst>
                                            <p:cond evt="onStopAudio" delay="0">
                                              <p:tgtEl>
                                                <p:sldTgt/>
                                              </p:tgtEl>
                                            </p:cond>
                                          </p:endCondLst>
                                        </p:cTn>
                                        <p:tgtEl>
                                          <p:sndTgt r:embed="rId4" name="EXPLOD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3796">
                                            <p:txEl>
                                              <p:pRg st="0" end="0"/>
                                            </p:txEl>
                                          </p:spTgt>
                                        </p:tgtEl>
                                        <p:attrNameLst>
                                          <p:attrName>style.visibility</p:attrName>
                                        </p:attrNameLst>
                                      </p:cBhvr>
                                      <p:to>
                                        <p:strVal val="visible"/>
                                      </p:to>
                                    </p:set>
                                    <p:animEffect transition="in" filter="blinds(horizontal)">
                                      <p:cBhvr>
                                        <p:cTn id="46" dur="500"/>
                                        <p:tgtEl>
                                          <p:spTgt spid="33796">
                                            <p:txEl>
                                              <p:pRg st="0" end="0"/>
                                            </p:txEl>
                                          </p:spTgt>
                                        </p:tgtEl>
                                      </p:cBhvr>
                                    </p:animEffect>
                                  </p:childTnLst>
                                  <p:subTnLst>
                                    <p:animClr clrSpc="rgb" dir="cw">
                                      <p:cBhvr override="childStyle">
                                        <p:cTn dur="1" fill="hold" display="0" masterRel="nextClick" afterEffect="1"/>
                                        <p:tgtEl>
                                          <p:spTgt spid="33796">
                                            <p:txEl>
                                              <p:pRg st="0" end="0"/>
                                            </p:txEl>
                                          </p:spTgt>
                                        </p:tgtEl>
                                        <p:attrNameLst>
                                          <p:attrName>ppt_c</p:attrName>
                                        </p:attrNameLst>
                                      </p:cBhvr>
                                      <p:to>
                                        <a:srgbClr val="FFFF00"/>
                                      </p:to>
                                    </p:animClr>
                                    <p:audio>
                                      <p:cMediaNode>
                                        <p:cTn display="0" masterRel="sameClick">
                                          <p:stCondLst>
                                            <p:cond evt="begin" delay="0">
                                              <p:tn val="44"/>
                                            </p:cond>
                                          </p:stCondLst>
                                          <p:endCondLst>
                                            <p:cond evt="onStopAudio" delay="0">
                                              <p:tgtEl>
                                                <p:sldTgt/>
                                              </p:tgtEl>
                                            </p:cond>
                                          </p:endCondLst>
                                        </p:cTn>
                                        <p:tgtEl>
                                          <p:sndTgt r:embed="rId5" name="dayliv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3797">
                                            <p:txEl>
                                              <p:pRg st="0" end="0"/>
                                            </p:txEl>
                                          </p:spTgt>
                                        </p:tgtEl>
                                        <p:attrNameLst>
                                          <p:attrName>style.visibility</p:attrName>
                                        </p:attrNameLst>
                                      </p:cBhvr>
                                      <p:to>
                                        <p:strVal val="visible"/>
                                      </p:to>
                                    </p:set>
                                    <p:animEffect transition="in" filter="blinds(horizontal)">
                                      <p:cBhvr>
                                        <p:cTn id="51" dur="500"/>
                                        <p:tgtEl>
                                          <p:spTgt spid="33797">
                                            <p:txEl>
                                              <p:pRg st="0" end="0"/>
                                            </p:txEl>
                                          </p:spTgt>
                                        </p:tgtEl>
                                      </p:cBhvr>
                                    </p:animEffect>
                                  </p:childTnLst>
                                  <p:subTnLst>
                                    <p:animClr clrSpc="rgb" dir="cw">
                                      <p:cBhvr override="childStyle">
                                        <p:cTn dur="1" fill="hold" display="0" masterRel="nextClick" afterEffect="1"/>
                                        <p:tgtEl>
                                          <p:spTgt spid="33797">
                                            <p:txEl>
                                              <p:pRg st="0" end="0"/>
                                            </p:txEl>
                                          </p:spTgt>
                                        </p:tgtEl>
                                        <p:attrNameLst>
                                          <p:attrName>ppt_c</p:attrName>
                                        </p:attrNameLst>
                                      </p:cBhvr>
                                      <p:to>
                                        <a:srgbClr val="66FF33"/>
                                      </p:to>
                                    </p:animClr>
                                    <p:audio>
                                      <p:cMediaNode>
                                        <p:cTn display="0" masterRel="sameClick">
                                          <p:stCondLst>
                                            <p:cond evt="begin" delay="0">
                                              <p:tn val="49"/>
                                            </p:cond>
                                          </p:stCondLst>
                                          <p:endCondLst>
                                            <p:cond evt="onStopAudio" delay="0">
                                              <p:tgtEl>
                                                <p:sldTgt/>
                                              </p:tgtEl>
                                            </p:cond>
                                          </p:endCondLst>
                                        </p:cTn>
                                        <p:tgtEl>
                                          <p:sndTgt r:embed="rId6" name="gong_b.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3798">
                                            <p:txEl>
                                              <p:pRg st="0" end="0"/>
                                            </p:txEl>
                                          </p:spTgt>
                                        </p:tgtEl>
                                        <p:attrNameLst>
                                          <p:attrName>style.visibility</p:attrName>
                                        </p:attrNameLst>
                                      </p:cBhvr>
                                      <p:to>
                                        <p:strVal val="visible"/>
                                      </p:to>
                                    </p:set>
                                    <p:animEffect transition="in" filter="blinds(horizontal)">
                                      <p:cBhvr>
                                        <p:cTn id="56" dur="500"/>
                                        <p:tgtEl>
                                          <p:spTgt spid="33798">
                                            <p:txEl>
                                              <p:pRg st="0" end="0"/>
                                            </p:txEl>
                                          </p:spTgt>
                                        </p:tgtEl>
                                      </p:cBhvr>
                                    </p:animEffect>
                                  </p:childTnLst>
                                  <p:subTnLst>
                                    <p:animClr clrSpc="rgb" dir="cw">
                                      <p:cBhvr override="childStyle">
                                        <p:cTn dur="1" fill="hold" display="0" masterRel="nextClick" afterEffect="1"/>
                                        <p:tgtEl>
                                          <p:spTgt spid="33798">
                                            <p:txEl>
                                              <p:pRg st="0" end="0"/>
                                            </p:txEl>
                                          </p:spTgt>
                                        </p:tgtEl>
                                        <p:attrNameLst>
                                          <p:attrName>ppt_c</p:attrName>
                                        </p:attrNameLst>
                                      </p:cBhvr>
                                      <p:to>
                                        <a:srgbClr val="FFFF00"/>
                                      </p:to>
                                    </p:animClr>
                                    <p:audio>
                                      <p:cMediaNode>
                                        <p:cTn display="0" masterRel="sameClick">
                                          <p:stCondLst>
                                            <p:cond evt="begin" delay="0">
                                              <p:tn val="54"/>
                                            </p:cond>
                                          </p:stCondLst>
                                          <p:endCondLst>
                                            <p:cond evt="onStopAudio" delay="0">
                                              <p:tgtEl>
                                                <p:sldTgt/>
                                              </p:tgtEl>
                                            </p:cond>
                                          </p:endCondLst>
                                        </p:cTn>
                                        <p:tgtEl>
                                          <p:sndTgt r:embed="rId7" name="Abtra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3799">
                                            <p:txEl>
                                              <p:pRg st="0" end="0"/>
                                            </p:txEl>
                                          </p:spTgt>
                                        </p:tgtEl>
                                        <p:attrNameLst>
                                          <p:attrName>style.visibility</p:attrName>
                                        </p:attrNameLst>
                                      </p:cBhvr>
                                      <p:to>
                                        <p:strVal val="visible"/>
                                      </p:to>
                                    </p:set>
                                    <p:animEffect transition="in" filter="blinds(horizontal)">
                                      <p:cBhvr>
                                        <p:cTn id="61" dur="500"/>
                                        <p:tgtEl>
                                          <p:spTgt spid="33799">
                                            <p:txEl>
                                              <p:pRg st="0" end="0"/>
                                            </p:txEl>
                                          </p:spTgt>
                                        </p:tgtEl>
                                      </p:cBhvr>
                                    </p:animEffect>
                                  </p:childTnLst>
                                  <p:subTnLst>
                                    <p:animClr clrSpc="rgb" dir="cw">
                                      <p:cBhvr override="childStyle">
                                        <p:cTn dur="1" fill="hold" display="0" masterRel="nextClick" afterEffect="1"/>
                                        <p:tgtEl>
                                          <p:spTgt spid="33799">
                                            <p:txEl>
                                              <p:pRg st="0" end="0"/>
                                            </p:txEl>
                                          </p:spTgt>
                                        </p:tgtEl>
                                        <p:attrNameLst>
                                          <p:attrName>ppt_c</p:attrName>
                                        </p:attrNameLst>
                                      </p:cBhvr>
                                      <p:to>
                                        <a:srgbClr val="66FF33"/>
                                      </p:to>
                                    </p:animClr>
                                    <p:audio>
                                      <p:cMediaNode>
                                        <p:cTn display="0" masterRel="sameClick">
                                          <p:stCondLst>
                                            <p:cond evt="begin" delay="0">
                                              <p:tn val="59"/>
                                            </p:cond>
                                          </p:stCondLst>
                                          <p:endCondLst>
                                            <p:cond evt="onStopAudio" delay="0">
                                              <p:tgtEl>
                                                <p:sldTgt/>
                                              </p:tgtEl>
                                            </p:cond>
                                          </p:endCondLst>
                                        </p:cTn>
                                        <p:tgtEl>
                                          <p:sndTgt r:embed="rId8" name="regen.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3800">
                                            <p:txEl>
                                              <p:pRg st="0" end="0"/>
                                            </p:txEl>
                                          </p:spTgt>
                                        </p:tgtEl>
                                        <p:attrNameLst>
                                          <p:attrName>style.visibility</p:attrName>
                                        </p:attrNameLst>
                                      </p:cBhvr>
                                      <p:to>
                                        <p:strVal val="visible"/>
                                      </p:to>
                                    </p:set>
                                    <p:animEffect transition="in" filter="blinds(horizontal)">
                                      <p:cBhvr>
                                        <p:cTn id="66" dur="500"/>
                                        <p:tgtEl>
                                          <p:spTgt spid="33800">
                                            <p:txEl>
                                              <p:pRg st="0" end="0"/>
                                            </p:txEl>
                                          </p:spTgt>
                                        </p:tgtEl>
                                      </p:cBhvr>
                                    </p:animEffect>
                                  </p:childTnLst>
                                  <p:subTnLst>
                                    <p:animClr clrSpc="rgb" dir="cw">
                                      <p:cBhvr override="childStyle">
                                        <p:cTn dur="1" fill="hold" display="0" masterRel="nextClick" afterEffect="1"/>
                                        <p:tgtEl>
                                          <p:spTgt spid="33800">
                                            <p:txEl>
                                              <p:pRg st="0" end="0"/>
                                            </p:txEl>
                                          </p:spTgt>
                                        </p:tgtEl>
                                        <p:attrNameLst>
                                          <p:attrName>ppt_c</p:attrName>
                                        </p:attrNameLst>
                                      </p:cBhvr>
                                      <p:to>
                                        <a:srgbClr val="FFFF00"/>
                                      </p:to>
                                    </p:animClr>
                                    <p:audio>
                                      <p:cMediaNode>
                                        <p:cTn display="0" masterRel="sameClick">
                                          <p:stCondLst>
                                            <p:cond evt="begin" delay="0">
                                              <p:tn val="64"/>
                                            </p:cond>
                                          </p:stCondLst>
                                          <p:endCondLst>
                                            <p:cond evt="onStopAudio" delay="0">
                                              <p:tgtEl>
                                                <p:sldTgt/>
                                              </p:tgtEl>
                                            </p:cond>
                                          </p:endCondLst>
                                        </p:cTn>
                                        <p:tgtEl>
                                          <p:sndTgt r:embed="rId9" name="anfan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3800">
                                            <p:txEl>
                                              <p:pRg st="1" end="1"/>
                                            </p:txEl>
                                          </p:spTgt>
                                        </p:tgtEl>
                                        <p:attrNameLst>
                                          <p:attrName>style.visibility</p:attrName>
                                        </p:attrNameLst>
                                      </p:cBhvr>
                                      <p:to>
                                        <p:strVal val="visible"/>
                                      </p:to>
                                    </p:set>
                                    <p:animEffect transition="in" filter="blinds(horizontal)">
                                      <p:cBhvr>
                                        <p:cTn id="71" dur="500"/>
                                        <p:tgtEl>
                                          <p:spTgt spid="33800">
                                            <p:txEl>
                                              <p:pRg st="1" end="1"/>
                                            </p:txEl>
                                          </p:spTgt>
                                        </p:tgtEl>
                                      </p:cBhvr>
                                    </p:animEffect>
                                  </p:childTnLst>
                                  <p:subTnLst>
                                    <p:animClr clrSpc="rgb" dir="cw">
                                      <p:cBhvr override="childStyle">
                                        <p:cTn dur="1" fill="hold" display="0" masterRel="nextClick" afterEffect="1"/>
                                        <p:tgtEl>
                                          <p:spTgt spid="33800">
                                            <p:txEl>
                                              <p:pRg st="1" end="1"/>
                                            </p:txEl>
                                          </p:spTgt>
                                        </p:tgtEl>
                                        <p:attrNameLst>
                                          <p:attrName>ppt_c</p:attrName>
                                        </p:attrNameLst>
                                      </p:cBhvr>
                                      <p:to>
                                        <a:srgbClr val="FFFF00"/>
                                      </p:to>
                                    </p:animClr>
                                    <p:audio>
                                      <p:cMediaNode>
                                        <p:cTn display="0" masterRel="sameClick">
                                          <p:stCondLst>
                                            <p:cond evt="begin" delay="0">
                                              <p:tn val="69"/>
                                            </p:cond>
                                          </p:stCondLst>
                                          <p:endCondLst>
                                            <p:cond evt="onStopAudio" delay="0">
                                              <p:tgtEl>
                                                <p:sldTgt/>
                                              </p:tgtEl>
                                            </p:cond>
                                          </p:endCondLst>
                                        </p:cTn>
                                        <p:tgtEl>
                                          <p:sndTgt r:embed="rId9" name="anfan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3800">
                                            <p:txEl>
                                              <p:pRg st="2" end="2"/>
                                            </p:txEl>
                                          </p:spTgt>
                                        </p:tgtEl>
                                        <p:attrNameLst>
                                          <p:attrName>style.visibility</p:attrName>
                                        </p:attrNameLst>
                                      </p:cBhvr>
                                      <p:to>
                                        <p:strVal val="visible"/>
                                      </p:to>
                                    </p:set>
                                    <p:animEffect transition="in" filter="blinds(horizontal)">
                                      <p:cBhvr>
                                        <p:cTn id="76" dur="500"/>
                                        <p:tgtEl>
                                          <p:spTgt spid="33800">
                                            <p:txEl>
                                              <p:pRg st="2" end="2"/>
                                            </p:txEl>
                                          </p:spTgt>
                                        </p:tgtEl>
                                      </p:cBhvr>
                                    </p:animEffect>
                                  </p:childTnLst>
                                  <p:subTnLst>
                                    <p:animClr clrSpc="rgb" dir="cw">
                                      <p:cBhvr override="childStyle">
                                        <p:cTn dur="1" fill="hold" display="0" masterRel="nextClick" afterEffect="1"/>
                                        <p:tgtEl>
                                          <p:spTgt spid="33800">
                                            <p:txEl>
                                              <p:pRg st="2" end="2"/>
                                            </p:txEl>
                                          </p:spTgt>
                                        </p:tgtEl>
                                        <p:attrNameLst>
                                          <p:attrName>ppt_c</p:attrName>
                                        </p:attrNameLst>
                                      </p:cBhvr>
                                      <p:to>
                                        <a:srgbClr val="FFFF00"/>
                                      </p:to>
                                    </p:animClr>
                                    <p:audio>
                                      <p:cMediaNode>
                                        <p:cTn display="0" masterRel="sameClick">
                                          <p:stCondLst>
                                            <p:cond evt="begin" delay="0">
                                              <p:tn val="74"/>
                                            </p:cond>
                                          </p:stCondLst>
                                          <p:endCondLst>
                                            <p:cond evt="onStopAudio" delay="0">
                                              <p:tgtEl>
                                                <p:sldTgt/>
                                              </p:tgtEl>
                                            </p:cond>
                                          </p:endCondLst>
                                        </p:cTn>
                                        <p:tgtEl>
                                          <p:sndTgt r:embed="rId9" name="anfan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3800">
                                            <p:txEl>
                                              <p:pRg st="3" end="3"/>
                                            </p:txEl>
                                          </p:spTgt>
                                        </p:tgtEl>
                                        <p:attrNameLst>
                                          <p:attrName>style.visibility</p:attrName>
                                        </p:attrNameLst>
                                      </p:cBhvr>
                                      <p:to>
                                        <p:strVal val="visible"/>
                                      </p:to>
                                    </p:set>
                                    <p:animEffect transition="in" filter="blinds(horizontal)">
                                      <p:cBhvr>
                                        <p:cTn id="81" dur="500"/>
                                        <p:tgtEl>
                                          <p:spTgt spid="33800">
                                            <p:txEl>
                                              <p:pRg st="3" end="3"/>
                                            </p:txEl>
                                          </p:spTgt>
                                        </p:tgtEl>
                                      </p:cBhvr>
                                    </p:animEffect>
                                  </p:childTnLst>
                                  <p:subTnLst>
                                    <p:animClr clrSpc="rgb" dir="cw">
                                      <p:cBhvr override="childStyle">
                                        <p:cTn dur="1" fill="hold" display="0" masterRel="nextClick" afterEffect="1"/>
                                        <p:tgtEl>
                                          <p:spTgt spid="33800">
                                            <p:txEl>
                                              <p:pRg st="3" end="3"/>
                                            </p:txEl>
                                          </p:spTgt>
                                        </p:tgtEl>
                                        <p:attrNameLst>
                                          <p:attrName>ppt_c</p:attrName>
                                        </p:attrNameLst>
                                      </p:cBhvr>
                                      <p:to>
                                        <a:srgbClr val="FFFF00"/>
                                      </p:to>
                                    </p:animClr>
                                    <p:audio>
                                      <p:cMediaNode>
                                        <p:cTn display="0" masterRel="sameClick">
                                          <p:stCondLst>
                                            <p:cond evt="begin" delay="0">
                                              <p:tn val="79"/>
                                            </p:cond>
                                          </p:stCondLst>
                                          <p:endCondLst>
                                            <p:cond evt="onStopAudio" delay="0">
                                              <p:tgtEl>
                                                <p:sldTgt/>
                                              </p:tgtEl>
                                            </p:cond>
                                          </p:endCondLst>
                                        </p:cTn>
                                        <p:tgtEl>
                                          <p:sndTgt r:embed="rId9" name="anfan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3800">
                                            <p:txEl>
                                              <p:pRg st="4" end="4"/>
                                            </p:txEl>
                                          </p:spTgt>
                                        </p:tgtEl>
                                        <p:attrNameLst>
                                          <p:attrName>style.visibility</p:attrName>
                                        </p:attrNameLst>
                                      </p:cBhvr>
                                      <p:to>
                                        <p:strVal val="visible"/>
                                      </p:to>
                                    </p:set>
                                    <p:animEffect transition="in" filter="blinds(horizontal)">
                                      <p:cBhvr>
                                        <p:cTn id="86" dur="500"/>
                                        <p:tgtEl>
                                          <p:spTgt spid="33800">
                                            <p:txEl>
                                              <p:pRg st="4" end="4"/>
                                            </p:txEl>
                                          </p:spTgt>
                                        </p:tgtEl>
                                      </p:cBhvr>
                                    </p:animEffect>
                                  </p:childTnLst>
                                  <p:subTnLst>
                                    <p:animClr clrSpc="rgb" dir="cw">
                                      <p:cBhvr override="childStyle">
                                        <p:cTn dur="1" fill="hold" display="0" masterRel="nextClick" afterEffect="1"/>
                                        <p:tgtEl>
                                          <p:spTgt spid="33800">
                                            <p:txEl>
                                              <p:pRg st="4" end="4"/>
                                            </p:txEl>
                                          </p:spTgt>
                                        </p:tgtEl>
                                        <p:attrNameLst>
                                          <p:attrName>ppt_c</p:attrName>
                                        </p:attrNameLst>
                                      </p:cBhvr>
                                      <p:to>
                                        <a:srgbClr val="FFFF00"/>
                                      </p:to>
                                    </p:animClr>
                                    <p:audio>
                                      <p:cMediaNode>
                                        <p:cTn display="0" masterRel="sameClick">
                                          <p:stCondLst>
                                            <p:cond evt="begin" delay="0">
                                              <p:tn val="84"/>
                                            </p:cond>
                                          </p:stCondLst>
                                          <p:endCondLst>
                                            <p:cond evt="onStopAudio" delay="0">
                                              <p:tgtEl>
                                                <p:sldTgt/>
                                              </p:tgtEl>
                                            </p:cond>
                                          </p:endCondLst>
                                        </p:cTn>
                                        <p:tgtEl>
                                          <p:sndTgt r:embed="rId9" name="anf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build="p" autoUpdateAnimBg="0"/>
      <p:bldP spid="33794" grpId="0" build="p" autoUpdateAnimBg="0"/>
      <p:bldP spid="33795" grpId="0" build="p" autoUpdateAnimBg="0"/>
      <p:bldP spid="33796" grpId="0" build="p" autoUpdateAnimBg="0"/>
      <p:bldP spid="33797" grpId="0" build="p" autoUpdateAnimBg="0"/>
      <p:bldP spid="33798" grpId="0" build="p" autoUpdateAnimBg="0"/>
      <p:bldP spid="33799" grpId="0" build="p" autoUpdateAnimBg="0"/>
      <p:bldP spid="3380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hteck 34816">
            <a:extLst>
              <a:ext uri="{FF2B5EF4-FFF2-40B4-BE49-F238E27FC236}">
                <a16:creationId xmlns:a16="http://schemas.microsoft.com/office/drawing/2014/main" id="{3F86AE51-0584-464D-B975-E767A9B8DECF}"/>
              </a:ext>
            </a:extLst>
          </p:cNvPr>
          <p:cNvSpPr>
            <a:spLocks noChangeArrowheads="1"/>
          </p:cNvSpPr>
          <p:nvPr/>
        </p:nvSpPr>
        <p:spPr bwMode="auto">
          <a:xfrm>
            <a:off x="685800" y="609600"/>
            <a:ext cx="7543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nachvulkanische Tätigkeiten:- schwefelreiche Wasserdämpfe</a:t>
            </a:r>
          </a:p>
          <a:p>
            <a:pPr>
              <a:spcBef>
                <a:spcPct val="50000"/>
              </a:spcBef>
            </a:pPr>
            <a:r>
              <a:rPr lang="de-DE" altLang="de-DE">
                <a:latin typeface="Times New Roman" panose="02020603050405020304" pitchFamily="18" charset="0"/>
              </a:rPr>
              <a:t>                                                 - CO2 - Austritte  = &gt; Mofetten</a:t>
            </a:r>
          </a:p>
          <a:p>
            <a:pPr>
              <a:spcBef>
                <a:spcPct val="50000"/>
              </a:spcBef>
            </a:pPr>
            <a:r>
              <a:rPr lang="de-DE" altLang="de-DE">
                <a:latin typeface="Times New Roman" panose="02020603050405020304" pitchFamily="18" charset="0"/>
              </a:rPr>
              <a:t>Gase z.B.. Halogenide = &gt; Fumarole </a:t>
            </a:r>
          </a:p>
        </p:txBody>
      </p:sp>
      <p:sp>
        <p:nvSpPr>
          <p:cNvPr id="34818" name="Rechteck 34817">
            <a:extLst>
              <a:ext uri="{FF2B5EF4-FFF2-40B4-BE49-F238E27FC236}">
                <a16:creationId xmlns:a16="http://schemas.microsoft.com/office/drawing/2014/main" id="{DB3D7E6C-1320-4500-9706-C4BA963D4789}"/>
              </a:ext>
            </a:extLst>
          </p:cNvPr>
          <p:cNvSpPr>
            <a:spLocks noChangeArrowheads="1"/>
          </p:cNvSpPr>
          <p:nvPr/>
        </p:nvSpPr>
        <p:spPr bwMode="auto">
          <a:xfrm>
            <a:off x="762000" y="1752600"/>
            <a:ext cx="7848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Vulkanische Förderprodukte:</a:t>
            </a:r>
          </a:p>
          <a:p>
            <a:pPr>
              <a:spcBef>
                <a:spcPct val="50000"/>
              </a:spcBef>
            </a:pPr>
            <a:r>
              <a:rPr lang="de-DE" altLang="de-DE">
                <a:latin typeface="Times New Roman" panose="02020603050405020304" pitchFamily="18" charset="0"/>
              </a:rPr>
              <a:t>- glutflüssige Schmelze (Lava)</a:t>
            </a:r>
          </a:p>
          <a:p>
            <a:pPr>
              <a:spcBef>
                <a:spcPct val="50000"/>
              </a:spcBef>
            </a:pPr>
            <a:r>
              <a:rPr lang="de-DE" altLang="de-DE">
                <a:latin typeface="Times New Roman" panose="02020603050405020304" pitchFamily="18" charset="0"/>
              </a:rPr>
              <a:t>- feste Auswurfmassen (Bomben, Schlacken, Lapulli, Staub)</a:t>
            </a:r>
          </a:p>
        </p:txBody>
      </p:sp>
      <p:sp>
        <p:nvSpPr>
          <p:cNvPr id="34819" name="Rechteck 34818">
            <a:extLst>
              <a:ext uri="{FF2B5EF4-FFF2-40B4-BE49-F238E27FC236}">
                <a16:creationId xmlns:a16="http://schemas.microsoft.com/office/drawing/2014/main" id="{F68FFD96-23D0-4BD7-8B1F-663115EB4338}"/>
              </a:ext>
            </a:extLst>
          </p:cNvPr>
          <p:cNvSpPr>
            <a:spLocks noChangeArrowheads="1"/>
          </p:cNvSpPr>
          <p:nvPr/>
        </p:nvSpPr>
        <p:spPr bwMode="auto">
          <a:xfrm>
            <a:off x="762000" y="28956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den Grundsätzlichen Vorgang der Metamorphose und des Plutonismus ! </a:t>
            </a:r>
          </a:p>
        </p:txBody>
      </p:sp>
      <p:sp>
        <p:nvSpPr>
          <p:cNvPr id="34820" name="Rechteck 34819">
            <a:extLst>
              <a:ext uri="{FF2B5EF4-FFF2-40B4-BE49-F238E27FC236}">
                <a16:creationId xmlns:a16="http://schemas.microsoft.com/office/drawing/2014/main" id="{6CF8531D-488A-47EA-9443-299A828F9F1F}"/>
              </a:ext>
            </a:extLst>
          </p:cNvPr>
          <p:cNvSpPr>
            <a:spLocks noChangeArrowheads="1"/>
          </p:cNvSpPr>
          <p:nvPr/>
        </p:nvSpPr>
        <p:spPr bwMode="auto">
          <a:xfrm>
            <a:off x="838200" y="3352800"/>
            <a:ext cx="7924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Plutonismus sind magmatische Prozesse im Erdinneren.</a:t>
            </a:r>
          </a:p>
          <a:p>
            <a:pPr>
              <a:spcBef>
                <a:spcPct val="50000"/>
              </a:spcBef>
            </a:pPr>
            <a:r>
              <a:rPr lang="de-DE" altLang="de-DE">
                <a:latin typeface="Times New Roman" panose="02020603050405020304" pitchFamily="18" charset="0"/>
              </a:rPr>
              <a:t>Bei der Metamorphose werden Sedimentgestein und magmatisches Gestein Druck und Temperatur ausgesetzt werden zu metamorphem Gestein und  können danach noch aufgeschmolzen werden.</a:t>
            </a:r>
          </a:p>
        </p:txBody>
      </p:sp>
      <p:sp>
        <p:nvSpPr>
          <p:cNvPr id="34821" name="Rechteck 34820">
            <a:extLst>
              <a:ext uri="{FF2B5EF4-FFF2-40B4-BE49-F238E27FC236}">
                <a16:creationId xmlns:a16="http://schemas.microsoft.com/office/drawing/2014/main" id="{580C636E-85B3-406C-BC77-3E37DC9F7F2F}"/>
              </a:ext>
            </a:extLst>
          </p:cNvPr>
          <p:cNvSpPr>
            <a:spLocks noChangeArrowheads="1"/>
          </p:cNvSpPr>
          <p:nvPr/>
        </p:nvSpPr>
        <p:spPr bwMode="auto">
          <a:xfrm>
            <a:off x="685800" y="4267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 verschiedene Arten der Metamorphose !</a:t>
            </a:r>
          </a:p>
        </p:txBody>
      </p:sp>
      <p:sp>
        <p:nvSpPr>
          <p:cNvPr id="34822" name="Rechteck 34821">
            <a:extLst>
              <a:ext uri="{FF2B5EF4-FFF2-40B4-BE49-F238E27FC236}">
                <a16:creationId xmlns:a16="http://schemas.microsoft.com/office/drawing/2014/main" id="{5DF13112-AAA8-4C54-89F5-1F1A289DA214}"/>
              </a:ext>
            </a:extLst>
          </p:cNvPr>
          <p:cNvSpPr>
            <a:spLocks noChangeArrowheads="1"/>
          </p:cNvSpPr>
          <p:nvPr/>
        </p:nvSpPr>
        <p:spPr bwMode="auto">
          <a:xfrm>
            <a:off x="838200" y="4724400"/>
            <a:ext cx="6324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Regionalmetamorphose</a:t>
            </a:r>
          </a:p>
          <a:p>
            <a:pPr>
              <a:spcBef>
                <a:spcPct val="50000"/>
              </a:spcBef>
            </a:pPr>
            <a:r>
              <a:rPr lang="de-DE" altLang="de-DE">
                <a:latin typeface="Times New Roman" panose="02020603050405020304" pitchFamily="18" charset="0"/>
              </a:rPr>
              <a:t>- Kontaktmetamorphose</a:t>
            </a:r>
          </a:p>
          <a:p>
            <a:pPr>
              <a:spcBef>
                <a:spcPct val="50000"/>
              </a:spcBef>
            </a:pPr>
            <a:r>
              <a:rPr lang="de-DE" altLang="de-DE">
                <a:latin typeface="Times New Roman" panose="02020603050405020304" pitchFamily="18" charset="0"/>
              </a:rPr>
              <a:t>- Dislokationsmetamorphose</a:t>
            </a:r>
          </a:p>
          <a:p>
            <a:pPr>
              <a:spcBef>
                <a:spcPct val="50000"/>
              </a:spcBef>
            </a:pPr>
            <a:r>
              <a:rPr lang="de-DE" altLang="de-DE">
                <a:latin typeface="Times New Roman" panose="02020603050405020304" pitchFamily="18" charset="0"/>
              </a:rPr>
              <a:t>- Stoßwellenmetamorphose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4817">
                                            <p:txEl>
                                              <p:pRg st="0" end="0"/>
                                            </p:txEl>
                                          </p:spTgt>
                                        </p:tgtEl>
                                        <p:attrNameLst>
                                          <p:attrName>style.visibility</p:attrName>
                                        </p:attrNameLst>
                                      </p:cBhvr>
                                      <p:to>
                                        <p:strVal val="visible"/>
                                      </p:to>
                                    </p:set>
                                    <p:anim calcmode="lin" valueType="num">
                                      <p:cBhvr additive="base">
                                        <p:cTn id="7" dur="500" fill="hold"/>
                                        <p:tgtEl>
                                          <p:spTgt spid="348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17">
                                            <p:txEl>
                                              <p:pRg st="0" end="0"/>
                                            </p:txEl>
                                          </p:spTgt>
                                        </p:tgtEl>
                                        <p:attrNameLst>
                                          <p:attrName>ppt_c</p:attrName>
                                        </p:attrNameLst>
                                      </p:cBhvr>
                                      <p:to>
                                        <a:schemeClr val="accent1"/>
                                      </p:to>
                                    </p:animClr>
                                    <p:audio>
                                      <p:cMediaNode>
                                        <p:cTn display="0" masterRel="sameClick">
                                          <p:stCondLst>
                                            <p:cond evt="begin" delay="0">
                                              <p:tn val="5"/>
                                            </p:cond>
                                          </p:stCondLst>
                                          <p:endCondLst>
                                            <p:cond evt="onStopAudio" delay="0">
                                              <p:tgtEl>
                                                <p:sldTgt/>
                                              </p:tgtEl>
                                            </p:cond>
                                          </p:endCondLst>
                                        </p:cTn>
                                        <p:tgtEl>
                                          <p:sndTgt r:embed="rId2" name="Abtra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4817">
                                            <p:txEl>
                                              <p:pRg st="1" end="1"/>
                                            </p:txEl>
                                          </p:spTgt>
                                        </p:tgtEl>
                                        <p:attrNameLst>
                                          <p:attrName>style.visibility</p:attrName>
                                        </p:attrNameLst>
                                      </p:cBhvr>
                                      <p:to>
                                        <p:strVal val="visible"/>
                                      </p:to>
                                    </p:set>
                                    <p:anim calcmode="lin" valueType="num">
                                      <p:cBhvr additive="base">
                                        <p:cTn id="13" dur="500" fill="hold"/>
                                        <p:tgtEl>
                                          <p:spTgt spid="3481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17">
                                            <p:txEl>
                                              <p:pRg st="1" end="1"/>
                                            </p:txEl>
                                          </p:spTgt>
                                        </p:tgtEl>
                                        <p:attrNameLst>
                                          <p:attrName>ppt_c</p:attrName>
                                        </p:attrNameLst>
                                      </p:cBhvr>
                                      <p:to>
                                        <a:schemeClr val="accent1"/>
                                      </p:to>
                                    </p:animClr>
                                    <p:audio>
                                      <p:cMediaNode>
                                        <p:cTn display="0" masterRel="sameClick">
                                          <p:stCondLst>
                                            <p:cond evt="begin" delay="0">
                                              <p:tn val="11"/>
                                            </p:cond>
                                          </p:stCondLst>
                                          <p:endCondLst>
                                            <p:cond evt="onStopAudio" delay="0">
                                              <p:tgtEl>
                                                <p:sldTgt/>
                                              </p:tgtEl>
                                            </p:cond>
                                          </p:endCondLst>
                                        </p:cTn>
                                        <p:tgtEl>
                                          <p:sndTgt r:embed="rId2" name="Abtra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4817">
                                            <p:txEl>
                                              <p:pRg st="2" end="2"/>
                                            </p:txEl>
                                          </p:spTgt>
                                        </p:tgtEl>
                                        <p:attrNameLst>
                                          <p:attrName>style.visibility</p:attrName>
                                        </p:attrNameLst>
                                      </p:cBhvr>
                                      <p:to>
                                        <p:strVal val="visible"/>
                                      </p:to>
                                    </p:set>
                                    <p:anim calcmode="lin" valueType="num">
                                      <p:cBhvr additive="base">
                                        <p:cTn id="19" dur="500" fill="hold"/>
                                        <p:tgtEl>
                                          <p:spTgt spid="3481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817">
                                            <p:txEl>
                                              <p:pRg st="2" end="2"/>
                                            </p:txEl>
                                          </p:spTgt>
                                        </p:tgtEl>
                                        <p:attrNameLst>
                                          <p:attrName>ppt_c</p:attrName>
                                        </p:attrNameLst>
                                      </p:cBhvr>
                                      <p:to>
                                        <a:schemeClr val="accent1"/>
                                      </p:to>
                                    </p:animClr>
                                    <p:audio>
                                      <p:cMediaNode>
                                        <p:cTn display="0" masterRel="sameClick">
                                          <p:stCondLst>
                                            <p:cond evt="begin" delay="0">
                                              <p:tn val="17"/>
                                            </p:cond>
                                          </p:stCondLst>
                                          <p:endCondLst>
                                            <p:cond evt="onStopAudio" delay="0">
                                              <p:tgtEl>
                                                <p:sldTgt/>
                                              </p:tgtEl>
                                            </p:cond>
                                          </p:endCondLst>
                                        </p:cTn>
                                        <p:tgtEl>
                                          <p:sndTgt r:embed="rId2" name="Abtra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blinds(horizontal)">
                                      <p:cBhvr>
                                        <p:cTn id="25" dur="500"/>
                                        <p:tgtEl>
                                          <p:spTgt spid="34818"/>
                                        </p:tgtEl>
                                      </p:cBhvr>
                                    </p:animEffect>
                                  </p:childTnLst>
                                  <p:subTnLst>
                                    <p:animClr clrSpc="rgb" dir="cw">
                                      <p:cBhvr override="childStyle">
                                        <p:cTn dur="1" fill="hold" display="0" masterRel="nextClick" afterEffect="1"/>
                                        <p:tgtEl>
                                          <p:spTgt spid="34818"/>
                                        </p:tgtEl>
                                        <p:attrNameLst>
                                          <p:attrName>ppt_c</p:attrName>
                                        </p:attrNameLst>
                                      </p:cBhvr>
                                      <p:to>
                                        <a:schemeClr val="hlink"/>
                                      </p:to>
                                    </p:animClr>
                                    <p:audio>
                                      <p:cMediaNode>
                                        <p:cTn display="0" masterRel="sameClick">
                                          <p:stCondLst>
                                            <p:cond evt="begin" delay="0">
                                              <p:tn val="23"/>
                                            </p:cond>
                                          </p:stCondLst>
                                          <p:endCondLst>
                                            <p:cond evt="onStopAudio" delay="0">
                                              <p:tgtEl>
                                                <p:sldTgt/>
                                              </p:tgtEl>
                                            </p:cond>
                                          </p:endCondLst>
                                        </p:cTn>
                                        <p:tgtEl>
                                          <p:sndTgt r:embed="rId3" name="Freaknat.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30" dur="5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rgbClr val="66FF33"/>
                                      </p:to>
                                    </p:animClr>
                                    <p:audio>
                                      <p:cMediaNode>
                                        <p:cTn display="0" masterRel="sameClick">
                                          <p:stCondLst>
                                            <p:cond evt="begin" delay="0">
                                              <p:tn val="28"/>
                                            </p:cond>
                                          </p:stCondLst>
                                          <p:endCondLst>
                                            <p:cond evt="onStopAudio" delay="0">
                                              <p:tgtEl>
                                                <p:sldTgt/>
                                              </p:tgtEl>
                                            </p:cond>
                                          </p:endCondLst>
                                        </p:cTn>
                                        <p:tgtEl>
                                          <p:sndTgt r:embed="rId4" name="rege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34820">
                                            <p:txEl>
                                              <p:pRg st="0" end="0"/>
                                            </p:txEl>
                                          </p:spTgt>
                                        </p:tgtEl>
                                        <p:attrNameLst>
                                          <p:attrName>style.visibility</p:attrName>
                                        </p:attrNameLst>
                                      </p:cBhvr>
                                      <p:to>
                                        <p:strVal val="visible"/>
                                      </p:to>
                                    </p:set>
                                    <p:animEffect transition="in" filter="blinds(vertical)">
                                      <p:cBhvr>
                                        <p:cTn id="35" dur="500"/>
                                        <p:tgtEl>
                                          <p:spTgt spid="34820">
                                            <p:txEl>
                                              <p:pRg st="0" end="0"/>
                                            </p:txEl>
                                          </p:spTgt>
                                        </p:tgtEl>
                                      </p:cBhvr>
                                    </p:animEffect>
                                  </p:childTnLst>
                                  <p:subTnLst>
                                    <p:animClr clrSpc="rgb" dir="cw">
                                      <p:cBhvr override="childStyle">
                                        <p:cTn dur="1" fill="hold" display="0" masterRel="nextClick" afterEffect="1"/>
                                        <p:tgtEl>
                                          <p:spTgt spid="34820">
                                            <p:txEl>
                                              <p:pRg st="0" end="0"/>
                                            </p:txEl>
                                          </p:spTgt>
                                        </p:tgtEl>
                                        <p:attrNameLst>
                                          <p:attrName>ppt_c</p:attrName>
                                        </p:attrNameLst>
                                      </p:cBhvr>
                                      <p:to>
                                        <a:srgbClr val="FFFF00"/>
                                      </p:to>
                                    </p:animClr>
                                    <p:audio>
                                      <p:cMediaNode>
                                        <p:cTn display="0" masterRel="sameClick">
                                          <p:stCondLst>
                                            <p:cond evt="begin" delay="0">
                                              <p:tn val="33"/>
                                            </p:cond>
                                          </p:stCondLst>
                                          <p:endCondLst>
                                            <p:cond evt="onStopAudio" delay="0">
                                              <p:tgtEl>
                                                <p:sldTgt/>
                                              </p:tgtEl>
                                            </p:cond>
                                          </p:endCondLst>
                                        </p:cTn>
                                        <p:tgtEl>
                                          <p:sndTgt r:embed="rId5" name="trompet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5" fill="hold" grpId="0" nodeType="clickEffect">
                                  <p:stCondLst>
                                    <p:cond delay="0"/>
                                  </p:stCondLst>
                                  <p:childTnLst>
                                    <p:set>
                                      <p:cBhvr>
                                        <p:cTn id="39" dur="1" fill="hold">
                                          <p:stCondLst>
                                            <p:cond delay="0"/>
                                          </p:stCondLst>
                                        </p:cTn>
                                        <p:tgtEl>
                                          <p:spTgt spid="34820">
                                            <p:txEl>
                                              <p:pRg st="1" end="1"/>
                                            </p:txEl>
                                          </p:spTgt>
                                        </p:tgtEl>
                                        <p:attrNameLst>
                                          <p:attrName>style.visibility</p:attrName>
                                        </p:attrNameLst>
                                      </p:cBhvr>
                                      <p:to>
                                        <p:strVal val="visible"/>
                                      </p:to>
                                    </p:set>
                                    <p:animEffect transition="in" filter="blinds(vertical)">
                                      <p:cBhvr>
                                        <p:cTn id="40" dur="500"/>
                                        <p:tgtEl>
                                          <p:spTgt spid="34820">
                                            <p:txEl>
                                              <p:pRg st="1" end="1"/>
                                            </p:txEl>
                                          </p:spTgt>
                                        </p:tgtEl>
                                      </p:cBhvr>
                                    </p:animEffect>
                                  </p:childTnLst>
                                  <p:subTnLst>
                                    <p:animClr clrSpc="rgb" dir="cw">
                                      <p:cBhvr override="childStyle">
                                        <p:cTn dur="1" fill="hold" display="0" masterRel="nextClick" afterEffect="1"/>
                                        <p:tgtEl>
                                          <p:spTgt spid="34820">
                                            <p:txEl>
                                              <p:pRg st="1" end="1"/>
                                            </p:txEl>
                                          </p:spTgt>
                                        </p:tgtEl>
                                        <p:attrNameLst>
                                          <p:attrName>ppt_c</p:attrName>
                                        </p:attrNameLst>
                                      </p:cBhvr>
                                      <p:to>
                                        <a:srgbClr val="FFFF00"/>
                                      </p:to>
                                    </p:animClr>
                                    <p:audio>
                                      <p:cMediaNode>
                                        <p:cTn display="0" masterRel="sameClick">
                                          <p:stCondLst>
                                            <p:cond evt="begin" delay="0">
                                              <p:tn val="38"/>
                                            </p:cond>
                                          </p:stCondLst>
                                          <p:endCondLst>
                                            <p:cond evt="onStopAudio" delay="0">
                                              <p:tgtEl>
                                                <p:sldTgt/>
                                              </p:tgtEl>
                                            </p:cond>
                                          </p:endCondLst>
                                        </p:cTn>
                                        <p:tgtEl>
                                          <p:sndTgt r:embed="rId5" name="trompet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821">
                                            <p:txEl>
                                              <p:pRg st="0" end="0"/>
                                            </p:txEl>
                                          </p:spTgt>
                                        </p:tgtEl>
                                        <p:attrNameLst>
                                          <p:attrName>style.visibility</p:attrName>
                                        </p:attrNameLst>
                                      </p:cBhvr>
                                      <p:to>
                                        <p:strVal val="visible"/>
                                      </p:to>
                                    </p:set>
                                    <p:animEffect transition="in" filter="blinds(horizontal)">
                                      <p:cBhvr>
                                        <p:cTn id="45" dur="500"/>
                                        <p:tgtEl>
                                          <p:spTgt spid="34821">
                                            <p:txEl>
                                              <p:pRg st="0" end="0"/>
                                            </p:txEl>
                                          </p:spTgt>
                                        </p:tgtEl>
                                      </p:cBhvr>
                                    </p:animEffect>
                                  </p:childTnLst>
                                  <p:subTnLst>
                                    <p:animClr clrSpc="rgb" dir="cw">
                                      <p:cBhvr override="childStyle">
                                        <p:cTn dur="1" fill="hold" display="0" masterRel="nextClick" afterEffect="1"/>
                                        <p:tgtEl>
                                          <p:spTgt spid="34821">
                                            <p:txEl>
                                              <p:pRg st="0" end="0"/>
                                            </p:txEl>
                                          </p:spTgt>
                                        </p:tgtEl>
                                        <p:attrNameLst>
                                          <p:attrName>ppt_c</p:attrName>
                                        </p:attrNameLst>
                                      </p:cBhvr>
                                      <p:to>
                                        <a:srgbClr val="66FF33"/>
                                      </p:to>
                                    </p:animClr>
                                    <p:audio>
                                      <p:cMediaNode>
                                        <p:cTn display="0" masterRel="sameClick">
                                          <p:stCondLst>
                                            <p:cond evt="begin" delay="0">
                                              <p:tn val="43"/>
                                            </p:cond>
                                          </p:stCondLst>
                                          <p:endCondLst>
                                            <p:cond evt="onStopAudio" delay="0">
                                              <p:tgtEl>
                                                <p:sldTgt/>
                                              </p:tgtEl>
                                            </p:cond>
                                          </p:endCondLst>
                                        </p:cTn>
                                        <p:tgtEl>
                                          <p:sndTgt r:embed="rId6" name="loew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5" fill="hold" grpId="0" nodeType="clickEffect">
                                  <p:stCondLst>
                                    <p:cond delay="0"/>
                                  </p:stCondLst>
                                  <p:childTnLst>
                                    <p:set>
                                      <p:cBhvr>
                                        <p:cTn id="49" dur="1" fill="hold">
                                          <p:stCondLst>
                                            <p:cond delay="0"/>
                                          </p:stCondLst>
                                        </p:cTn>
                                        <p:tgtEl>
                                          <p:spTgt spid="34822">
                                            <p:txEl>
                                              <p:pRg st="0" end="0"/>
                                            </p:txEl>
                                          </p:spTgt>
                                        </p:tgtEl>
                                        <p:attrNameLst>
                                          <p:attrName>style.visibility</p:attrName>
                                        </p:attrNameLst>
                                      </p:cBhvr>
                                      <p:to>
                                        <p:strVal val="visible"/>
                                      </p:to>
                                    </p:set>
                                    <p:animEffect transition="in" filter="blinds(vertical)">
                                      <p:cBhvr>
                                        <p:cTn id="50" dur="500"/>
                                        <p:tgtEl>
                                          <p:spTgt spid="34822">
                                            <p:txEl>
                                              <p:pRg st="0" end="0"/>
                                            </p:txEl>
                                          </p:spTgt>
                                        </p:tgtEl>
                                      </p:cBhvr>
                                    </p:animEffect>
                                  </p:childTnLst>
                                  <p:subTnLst>
                                    <p:animClr clrSpc="rgb" dir="cw">
                                      <p:cBhvr override="childStyle">
                                        <p:cTn dur="1" fill="hold" display="0" masterRel="nextClick" afterEffect="1"/>
                                        <p:tgtEl>
                                          <p:spTgt spid="34822">
                                            <p:txEl>
                                              <p:pRg st="0" end="0"/>
                                            </p:txEl>
                                          </p:spTgt>
                                        </p:tgtEl>
                                        <p:attrNameLst>
                                          <p:attrName>ppt_c</p:attrName>
                                        </p:attrNameLst>
                                      </p:cBhvr>
                                      <p:to>
                                        <a:srgbClr val="FFFF00"/>
                                      </p:to>
                                    </p:animClr>
                                    <p:audio>
                                      <p:cMediaNode>
                                        <p:cTn display="0" masterRel="sameClick">
                                          <p:stCondLst>
                                            <p:cond evt="begin" delay="0">
                                              <p:tn val="48"/>
                                            </p:cond>
                                          </p:stCondLst>
                                          <p:endCondLst>
                                            <p:cond evt="onStopAudio" delay="0">
                                              <p:tgtEl>
                                                <p:sldTgt/>
                                              </p:tgtEl>
                                            </p:cond>
                                          </p:endCondLst>
                                        </p:cTn>
                                        <p:tgtEl>
                                          <p:sndTgt r:embed="rId7" name="EXPLOD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5" fill="hold" grpId="0" nodeType="clickEffect">
                                  <p:stCondLst>
                                    <p:cond delay="0"/>
                                  </p:stCondLst>
                                  <p:childTnLst>
                                    <p:set>
                                      <p:cBhvr>
                                        <p:cTn id="54" dur="1" fill="hold">
                                          <p:stCondLst>
                                            <p:cond delay="0"/>
                                          </p:stCondLst>
                                        </p:cTn>
                                        <p:tgtEl>
                                          <p:spTgt spid="34822">
                                            <p:txEl>
                                              <p:pRg st="1" end="1"/>
                                            </p:txEl>
                                          </p:spTgt>
                                        </p:tgtEl>
                                        <p:attrNameLst>
                                          <p:attrName>style.visibility</p:attrName>
                                        </p:attrNameLst>
                                      </p:cBhvr>
                                      <p:to>
                                        <p:strVal val="visible"/>
                                      </p:to>
                                    </p:set>
                                    <p:animEffect transition="in" filter="blinds(vertical)">
                                      <p:cBhvr>
                                        <p:cTn id="55" dur="500"/>
                                        <p:tgtEl>
                                          <p:spTgt spid="34822">
                                            <p:txEl>
                                              <p:pRg st="1" end="1"/>
                                            </p:txEl>
                                          </p:spTgt>
                                        </p:tgtEl>
                                      </p:cBhvr>
                                    </p:animEffect>
                                  </p:childTnLst>
                                  <p:subTnLst>
                                    <p:animClr clrSpc="rgb" dir="cw">
                                      <p:cBhvr override="childStyle">
                                        <p:cTn dur="1" fill="hold" display="0" masterRel="nextClick" afterEffect="1"/>
                                        <p:tgtEl>
                                          <p:spTgt spid="34822">
                                            <p:txEl>
                                              <p:pRg st="1" end="1"/>
                                            </p:txEl>
                                          </p:spTgt>
                                        </p:tgtEl>
                                        <p:attrNameLst>
                                          <p:attrName>ppt_c</p:attrName>
                                        </p:attrNameLst>
                                      </p:cBhvr>
                                      <p:to>
                                        <a:srgbClr val="FFFF00"/>
                                      </p:to>
                                    </p:animClr>
                                    <p:audio>
                                      <p:cMediaNode>
                                        <p:cTn display="0" masterRel="sameClick">
                                          <p:stCondLst>
                                            <p:cond evt="begin" delay="0">
                                              <p:tn val="53"/>
                                            </p:cond>
                                          </p:stCondLst>
                                          <p:endCondLst>
                                            <p:cond evt="onStopAudio" delay="0">
                                              <p:tgtEl>
                                                <p:sldTgt/>
                                              </p:tgtEl>
                                            </p:cond>
                                          </p:endCondLst>
                                        </p:cTn>
                                        <p:tgtEl>
                                          <p:sndTgt r:embed="rId7" name="EXPLOD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5" fill="hold" grpId="0" nodeType="clickEffect">
                                  <p:stCondLst>
                                    <p:cond delay="0"/>
                                  </p:stCondLst>
                                  <p:childTnLst>
                                    <p:set>
                                      <p:cBhvr>
                                        <p:cTn id="59" dur="1" fill="hold">
                                          <p:stCondLst>
                                            <p:cond delay="0"/>
                                          </p:stCondLst>
                                        </p:cTn>
                                        <p:tgtEl>
                                          <p:spTgt spid="34822">
                                            <p:txEl>
                                              <p:pRg st="2" end="2"/>
                                            </p:txEl>
                                          </p:spTgt>
                                        </p:tgtEl>
                                        <p:attrNameLst>
                                          <p:attrName>style.visibility</p:attrName>
                                        </p:attrNameLst>
                                      </p:cBhvr>
                                      <p:to>
                                        <p:strVal val="visible"/>
                                      </p:to>
                                    </p:set>
                                    <p:animEffect transition="in" filter="blinds(vertical)">
                                      <p:cBhvr>
                                        <p:cTn id="60" dur="500"/>
                                        <p:tgtEl>
                                          <p:spTgt spid="34822">
                                            <p:txEl>
                                              <p:pRg st="2" end="2"/>
                                            </p:txEl>
                                          </p:spTgt>
                                        </p:tgtEl>
                                      </p:cBhvr>
                                    </p:animEffect>
                                  </p:childTnLst>
                                  <p:subTnLst>
                                    <p:animClr clrSpc="rgb" dir="cw">
                                      <p:cBhvr override="childStyle">
                                        <p:cTn dur="1" fill="hold" display="0" masterRel="nextClick" afterEffect="1"/>
                                        <p:tgtEl>
                                          <p:spTgt spid="34822">
                                            <p:txEl>
                                              <p:pRg st="2" end="2"/>
                                            </p:txEl>
                                          </p:spTgt>
                                        </p:tgtEl>
                                        <p:attrNameLst>
                                          <p:attrName>ppt_c</p:attrName>
                                        </p:attrNameLst>
                                      </p:cBhvr>
                                      <p:to>
                                        <a:srgbClr val="FFFF00"/>
                                      </p:to>
                                    </p:animClr>
                                    <p:audio>
                                      <p:cMediaNode>
                                        <p:cTn display="0" masterRel="sameClick">
                                          <p:stCondLst>
                                            <p:cond evt="begin" delay="0">
                                              <p:tn val="58"/>
                                            </p:cond>
                                          </p:stCondLst>
                                          <p:endCondLst>
                                            <p:cond evt="onStopAudio" delay="0">
                                              <p:tgtEl>
                                                <p:sldTgt/>
                                              </p:tgtEl>
                                            </p:cond>
                                          </p:endCondLst>
                                        </p:cTn>
                                        <p:tgtEl>
                                          <p:sndTgt r:embed="rId7" name="EXPLOD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5" fill="hold" grpId="0" nodeType="clickEffect">
                                  <p:stCondLst>
                                    <p:cond delay="0"/>
                                  </p:stCondLst>
                                  <p:childTnLst>
                                    <p:set>
                                      <p:cBhvr>
                                        <p:cTn id="64" dur="1" fill="hold">
                                          <p:stCondLst>
                                            <p:cond delay="0"/>
                                          </p:stCondLst>
                                        </p:cTn>
                                        <p:tgtEl>
                                          <p:spTgt spid="34822">
                                            <p:txEl>
                                              <p:pRg st="3" end="3"/>
                                            </p:txEl>
                                          </p:spTgt>
                                        </p:tgtEl>
                                        <p:attrNameLst>
                                          <p:attrName>style.visibility</p:attrName>
                                        </p:attrNameLst>
                                      </p:cBhvr>
                                      <p:to>
                                        <p:strVal val="visible"/>
                                      </p:to>
                                    </p:set>
                                    <p:animEffect transition="in" filter="blinds(vertical)">
                                      <p:cBhvr>
                                        <p:cTn id="65" dur="500"/>
                                        <p:tgtEl>
                                          <p:spTgt spid="34822">
                                            <p:txEl>
                                              <p:pRg st="3" end="3"/>
                                            </p:txEl>
                                          </p:spTgt>
                                        </p:tgtEl>
                                      </p:cBhvr>
                                    </p:animEffect>
                                  </p:childTnLst>
                                  <p:subTnLst>
                                    <p:animClr clrSpc="rgb" dir="cw">
                                      <p:cBhvr override="childStyle">
                                        <p:cTn dur="1" fill="hold" display="0" masterRel="nextClick" afterEffect="1"/>
                                        <p:tgtEl>
                                          <p:spTgt spid="34822">
                                            <p:txEl>
                                              <p:pRg st="3" end="3"/>
                                            </p:txEl>
                                          </p:spTgt>
                                        </p:tgtEl>
                                        <p:attrNameLst>
                                          <p:attrName>ppt_c</p:attrName>
                                        </p:attrNameLst>
                                      </p:cBhvr>
                                      <p:to>
                                        <a:srgbClr val="FFFF00"/>
                                      </p:to>
                                    </p:animClr>
                                    <p:audio>
                                      <p:cMediaNode>
                                        <p:cTn display="0" masterRel="sameClick">
                                          <p:stCondLst>
                                            <p:cond evt="begin" delay="0">
                                              <p:tn val="63"/>
                                            </p:cond>
                                          </p:stCondLst>
                                          <p:endCondLst>
                                            <p:cond evt="onStopAudio" delay="0">
                                              <p:tgtEl>
                                                <p:sldTgt/>
                                              </p:tgtEl>
                                            </p:cond>
                                          </p:endCondLst>
                                        </p:cTn>
                                        <p:tgtEl>
                                          <p:sndTgt r:embed="rId7"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build="p" autoUpdateAnimBg="0"/>
      <p:bldP spid="34818" grpId="0" autoUpdateAnimBg="0"/>
      <p:bldP spid="34819" grpId="0" build="p" autoUpdateAnimBg="0"/>
      <p:bldP spid="34820" grpId="0" build="p" autoUpdateAnimBg="0"/>
      <p:bldP spid="34821" grpId="0" build="p" autoUpdateAnimBg="0"/>
      <p:bldP spid="3482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hteck 35840">
            <a:extLst>
              <a:ext uri="{FF2B5EF4-FFF2-40B4-BE49-F238E27FC236}">
                <a16:creationId xmlns:a16="http://schemas.microsoft.com/office/drawing/2014/main" id="{EF6D15E2-94C3-4EB4-81BE-D80AE96A8CDA}"/>
              </a:ext>
            </a:extLst>
          </p:cNvPr>
          <p:cNvSpPr>
            <a:spLocks noChangeArrowheads="1"/>
          </p:cNvSpPr>
          <p:nvPr/>
        </p:nvSpPr>
        <p:spPr bwMode="auto">
          <a:xfrm>
            <a:off x="762000" y="3048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3.5. Seismologie</a:t>
            </a:r>
          </a:p>
        </p:txBody>
      </p:sp>
      <p:sp>
        <p:nvSpPr>
          <p:cNvPr id="35842" name="Rechteck 35841">
            <a:extLst>
              <a:ext uri="{FF2B5EF4-FFF2-40B4-BE49-F238E27FC236}">
                <a16:creationId xmlns:a16="http://schemas.microsoft.com/office/drawing/2014/main" id="{B97FBA52-E080-4AAD-84AB-77AB460642C9}"/>
              </a:ext>
            </a:extLst>
          </p:cNvPr>
          <p:cNvSpPr>
            <a:spLocks noChangeArrowheads="1"/>
          </p:cNvSpPr>
          <p:nvPr/>
        </p:nvSpPr>
        <p:spPr bwMode="auto">
          <a:xfrm>
            <a:off x="838200" y="838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die 3 Erdbebenherde , ihre Bedeutung und ihre Häufigkeit</a:t>
            </a:r>
          </a:p>
        </p:txBody>
      </p:sp>
      <p:sp>
        <p:nvSpPr>
          <p:cNvPr id="35843" name="Rechteck 35842">
            <a:extLst>
              <a:ext uri="{FF2B5EF4-FFF2-40B4-BE49-F238E27FC236}">
                <a16:creationId xmlns:a16="http://schemas.microsoft.com/office/drawing/2014/main" id="{3C102DF5-4CE6-49E5-9171-E702852F5102}"/>
              </a:ext>
            </a:extLst>
          </p:cNvPr>
          <p:cNvSpPr>
            <a:spLocks noChangeArrowheads="1"/>
          </p:cNvSpPr>
          <p:nvPr/>
        </p:nvSpPr>
        <p:spPr bwMode="auto">
          <a:xfrm>
            <a:off x="838200" y="1295400"/>
            <a:ext cx="7467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Einsturzbeben , lokale Bedeutung , Häufigkeit 3%</a:t>
            </a:r>
          </a:p>
          <a:p>
            <a:pPr>
              <a:spcBef>
                <a:spcPct val="50000"/>
              </a:spcBef>
            </a:pPr>
            <a:r>
              <a:rPr lang="de-DE" altLang="de-DE">
                <a:latin typeface="Times New Roman" panose="02020603050405020304" pitchFamily="18" charset="0"/>
              </a:rPr>
              <a:t>vulkanische Beben ,lokale Bedeutung ,Häufigkeit  3%</a:t>
            </a:r>
          </a:p>
          <a:p>
            <a:pPr>
              <a:spcBef>
                <a:spcPct val="50000"/>
              </a:spcBef>
            </a:pPr>
            <a:r>
              <a:rPr lang="de-DE" altLang="de-DE">
                <a:latin typeface="Times New Roman" panose="02020603050405020304" pitchFamily="18" charset="0"/>
              </a:rPr>
              <a:t>tektonische Beben, regionale Bedeutung, Häufigkeit 90%</a:t>
            </a:r>
          </a:p>
        </p:txBody>
      </p:sp>
      <p:sp>
        <p:nvSpPr>
          <p:cNvPr id="35844" name="Rechteck 35843">
            <a:extLst>
              <a:ext uri="{FF2B5EF4-FFF2-40B4-BE49-F238E27FC236}">
                <a16:creationId xmlns:a16="http://schemas.microsoft.com/office/drawing/2014/main" id="{7A07C4BD-323B-4330-8938-0F67E58DD552}"/>
              </a:ext>
            </a:extLst>
          </p:cNvPr>
          <p:cNvSpPr>
            <a:spLocks noChangeArrowheads="1"/>
          </p:cNvSpPr>
          <p:nvPr/>
        </p:nvSpPr>
        <p:spPr bwMode="auto">
          <a:xfrm>
            <a:off x="990600" y="2514600"/>
            <a:ext cx="716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die Art des Bebens anhand der Tiefe!</a:t>
            </a:r>
          </a:p>
        </p:txBody>
      </p:sp>
      <p:sp>
        <p:nvSpPr>
          <p:cNvPr id="35845" name="Rechteck 35844">
            <a:extLst>
              <a:ext uri="{FF2B5EF4-FFF2-40B4-BE49-F238E27FC236}">
                <a16:creationId xmlns:a16="http://schemas.microsoft.com/office/drawing/2014/main" id="{FEF40278-7FE5-452A-BD38-C49958D576FB}"/>
              </a:ext>
            </a:extLst>
          </p:cNvPr>
          <p:cNvSpPr>
            <a:spLocks noChangeArrowheads="1"/>
          </p:cNvSpPr>
          <p:nvPr/>
        </p:nvSpPr>
        <p:spPr bwMode="auto">
          <a:xfrm>
            <a:off x="762000" y="2895600"/>
            <a:ext cx="7467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Flachbeben bis 60 km Tiefe</a:t>
            </a:r>
          </a:p>
          <a:p>
            <a:pPr>
              <a:spcBef>
                <a:spcPct val="50000"/>
              </a:spcBef>
            </a:pPr>
            <a:r>
              <a:rPr lang="de-DE" altLang="de-DE">
                <a:latin typeface="Times New Roman" panose="02020603050405020304" pitchFamily="18" charset="0"/>
              </a:rPr>
              <a:t>mitteltiefe Beben :60- 300 km Tiefe</a:t>
            </a:r>
          </a:p>
          <a:p>
            <a:pPr>
              <a:spcBef>
                <a:spcPct val="50000"/>
              </a:spcBef>
            </a:pPr>
            <a:r>
              <a:rPr lang="de-DE" altLang="de-DE">
                <a:latin typeface="Times New Roman" panose="02020603050405020304" pitchFamily="18" charset="0"/>
              </a:rPr>
              <a:t>Tiefbeben : 300 -700 km Tiefe</a:t>
            </a:r>
          </a:p>
        </p:txBody>
      </p:sp>
      <p:grpSp>
        <p:nvGrpSpPr>
          <p:cNvPr id="20239" name="Group 9">
            <a:extLst>
              <a:ext uri="{FF2B5EF4-FFF2-40B4-BE49-F238E27FC236}">
                <a16:creationId xmlns:a16="http://schemas.microsoft.com/office/drawing/2014/main" id="{9B168C2B-0DAA-426A-ABCD-356C9D98483D}"/>
              </a:ext>
            </a:extLst>
          </p:cNvPr>
          <p:cNvGrpSpPr>
            <a:grpSpLocks/>
          </p:cNvGrpSpPr>
          <p:nvPr/>
        </p:nvGrpSpPr>
        <p:grpSpPr bwMode="auto">
          <a:xfrm>
            <a:off x="838200" y="3206750"/>
            <a:ext cx="6553200" cy="831850"/>
            <a:chOff x="528" y="2020"/>
            <a:chExt cx="4128" cy="524"/>
          </a:xfrm>
        </p:grpSpPr>
        <p:sp>
          <p:nvSpPr>
            <p:cNvPr id="34834" name="Gerade Verbindung 35845">
              <a:extLst>
                <a:ext uri="{FF2B5EF4-FFF2-40B4-BE49-F238E27FC236}">
                  <a16:creationId xmlns:a16="http://schemas.microsoft.com/office/drawing/2014/main" id="{20D4067A-1FC4-40F8-B228-3089B3868A06}"/>
                </a:ext>
              </a:extLst>
            </p:cNvPr>
            <p:cNvSpPr>
              <a:spLocks noChangeShapeType="1"/>
            </p:cNvSpPr>
            <p:nvPr/>
          </p:nvSpPr>
          <p:spPr bwMode="auto">
            <a:xfrm>
              <a:off x="528" y="2544"/>
              <a:ext cx="412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4835" name="Gerade Verbindung 35846">
              <a:extLst>
                <a:ext uri="{FF2B5EF4-FFF2-40B4-BE49-F238E27FC236}">
                  <a16:creationId xmlns:a16="http://schemas.microsoft.com/office/drawing/2014/main" id="{A294953A-F621-4DD5-B462-562BC4C0457C}"/>
                </a:ext>
              </a:extLst>
            </p:cNvPr>
            <p:cNvSpPr>
              <a:spLocks noChangeShapeType="1"/>
            </p:cNvSpPr>
            <p:nvPr/>
          </p:nvSpPr>
          <p:spPr bwMode="auto">
            <a:xfrm flipV="1">
              <a:off x="2544" y="2208"/>
              <a:ext cx="0" cy="336"/>
            </a:xfrm>
            <a:prstGeom prst="line">
              <a:avLst/>
            </a:prstGeom>
            <a:noFill/>
            <a:ln w="12700" algn="ctr">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4836" name="Ellipse 35847">
              <a:extLst>
                <a:ext uri="{FF2B5EF4-FFF2-40B4-BE49-F238E27FC236}">
                  <a16:creationId xmlns:a16="http://schemas.microsoft.com/office/drawing/2014/main" id="{DAC6DD0B-C837-4544-94D2-98F331AB1AB0}"/>
                </a:ext>
              </a:extLst>
            </p:cNvPr>
            <p:cNvSpPr>
              <a:spLocks noChangeArrowheads="1"/>
            </p:cNvSpPr>
            <p:nvPr/>
          </p:nvSpPr>
          <p:spPr bwMode="auto">
            <a:xfrm>
              <a:off x="2452" y="2020"/>
              <a:ext cx="184" cy="184"/>
            </a:xfrm>
            <a:prstGeom prst="ellipse">
              <a:avLst/>
            </a:prstGeom>
            <a:solidFill>
              <a:srgbClr val="66FF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7924" name="Group 13">
            <a:extLst>
              <a:ext uri="{FF2B5EF4-FFF2-40B4-BE49-F238E27FC236}">
                <a16:creationId xmlns:a16="http://schemas.microsoft.com/office/drawing/2014/main" id="{FBF9EAD8-CA12-4735-8D6A-9F22B46B8B5D}"/>
              </a:ext>
            </a:extLst>
          </p:cNvPr>
          <p:cNvGrpSpPr>
            <a:grpSpLocks/>
          </p:cNvGrpSpPr>
          <p:nvPr/>
        </p:nvGrpSpPr>
        <p:grpSpPr bwMode="auto">
          <a:xfrm>
            <a:off x="5334000" y="5257800"/>
            <a:ext cx="609600" cy="609600"/>
            <a:chOff x="3360" y="3312"/>
            <a:chExt cx="384" cy="384"/>
          </a:xfrm>
        </p:grpSpPr>
        <p:sp>
          <p:nvSpPr>
            <p:cNvPr id="34831" name="Ellipse 35849">
              <a:extLst>
                <a:ext uri="{FF2B5EF4-FFF2-40B4-BE49-F238E27FC236}">
                  <a16:creationId xmlns:a16="http://schemas.microsoft.com/office/drawing/2014/main" id="{13E17891-5A46-4C67-881A-052260AD979E}"/>
                </a:ext>
              </a:extLst>
            </p:cNvPr>
            <p:cNvSpPr>
              <a:spLocks noChangeArrowheads="1"/>
            </p:cNvSpPr>
            <p:nvPr/>
          </p:nvSpPr>
          <p:spPr bwMode="auto">
            <a:xfrm>
              <a:off x="3508" y="3412"/>
              <a:ext cx="136" cy="13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32" name="Gerade Verbindung 35850">
              <a:extLst>
                <a:ext uri="{FF2B5EF4-FFF2-40B4-BE49-F238E27FC236}">
                  <a16:creationId xmlns:a16="http://schemas.microsoft.com/office/drawing/2014/main" id="{7A74E2AE-56C3-475A-ABD6-CB56E2BE8B13}"/>
                </a:ext>
              </a:extLst>
            </p:cNvPr>
            <p:cNvSpPr>
              <a:spLocks noChangeShapeType="1"/>
            </p:cNvSpPr>
            <p:nvPr/>
          </p:nvSpPr>
          <p:spPr bwMode="auto">
            <a:xfrm flipH="1">
              <a:off x="3504" y="3456"/>
              <a:ext cx="240" cy="24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4833" name="Gerade Verbindung 35851">
              <a:extLst>
                <a:ext uri="{FF2B5EF4-FFF2-40B4-BE49-F238E27FC236}">
                  <a16:creationId xmlns:a16="http://schemas.microsoft.com/office/drawing/2014/main" id="{685CA672-CFF0-4A53-8B61-FBF84D1E2E48}"/>
                </a:ext>
              </a:extLst>
            </p:cNvPr>
            <p:cNvSpPr>
              <a:spLocks noChangeShapeType="1"/>
            </p:cNvSpPr>
            <p:nvPr/>
          </p:nvSpPr>
          <p:spPr bwMode="auto">
            <a:xfrm flipV="1">
              <a:off x="3360" y="3312"/>
              <a:ext cx="240" cy="24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35854" name="Gerade Verbindung 35853">
            <a:extLst>
              <a:ext uri="{FF2B5EF4-FFF2-40B4-BE49-F238E27FC236}">
                <a16:creationId xmlns:a16="http://schemas.microsoft.com/office/drawing/2014/main" id="{2B8237DE-6E9B-4012-9362-FC5B613132A4}"/>
              </a:ext>
            </a:extLst>
          </p:cNvPr>
          <p:cNvSpPr>
            <a:spLocks noChangeShapeType="1"/>
          </p:cNvSpPr>
          <p:nvPr/>
        </p:nvSpPr>
        <p:spPr bwMode="auto">
          <a:xfrm flipV="1">
            <a:off x="4800600" y="4572000"/>
            <a:ext cx="1905000" cy="1676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5855" name="Ellipse 35854">
            <a:extLst>
              <a:ext uri="{FF2B5EF4-FFF2-40B4-BE49-F238E27FC236}">
                <a16:creationId xmlns:a16="http://schemas.microsoft.com/office/drawing/2014/main" id="{E2089072-51E1-43E5-AB94-EC3A8F41BF42}"/>
              </a:ext>
            </a:extLst>
          </p:cNvPr>
          <p:cNvSpPr>
            <a:spLocks noChangeArrowheads="1"/>
          </p:cNvSpPr>
          <p:nvPr/>
        </p:nvSpPr>
        <p:spPr bwMode="auto">
          <a:xfrm>
            <a:off x="5187950" y="5111750"/>
            <a:ext cx="977900" cy="901700"/>
          </a:xfrm>
          <a:prstGeom prst="ellipse">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856" name="Ellipse 35855">
            <a:extLst>
              <a:ext uri="{FF2B5EF4-FFF2-40B4-BE49-F238E27FC236}">
                <a16:creationId xmlns:a16="http://schemas.microsoft.com/office/drawing/2014/main" id="{A2B4ED32-117D-4C1A-A961-4FD686AEF222}"/>
              </a:ext>
            </a:extLst>
          </p:cNvPr>
          <p:cNvSpPr>
            <a:spLocks noChangeArrowheads="1"/>
          </p:cNvSpPr>
          <p:nvPr/>
        </p:nvSpPr>
        <p:spPr bwMode="auto">
          <a:xfrm>
            <a:off x="4730750" y="4654550"/>
            <a:ext cx="1892300" cy="1739900"/>
          </a:xfrm>
          <a:prstGeom prst="ellipse">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857" name="Ellipse 35856">
            <a:extLst>
              <a:ext uri="{FF2B5EF4-FFF2-40B4-BE49-F238E27FC236}">
                <a16:creationId xmlns:a16="http://schemas.microsoft.com/office/drawing/2014/main" id="{E6F7934C-818F-4626-9C19-50834B47336E}"/>
              </a:ext>
            </a:extLst>
          </p:cNvPr>
          <p:cNvSpPr>
            <a:spLocks noChangeArrowheads="1"/>
          </p:cNvSpPr>
          <p:nvPr/>
        </p:nvSpPr>
        <p:spPr bwMode="auto">
          <a:xfrm>
            <a:off x="4425950" y="4425950"/>
            <a:ext cx="2501900" cy="2197100"/>
          </a:xfrm>
          <a:prstGeom prst="ellipse">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858" name="Ellipse 35857">
            <a:extLst>
              <a:ext uri="{FF2B5EF4-FFF2-40B4-BE49-F238E27FC236}">
                <a16:creationId xmlns:a16="http://schemas.microsoft.com/office/drawing/2014/main" id="{020875D0-6937-4A0B-8899-89D04C5E8949}"/>
              </a:ext>
            </a:extLst>
          </p:cNvPr>
          <p:cNvSpPr>
            <a:spLocks noChangeArrowheads="1"/>
          </p:cNvSpPr>
          <p:nvPr/>
        </p:nvSpPr>
        <p:spPr bwMode="auto">
          <a:xfrm>
            <a:off x="3816350" y="4044950"/>
            <a:ext cx="3797300" cy="2805113"/>
          </a:xfrm>
          <a:prstGeom prst="ellipse">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859" name="Rechteck 35858">
            <a:extLst>
              <a:ext uri="{FF2B5EF4-FFF2-40B4-BE49-F238E27FC236}">
                <a16:creationId xmlns:a16="http://schemas.microsoft.com/office/drawing/2014/main" id="{A4EA0F12-9B7D-43FB-A1A4-58DF6BC3DBB6}"/>
              </a:ext>
            </a:extLst>
          </p:cNvPr>
          <p:cNvSpPr>
            <a:spLocks noChangeArrowheads="1"/>
          </p:cNvSpPr>
          <p:nvPr/>
        </p:nvSpPr>
        <p:spPr bwMode="auto">
          <a:xfrm>
            <a:off x="6096000" y="5181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Hypozentrum</a:t>
            </a:r>
          </a:p>
        </p:txBody>
      </p:sp>
      <p:sp>
        <p:nvSpPr>
          <p:cNvPr id="35860" name="Rechteck 35859">
            <a:extLst>
              <a:ext uri="{FF2B5EF4-FFF2-40B4-BE49-F238E27FC236}">
                <a16:creationId xmlns:a16="http://schemas.microsoft.com/office/drawing/2014/main" id="{FA1FE363-24DF-4CD1-9D0E-6970CC9C074D}"/>
              </a:ext>
            </a:extLst>
          </p:cNvPr>
          <p:cNvSpPr>
            <a:spLocks noChangeArrowheads="1"/>
          </p:cNvSpPr>
          <p:nvPr/>
        </p:nvSpPr>
        <p:spPr bwMode="auto">
          <a:xfrm>
            <a:off x="4953000" y="3581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Epizentrum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841">
                                            <p:txEl>
                                              <p:pRg st="0" end="0"/>
                                            </p:txEl>
                                          </p:spTgt>
                                        </p:tgtEl>
                                        <p:attrNameLst>
                                          <p:attrName>ppt_c</p:attrName>
                                        </p:attrNameLst>
                                      </p:cBhvr>
                                      <p:to>
                                        <a:schemeClr val="accent1"/>
                                      </p:to>
                                    </p:animClr>
                                    <p:audio>
                                      <p:cMediaNode>
                                        <p:cTn display="0" masterRel="sameClick">
                                          <p:stCondLst>
                                            <p:cond evt="begin" delay="0">
                                              <p:tn val="5"/>
                                            </p:cond>
                                          </p:stCondLst>
                                          <p:endCondLst>
                                            <p:cond evt="onStopAudio" delay="0">
                                              <p:tgtEl>
                                                <p:sldTgt/>
                                              </p:tgtEl>
                                            </p:cond>
                                          </p:endCondLst>
                                        </p:cTn>
                                        <p:tgtEl>
                                          <p:sndTgt r:embed="rId2" name="Abtrag.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35842">
                                            <p:txEl>
                                              <p:pRg st="0" end="0"/>
                                            </p:txEl>
                                          </p:spTgt>
                                        </p:tgtEl>
                                        <p:attrNameLst>
                                          <p:attrName>style.visibility</p:attrName>
                                        </p:attrNameLst>
                                      </p:cBhvr>
                                      <p:to>
                                        <p:strVal val="visible"/>
                                      </p:to>
                                    </p:set>
                                    <p:animEffect transition="in" filter="blinds(vertical)">
                                      <p:cBhvr>
                                        <p:cTn id="11" dur="500"/>
                                        <p:tgtEl>
                                          <p:spTgt spid="35842">
                                            <p:txEl>
                                              <p:pRg st="0" end="0"/>
                                            </p:txEl>
                                          </p:spTgt>
                                        </p:tgtEl>
                                      </p:cBhvr>
                                    </p:animEffect>
                                  </p:childTnLst>
                                  <p:subTnLst>
                                    <p:animClr clrSpc="rgb" dir="cw">
                                      <p:cBhvr override="childStyle">
                                        <p:cTn dur="1" fill="hold" display="0" masterRel="nextClick" afterEffect="1"/>
                                        <p:tgtEl>
                                          <p:spTgt spid="35842">
                                            <p:txEl>
                                              <p:pRg st="0" end="0"/>
                                            </p:txEl>
                                          </p:spTgt>
                                        </p:tgtEl>
                                        <p:attrNameLst>
                                          <p:attrName>ppt_c</p:attrName>
                                        </p:attrNameLst>
                                      </p:cBhvr>
                                      <p:to>
                                        <a:srgbClr val="66FF33"/>
                                      </p:to>
                                    </p:animClr>
                                    <p:audio>
                                      <p:cMediaNode>
                                        <p:cTn display="0" masterRel="sameClick">
                                          <p:stCondLst>
                                            <p:cond evt="begin" delay="0">
                                              <p:tn val="9"/>
                                            </p:cond>
                                          </p:stCondLst>
                                          <p:endCondLst>
                                            <p:cond evt="onStopAudio" delay="0">
                                              <p:tgtEl>
                                                <p:sldTgt/>
                                              </p:tgtEl>
                                            </p:cond>
                                          </p:endCondLst>
                                        </p:cTn>
                                        <p:tgtEl>
                                          <p:sndTgt r:embed="rId3" name="DOGBRK.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5843">
                                            <p:txEl>
                                              <p:pRg st="0" end="0"/>
                                            </p:txEl>
                                          </p:spTgt>
                                        </p:tgtEl>
                                        <p:attrNameLst>
                                          <p:attrName>style.visibility</p:attrName>
                                        </p:attrNameLst>
                                      </p:cBhvr>
                                      <p:to>
                                        <p:strVal val="visible"/>
                                      </p:to>
                                    </p:set>
                                    <p:anim calcmode="lin" valueType="num">
                                      <p:cBhvr additive="base">
                                        <p:cTn id="16"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584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0" end="0"/>
                                            </p:txEl>
                                          </p:spTgt>
                                        </p:tgtEl>
                                        <p:attrNameLst>
                                          <p:attrName>ppt_c</p:attrName>
                                        </p:attrNameLst>
                                      </p:cBhvr>
                                      <p:to>
                                        <a:srgbClr val="FFFF00"/>
                                      </p:to>
                                    </p:animClr>
                                    <p:audio>
                                      <p:cMediaNode>
                                        <p:cTn display="0" masterRel="sameClick">
                                          <p:stCondLst>
                                            <p:cond evt="begin" delay="0">
                                              <p:tn val="14"/>
                                            </p:cond>
                                          </p:stCondLst>
                                          <p:endCondLst>
                                            <p:cond evt="onStopAudio" delay="0">
                                              <p:tgtEl>
                                                <p:sldTgt/>
                                              </p:tgtEl>
                                            </p:cond>
                                          </p:endCondLst>
                                        </p:cTn>
                                        <p:tgtEl>
                                          <p:sndTgt r:embed="rId4" name="EXPLOD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5843">
                                            <p:txEl>
                                              <p:pRg st="1" end="1"/>
                                            </p:txEl>
                                          </p:spTgt>
                                        </p:tgtEl>
                                        <p:attrNameLst>
                                          <p:attrName>style.visibility</p:attrName>
                                        </p:attrNameLst>
                                      </p:cBhvr>
                                      <p:to>
                                        <p:strVal val="visible"/>
                                      </p:to>
                                    </p:set>
                                    <p:anim calcmode="lin" valueType="num">
                                      <p:cBhvr additive="base">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4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1" end="1"/>
                                            </p:txEl>
                                          </p:spTgt>
                                        </p:tgtEl>
                                        <p:attrNameLst>
                                          <p:attrName>ppt_c</p:attrName>
                                        </p:attrNameLst>
                                      </p:cBhvr>
                                      <p:to>
                                        <a:srgbClr val="FFFF00"/>
                                      </p:to>
                                    </p:animClr>
                                    <p:audio>
                                      <p:cMediaNode>
                                        <p:cTn display="0" masterRel="sameClick">
                                          <p:stCondLst>
                                            <p:cond evt="begin" delay="0">
                                              <p:tn val="20"/>
                                            </p:cond>
                                          </p:stCondLst>
                                          <p:endCondLst>
                                            <p:cond evt="onStopAudio" delay="0">
                                              <p:tgtEl>
                                                <p:sldTgt/>
                                              </p:tgtEl>
                                            </p:cond>
                                          </p:endCondLst>
                                        </p:cTn>
                                        <p:tgtEl>
                                          <p:sndTgt r:embed="rId4" name="EXPLOD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 calcmode="lin" valueType="num">
                                      <p:cBhvr additive="base">
                                        <p:cTn id="28"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584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5843">
                                            <p:txEl>
                                              <p:pRg st="2" end="2"/>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4" name="EXPLOD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35844">
                                            <p:txEl>
                                              <p:pRg st="0" end="0"/>
                                            </p:txEl>
                                          </p:spTgt>
                                        </p:tgtEl>
                                        <p:attrNameLst>
                                          <p:attrName>style.visibility</p:attrName>
                                        </p:attrNameLst>
                                      </p:cBhvr>
                                      <p:to>
                                        <p:strVal val="visible"/>
                                      </p:to>
                                    </p:set>
                                    <p:anim calcmode="lin" valueType="num">
                                      <p:cBhvr additive="base">
                                        <p:cTn id="34" dur="500" fill="hold"/>
                                        <p:tgtEl>
                                          <p:spTgt spid="35844">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5844">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5844">
                                            <p:txEl>
                                              <p:pRg st="0" end="0"/>
                                            </p:txEl>
                                          </p:spTgt>
                                        </p:tgtEl>
                                        <p:attrNameLst>
                                          <p:attrName>ppt_c</p:attrName>
                                        </p:attrNameLst>
                                      </p:cBhvr>
                                      <p:to>
                                        <a:srgbClr val="66FF33"/>
                                      </p:to>
                                    </p:animClr>
                                    <p:audio>
                                      <p:cMediaNode>
                                        <p:cTn display="0" masterRel="sameClick">
                                          <p:stCondLst>
                                            <p:cond evt="begin" delay="0">
                                              <p:tn val="32"/>
                                            </p:cond>
                                          </p:stCondLst>
                                          <p:endCondLst>
                                            <p:cond evt="onStopAudio" delay="0">
                                              <p:tgtEl>
                                                <p:sldTgt/>
                                              </p:tgtEl>
                                            </p:cond>
                                          </p:endCondLst>
                                        </p:cTn>
                                        <p:tgtEl>
                                          <p:sndTgt r:embed="rId5" name="gong_b.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5845">
                                            <p:txEl>
                                              <p:pRg st="0" end="0"/>
                                            </p:txEl>
                                          </p:spTgt>
                                        </p:tgtEl>
                                        <p:attrNameLst>
                                          <p:attrName>style.visibility</p:attrName>
                                        </p:attrNameLst>
                                      </p:cBhvr>
                                      <p:to>
                                        <p:strVal val="visible"/>
                                      </p:to>
                                    </p:set>
                                    <p:anim calcmode="lin" valueType="num">
                                      <p:cBhvr additive="base">
                                        <p:cTn id="40" dur="500" fill="hold"/>
                                        <p:tgtEl>
                                          <p:spTgt spid="35845">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58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EXPLOD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5845">
                                            <p:txEl>
                                              <p:pRg st="1" end="1"/>
                                            </p:txEl>
                                          </p:spTgt>
                                        </p:tgtEl>
                                        <p:attrNameLst>
                                          <p:attrName>style.visibility</p:attrName>
                                        </p:attrNameLst>
                                      </p:cBhvr>
                                      <p:to>
                                        <p:strVal val="visible"/>
                                      </p:to>
                                    </p:set>
                                    <p:anim calcmode="lin" valueType="num">
                                      <p:cBhvr additive="base">
                                        <p:cTn id="46" dur="500" fill="hold"/>
                                        <p:tgtEl>
                                          <p:spTgt spid="35845">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584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EXPLOD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5845">
                                            <p:txEl>
                                              <p:pRg st="2" end="2"/>
                                            </p:txEl>
                                          </p:spTgt>
                                        </p:tgtEl>
                                        <p:attrNameLst>
                                          <p:attrName>style.visibility</p:attrName>
                                        </p:attrNameLst>
                                      </p:cBhvr>
                                      <p:to>
                                        <p:strVal val="visible"/>
                                      </p:to>
                                    </p:set>
                                    <p:anim calcmode="lin" valueType="num">
                                      <p:cBhvr additive="base">
                                        <p:cTn id="52" dur="500" fill="hold"/>
                                        <p:tgtEl>
                                          <p:spTgt spid="35845">
                                            <p:txEl>
                                              <p:pRg st="2" end="2"/>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584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EXPLOD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20239"/>
                                        </p:tgtEl>
                                        <p:attrNameLst>
                                          <p:attrName>style.visibility</p:attrName>
                                        </p:attrNameLst>
                                      </p:cBhvr>
                                      <p:to>
                                        <p:strVal val="visible"/>
                                      </p:to>
                                    </p:set>
                                    <p:animEffect transition="in" filter="blinds(horizontal)">
                                      <p:cBhvr>
                                        <p:cTn id="58" dur="500"/>
                                        <p:tgtEl>
                                          <p:spTgt spid="20239"/>
                                        </p:tgtEl>
                                      </p:cBhvr>
                                    </p:animEffect>
                                  </p:childTnLst>
                                  <p:subTnLst>
                                    <p:audio>
                                      <p:cMediaNode>
                                        <p:cTn display="0" masterRel="sameClick">
                                          <p:stCondLst>
                                            <p:cond evt="begin" delay="0">
                                              <p:tn val="56"/>
                                            </p:cond>
                                          </p:stCondLst>
                                          <p:endCondLst>
                                            <p:cond evt="onStopAudio" delay="0">
                                              <p:tgtEl>
                                                <p:sldTgt/>
                                              </p:tgtEl>
                                            </p:cond>
                                          </p:endCondLst>
                                        </p:cTn>
                                        <p:tgtEl>
                                          <p:sndTgt r:embed="rId6" name="Vögel.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27924"/>
                                        </p:tgtEl>
                                        <p:attrNameLst>
                                          <p:attrName>style.visibility</p:attrName>
                                        </p:attrNameLst>
                                      </p:cBhvr>
                                      <p:to>
                                        <p:strVal val="visible"/>
                                      </p:to>
                                    </p:set>
                                    <p:animEffect transition="in" filter="blinds(horizontal)">
                                      <p:cBhvr>
                                        <p:cTn id="63" dur="500"/>
                                        <p:tgtEl>
                                          <p:spTgt spid="27924"/>
                                        </p:tgtEl>
                                      </p:cBhvr>
                                    </p:animEffect>
                                  </p:childTnLst>
                                  <p:subTnLst>
                                    <p:audio>
                                      <p:cMediaNode>
                                        <p:cTn display="0" masterRel="sameClick">
                                          <p:stCondLst>
                                            <p:cond evt="begin" delay="0">
                                              <p:tn val="61"/>
                                            </p:cond>
                                          </p:stCondLst>
                                          <p:endCondLst>
                                            <p:cond evt="onStopAudio" delay="0">
                                              <p:tgtEl>
                                                <p:sldTgt/>
                                              </p:tgtEl>
                                            </p:cond>
                                          </p:endCondLst>
                                        </p:cTn>
                                        <p:tgtEl>
                                          <p:sndTgt r:embed="rId7" name="Freaknat.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32" fill="hold" nodeType="clickEffect">
                                  <p:stCondLst>
                                    <p:cond delay="0"/>
                                  </p:stCondLst>
                                  <p:childTnLst>
                                    <p:set>
                                      <p:cBhvr>
                                        <p:cTn id="67" dur="1" fill="hold">
                                          <p:stCondLst>
                                            <p:cond delay="0"/>
                                          </p:stCondLst>
                                        </p:cTn>
                                        <p:tgtEl>
                                          <p:spTgt spid="35854"/>
                                        </p:tgtEl>
                                        <p:attrNameLst>
                                          <p:attrName>style.visibility</p:attrName>
                                        </p:attrNameLst>
                                      </p:cBhvr>
                                      <p:to>
                                        <p:strVal val="visible"/>
                                      </p:to>
                                    </p:set>
                                    <p:animEffect transition="in" filter="box(out)">
                                      <p:cBhvr>
                                        <p:cTn id="68" dur="500"/>
                                        <p:tgtEl>
                                          <p:spTgt spid="35854"/>
                                        </p:tgtEl>
                                      </p:cBhvr>
                                    </p:animEffect>
                                  </p:childTnLst>
                                  <p:subTnLst>
                                    <p:audio>
                                      <p:cMediaNode>
                                        <p:cTn display="0" masterRel="sameClick">
                                          <p:stCondLst>
                                            <p:cond evt="begin" delay="0">
                                              <p:tn val="66"/>
                                            </p:cond>
                                          </p:stCondLst>
                                          <p:endCondLst>
                                            <p:cond evt="onStopAudio" delay="0">
                                              <p:tgtEl>
                                                <p:sldTgt/>
                                              </p:tgtEl>
                                            </p:cond>
                                          </p:endCondLst>
                                        </p:cTn>
                                        <p:tgtEl>
                                          <p:sndTgt r:embed="rId4" name="EXPLOD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35855"/>
                                        </p:tgtEl>
                                        <p:attrNameLst>
                                          <p:attrName>style.visibility</p:attrName>
                                        </p:attrNameLst>
                                      </p:cBhvr>
                                      <p:to>
                                        <p:strVal val="visible"/>
                                      </p:to>
                                    </p:set>
                                    <p:animEffect transition="in" filter="box(out)">
                                      <p:cBhvr>
                                        <p:cTn id="73" dur="500"/>
                                        <p:tgtEl>
                                          <p:spTgt spid="35855"/>
                                        </p:tgtEl>
                                      </p:cBhvr>
                                    </p:animEffect>
                                  </p:childTnLst>
                                  <p:subTnLst>
                                    <p:audio>
                                      <p:cMediaNode>
                                        <p:cTn display="0" masterRel="sameClick">
                                          <p:stCondLst>
                                            <p:cond evt="begin" delay="0">
                                              <p:tn val="71"/>
                                            </p:cond>
                                          </p:stCondLst>
                                          <p:endCondLst>
                                            <p:cond evt="onStopAudio" delay="0">
                                              <p:tgtEl>
                                                <p:sldTgt/>
                                              </p:tgtEl>
                                            </p:cond>
                                          </p:endCondLst>
                                        </p:cTn>
                                        <p:tgtEl>
                                          <p:sndTgt r:embed="rId2" name="Abtra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32" fill="hold" grpId="0" nodeType="clickEffect">
                                  <p:stCondLst>
                                    <p:cond delay="0"/>
                                  </p:stCondLst>
                                  <p:childTnLst>
                                    <p:set>
                                      <p:cBhvr>
                                        <p:cTn id="77" dur="1" fill="hold">
                                          <p:stCondLst>
                                            <p:cond delay="0"/>
                                          </p:stCondLst>
                                        </p:cTn>
                                        <p:tgtEl>
                                          <p:spTgt spid="35856"/>
                                        </p:tgtEl>
                                        <p:attrNameLst>
                                          <p:attrName>style.visibility</p:attrName>
                                        </p:attrNameLst>
                                      </p:cBhvr>
                                      <p:to>
                                        <p:strVal val="visible"/>
                                      </p:to>
                                    </p:set>
                                    <p:animEffect transition="in" filter="box(out)">
                                      <p:cBhvr>
                                        <p:cTn id="78" dur="500"/>
                                        <p:tgtEl>
                                          <p:spTgt spid="35856"/>
                                        </p:tgtEl>
                                      </p:cBhvr>
                                    </p:animEffect>
                                  </p:childTnLst>
                                  <p:subTnLst>
                                    <p:audio>
                                      <p:cMediaNode>
                                        <p:cTn display="0" masterRel="sameClick">
                                          <p:stCondLst>
                                            <p:cond evt="begin" delay="0">
                                              <p:tn val="76"/>
                                            </p:cond>
                                          </p:stCondLst>
                                          <p:endCondLst>
                                            <p:cond evt="onStopAudio" delay="0">
                                              <p:tgtEl>
                                                <p:sldTgt/>
                                              </p:tgtEl>
                                            </p:cond>
                                          </p:endCondLst>
                                        </p:cTn>
                                        <p:tgtEl>
                                          <p:sndTgt r:embed="rId2" name="Abtra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32" fill="hold" grpId="0" nodeType="clickEffect">
                                  <p:stCondLst>
                                    <p:cond delay="0"/>
                                  </p:stCondLst>
                                  <p:childTnLst>
                                    <p:set>
                                      <p:cBhvr>
                                        <p:cTn id="82" dur="1" fill="hold">
                                          <p:stCondLst>
                                            <p:cond delay="0"/>
                                          </p:stCondLst>
                                        </p:cTn>
                                        <p:tgtEl>
                                          <p:spTgt spid="35857"/>
                                        </p:tgtEl>
                                        <p:attrNameLst>
                                          <p:attrName>style.visibility</p:attrName>
                                        </p:attrNameLst>
                                      </p:cBhvr>
                                      <p:to>
                                        <p:strVal val="visible"/>
                                      </p:to>
                                    </p:set>
                                    <p:animEffect transition="in" filter="box(out)">
                                      <p:cBhvr>
                                        <p:cTn id="83" dur="500"/>
                                        <p:tgtEl>
                                          <p:spTgt spid="35857"/>
                                        </p:tgtEl>
                                      </p:cBhvr>
                                    </p:animEffect>
                                  </p:childTnLst>
                                  <p:subTnLst>
                                    <p:audio>
                                      <p:cMediaNode>
                                        <p:cTn display="0" masterRel="sameClick">
                                          <p:stCondLst>
                                            <p:cond evt="begin" delay="0">
                                              <p:tn val="81"/>
                                            </p:cond>
                                          </p:stCondLst>
                                          <p:endCondLst>
                                            <p:cond evt="onStopAudio" delay="0">
                                              <p:tgtEl>
                                                <p:sldTgt/>
                                              </p:tgtEl>
                                            </p:cond>
                                          </p:endCondLst>
                                        </p:cTn>
                                        <p:tgtEl>
                                          <p:sndTgt r:embed="rId2" name="Abtra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32" fill="hold" grpId="0" nodeType="clickEffect">
                                  <p:stCondLst>
                                    <p:cond delay="0"/>
                                  </p:stCondLst>
                                  <p:childTnLst>
                                    <p:set>
                                      <p:cBhvr>
                                        <p:cTn id="87" dur="1" fill="hold">
                                          <p:stCondLst>
                                            <p:cond delay="0"/>
                                          </p:stCondLst>
                                        </p:cTn>
                                        <p:tgtEl>
                                          <p:spTgt spid="35858"/>
                                        </p:tgtEl>
                                        <p:attrNameLst>
                                          <p:attrName>style.visibility</p:attrName>
                                        </p:attrNameLst>
                                      </p:cBhvr>
                                      <p:to>
                                        <p:strVal val="visible"/>
                                      </p:to>
                                    </p:set>
                                    <p:animEffect transition="in" filter="box(out)">
                                      <p:cBhvr>
                                        <p:cTn id="88" dur="500"/>
                                        <p:tgtEl>
                                          <p:spTgt spid="35858"/>
                                        </p:tgtEl>
                                      </p:cBhvr>
                                    </p:animEffect>
                                  </p:childTnLst>
                                  <p:subTnLst>
                                    <p:audio>
                                      <p:cMediaNode>
                                        <p:cTn display="0" masterRel="sameClick">
                                          <p:stCondLst>
                                            <p:cond evt="begin" delay="0">
                                              <p:tn val="86"/>
                                            </p:cond>
                                          </p:stCondLst>
                                          <p:endCondLst>
                                            <p:cond evt="onStopAudio" delay="0">
                                              <p:tgtEl>
                                                <p:sldTgt/>
                                              </p:tgtEl>
                                            </p:cond>
                                          </p:endCondLst>
                                        </p:cTn>
                                        <p:tgtEl>
                                          <p:sndTgt r:embed="rId4" name="EXPLODE.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5" fill="hold" grpId="0" nodeType="clickEffect">
                                  <p:stCondLst>
                                    <p:cond delay="0"/>
                                  </p:stCondLst>
                                  <p:childTnLst>
                                    <p:set>
                                      <p:cBhvr>
                                        <p:cTn id="92" dur="1" fill="hold">
                                          <p:stCondLst>
                                            <p:cond delay="0"/>
                                          </p:stCondLst>
                                        </p:cTn>
                                        <p:tgtEl>
                                          <p:spTgt spid="35859">
                                            <p:txEl>
                                              <p:pRg st="0" end="0"/>
                                            </p:txEl>
                                          </p:spTgt>
                                        </p:tgtEl>
                                        <p:attrNameLst>
                                          <p:attrName>style.visibility</p:attrName>
                                        </p:attrNameLst>
                                      </p:cBhvr>
                                      <p:to>
                                        <p:strVal val="visible"/>
                                      </p:to>
                                    </p:set>
                                    <p:animEffect transition="in" filter="blinds(vertical)">
                                      <p:cBhvr>
                                        <p:cTn id="93" dur="500"/>
                                        <p:tgtEl>
                                          <p:spTgt spid="35859">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8" name="FANFARE.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5860">
                                            <p:txEl>
                                              <p:pRg st="0" end="0"/>
                                            </p:txEl>
                                          </p:spTgt>
                                        </p:tgtEl>
                                        <p:attrNameLst>
                                          <p:attrName>style.visibility</p:attrName>
                                        </p:attrNameLst>
                                      </p:cBhvr>
                                      <p:to>
                                        <p:strVal val="visible"/>
                                      </p:to>
                                    </p:set>
                                    <p:anim calcmode="lin" valueType="num">
                                      <p:cBhvr additive="base">
                                        <p:cTn id="98" dur="500" fill="hold"/>
                                        <p:tgtEl>
                                          <p:spTgt spid="35860">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58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autoUpdateAnimBg="0"/>
      <p:bldP spid="35842" grpId="0" build="p" autoUpdateAnimBg="0"/>
      <p:bldP spid="35843" grpId="0" build="p" autoUpdateAnimBg="0"/>
      <p:bldP spid="35844" grpId="0" build="p" autoUpdateAnimBg="0"/>
      <p:bldP spid="35845" grpId="0" build="p" autoUpdateAnimBg="0"/>
      <p:bldP spid="35855" grpId="0" animBg="1"/>
      <p:bldP spid="35856" grpId="0" animBg="1"/>
      <p:bldP spid="35857" grpId="0" animBg="1"/>
      <p:bldP spid="35858" grpId="0" animBg="1"/>
      <p:bldP spid="35859" grpId="0" build="p" autoUpdateAnimBg="0"/>
      <p:bldP spid="3586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hteck 36864">
            <a:extLst>
              <a:ext uri="{FF2B5EF4-FFF2-40B4-BE49-F238E27FC236}">
                <a16:creationId xmlns:a16="http://schemas.microsoft.com/office/drawing/2014/main" id="{CA0D3C9F-C471-4D7C-A593-BEA3582E4DD3}"/>
              </a:ext>
            </a:extLst>
          </p:cNvPr>
          <p:cNvSpPr>
            <a:spLocks noChangeArrowheads="1"/>
          </p:cNvSpPr>
          <p:nvPr/>
        </p:nvSpPr>
        <p:spPr bwMode="auto">
          <a:xfrm>
            <a:off x="1143000" y="609600"/>
            <a:ext cx="655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 Nennen sie Arten von seismischen Wellen !</a:t>
            </a:r>
          </a:p>
        </p:txBody>
      </p:sp>
      <p:sp>
        <p:nvSpPr>
          <p:cNvPr id="36866" name="Rechteck 36865">
            <a:extLst>
              <a:ext uri="{FF2B5EF4-FFF2-40B4-BE49-F238E27FC236}">
                <a16:creationId xmlns:a16="http://schemas.microsoft.com/office/drawing/2014/main" id="{71124A4A-7EA1-4C4C-9A76-B131E1B96AD4}"/>
              </a:ext>
            </a:extLst>
          </p:cNvPr>
          <p:cNvSpPr>
            <a:spLocks noChangeArrowheads="1"/>
          </p:cNvSpPr>
          <p:nvPr/>
        </p:nvSpPr>
        <p:spPr bwMode="auto">
          <a:xfrm>
            <a:off x="685800" y="990600"/>
            <a:ext cx="78486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-Kompressions - (p-) Wellen</a:t>
            </a:r>
          </a:p>
          <a:p>
            <a:pPr>
              <a:spcBef>
                <a:spcPct val="50000"/>
              </a:spcBef>
            </a:pPr>
            <a:r>
              <a:rPr lang="de-DE" altLang="de-DE">
                <a:latin typeface="Times New Roman" panose="02020603050405020304" pitchFamily="18" charset="0"/>
              </a:rPr>
              <a:t>	Sie pflanzen sich  am schnellsten durch den Raum fort und regen Bodenpartikeln zu  		Schwingungen längs der Ausbildungsrichtung an</a:t>
            </a:r>
          </a:p>
          <a:p>
            <a:pPr>
              <a:spcBef>
                <a:spcPct val="50000"/>
              </a:spcBef>
            </a:pPr>
            <a:r>
              <a:rPr lang="de-DE" altLang="de-DE">
                <a:latin typeface="Times New Roman" panose="02020603050405020304" pitchFamily="18" charset="0"/>
              </a:rPr>
              <a:t>-Scher - (S- ) Wellen</a:t>
            </a:r>
          </a:p>
          <a:p>
            <a:pPr>
              <a:spcBef>
                <a:spcPct val="50000"/>
              </a:spcBef>
            </a:pPr>
            <a:r>
              <a:rPr lang="de-DE" altLang="de-DE">
                <a:latin typeface="Times New Roman" panose="02020603050405020304" pitchFamily="18" charset="0"/>
              </a:rPr>
              <a:t>	pflanzen sich  langsamer durch den Raum fort und regen Bodenpartikel zu Schwingungen	 	quer zu Ausbreitungsrichtung an . sie durchdringen nur feste Körper.</a:t>
            </a:r>
          </a:p>
          <a:p>
            <a:pPr>
              <a:spcBef>
                <a:spcPct val="50000"/>
              </a:spcBef>
            </a:pPr>
            <a:r>
              <a:rPr lang="de-DE" altLang="de-DE">
                <a:latin typeface="Times New Roman" panose="02020603050405020304" pitchFamily="18" charset="0"/>
              </a:rPr>
              <a:t>- Oberflächen - (L- ) Wellen</a:t>
            </a:r>
          </a:p>
          <a:p>
            <a:pPr>
              <a:spcBef>
                <a:spcPct val="50000"/>
              </a:spcBef>
            </a:pPr>
            <a:r>
              <a:rPr lang="de-DE" altLang="de-DE">
                <a:latin typeface="Times New Roman" panose="02020603050405020304" pitchFamily="18" charset="0"/>
              </a:rPr>
              <a:t>	Breiten sich nur  entlang der Erdoberfläche aus und verursachen bei größeren Beben 		Zerstörungen.</a:t>
            </a:r>
          </a:p>
        </p:txBody>
      </p:sp>
      <p:sp>
        <p:nvSpPr>
          <p:cNvPr id="36867" name="Rechteck 36866">
            <a:extLst>
              <a:ext uri="{FF2B5EF4-FFF2-40B4-BE49-F238E27FC236}">
                <a16:creationId xmlns:a16="http://schemas.microsoft.com/office/drawing/2014/main" id="{597BDB44-52A7-4E27-99FC-622A8382842E}"/>
              </a:ext>
            </a:extLst>
          </p:cNvPr>
          <p:cNvSpPr>
            <a:spLocks noChangeArrowheads="1"/>
          </p:cNvSpPr>
          <p:nvPr/>
        </p:nvSpPr>
        <p:spPr bwMode="auto">
          <a:xfrm>
            <a:off x="838200" y="3733800"/>
            <a:ext cx="746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 Was sind die Ursachen von Erdbeben ?</a:t>
            </a:r>
          </a:p>
        </p:txBody>
      </p:sp>
      <p:sp>
        <p:nvSpPr>
          <p:cNvPr id="36868" name="Rechteck 36867">
            <a:extLst>
              <a:ext uri="{FF2B5EF4-FFF2-40B4-BE49-F238E27FC236}">
                <a16:creationId xmlns:a16="http://schemas.microsoft.com/office/drawing/2014/main" id="{E6F3F9BA-4837-4367-859F-B439AF680A98}"/>
              </a:ext>
            </a:extLst>
          </p:cNvPr>
          <p:cNvSpPr>
            <a:spLocks noChangeArrowheads="1"/>
          </p:cNvSpPr>
          <p:nvPr/>
        </p:nvSpPr>
        <p:spPr bwMode="auto">
          <a:xfrm>
            <a:off x="533400" y="4038600"/>
            <a:ext cx="8153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Scherbruchhypothese: Erdbeben sind plötzliche Entladungen von Deformationsenergie, die sich langsam auf-baut. vor dem Beben kann man häufig Verformungen an der Erdoberfläche erkennen . Entlang von Plattengren-zen können Beben durch Subduktion entstehen, wenn längere Zeit (seismische Lücke) keinen Beben auftraten. Beben entstehen durch Dehnungsspannung durch starke Kompression vorbeigleiten benachbarter platten, möglicherweise beginnender Riffbildung. ein weiterer Grund, könnte ein Graben bzw.,. Staffelbruch sein.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blinds(horizontal)">
                                      <p:cBhvr>
                                        <p:cTn id="7" dur="500"/>
                                        <p:tgtEl>
                                          <p:spTgt spid="36865">
                                            <p:txEl>
                                              <p:pRg st="0" end="0"/>
                                            </p:txEl>
                                          </p:spTgt>
                                        </p:tgtEl>
                                      </p:cBhvr>
                                    </p:animEffect>
                                  </p:childTnLst>
                                  <p:subTnLst>
                                    <p:animClr clrSpc="rgb" dir="cw">
                                      <p:cBhvr override="childStyle">
                                        <p:cTn dur="1" fill="hold" display="0" masterRel="nextClick" afterEffect="1"/>
                                        <p:tgtEl>
                                          <p:spTgt spid="36865">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anfan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 calcmode="lin" valueType="num">
                                      <p:cBhvr additive="base">
                                        <p:cTn id="12"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6">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6866">
                                            <p:txEl>
                                              <p:pRg st="0" end="0"/>
                                            </p:txEl>
                                          </p:spTgt>
                                        </p:tgtEl>
                                        <p:attrNameLst>
                                          <p:attrName>ppt_c</p:attrName>
                                        </p:attrNameLst>
                                      </p:cBhvr>
                                      <p:to>
                                        <a:srgbClr val="FFFF00"/>
                                      </p:to>
                                    </p:animClr>
                                    <p:audio>
                                      <p:cMediaNode>
                                        <p:cTn display="0" masterRel="sameClick">
                                          <p:stCondLst>
                                            <p:cond evt="begin" delay="0">
                                              <p:tn val="10"/>
                                            </p:cond>
                                          </p:stCondLst>
                                          <p:endCondLst>
                                            <p:cond evt="onStopAudio" delay="0">
                                              <p:tgtEl>
                                                <p:sldTgt/>
                                              </p:tgtEl>
                                            </p:cond>
                                          </p:endCondLst>
                                        </p:cTn>
                                        <p:tgtEl>
                                          <p:sndTgt r:embed="rId3" name="Abtrag.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6866">
                                            <p:txEl>
                                              <p:pRg st="1" end="1"/>
                                            </p:txEl>
                                          </p:spTgt>
                                        </p:tgtEl>
                                        <p:attrNameLst>
                                          <p:attrName>style.visibility</p:attrName>
                                        </p:attrNameLst>
                                      </p:cBhvr>
                                      <p:to>
                                        <p:strVal val="visible"/>
                                      </p:to>
                                    </p:set>
                                    <p:anim calcmode="lin" valueType="num">
                                      <p:cBhvr additive="base">
                                        <p:cTn id="18"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6866">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6866">
                                            <p:txEl>
                                              <p:pRg st="1" end="1"/>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3" name="Abtra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36866">
                                            <p:txEl>
                                              <p:pRg st="2" end="2"/>
                                            </p:txEl>
                                          </p:spTgt>
                                        </p:tgtEl>
                                        <p:attrNameLst>
                                          <p:attrName>style.visibility</p:attrName>
                                        </p:attrNameLst>
                                      </p:cBhvr>
                                      <p:to>
                                        <p:strVal val="visible"/>
                                      </p:to>
                                    </p:set>
                                    <p:anim calcmode="lin" valueType="num">
                                      <p:cBhvr additive="base">
                                        <p:cTn id="24"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6">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6866">
                                            <p:txEl>
                                              <p:pRg st="2" end="2"/>
                                            </p:txEl>
                                          </p:spTgt>
                                        </p:tgtEl>
                                        <p:attrNameLst>
                                          <p:attrName>ppt_c</p:attrName>
                                        </p:attrNameLst>
                                      </p:cBhvr>
                                      <p:to>
                                        <a:srgbClr val="FFFF00"/>
                                      </p:to>
                                    </p:animClr>
                                    <p:audio>
                                      <p:cMediaNode>
                                        <p:cTn display="0" masterRel="sameClick">
                                          <p:stCondLst>
                                            <p:cond evt="begin" delay="0">
                                              <p:tn val="22"/>
                                            </p:cond>
                                          </p:stCondLst>
                                          <p:endCondLst>
                                            <p:cond evt="onStopAudio" delay="0">
                                              <p:tgtEl>
                                                <p:sldTgt/>
                                              </p:tgtEl>
                                            </p:cond>
                                          </p:endCondLst>
                                        </p:cTn>
                                        <p:tgtEl>
                                          <p:sndTgt r:embed="rId3" name="Abtra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36866">
                                            <p:txEl>
                                              <p:pRg st="3" end="3"/>
                                            </p:txEl>
                                          </p:spTgt>
                                        </p:tgtEl>
                                        <p:attrNameLst>
                                          <p:attrName>style.visibility</p:attrName>
                                        </p:attrNameLst>
                                      </p:cBhvr>
                                      <p:to>
                                        <p:strVal val="visible"/>
                                      </p:to>
                                    </p:set>
                                    <p:anim calcmode="lin" valueType="num">
                                      <p:cBhvr additive="base">
                                        <p:cTn id="30" dur="5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6866">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6866">
                                            <p:txEl>
                                              <p:pRg st="3" end="3"/>
                                            </p:txEl>
                                          </p:spTgt>
                                        </p:tgtEl>
                                        <p:attrNameLst>
                                          <p:attrName>ppt_c</p:attrName>
                                        </p:attrNameLst>
                                      </p:cBhvr>
                                      <p:to>
                                        <a:srgbClr val="FFFF00"/>
                                      </p:to>
                                    </p:animClr>
                                    <p:audio>
                                      <p:cMediaNode>
                                        <p:cTn display="0" masterRel="sameClick">
                                          <p:stCondLst>
                                            <p:cond evt="begin" delay="0">
                                              <p:tn val="28"/>
                                            </p:cond>
                                          </p:stCondLst>
                                          <p:endCondLst>
                                            <p:cond evt="onStopAudio" delay="0">
                                              <p:tgtEl>
                                                <p:sldTgt/>
                                              </p:tgtEl>
                                            </p:cond>
                                          </p:endCondLst>
                                        </p:cTn>
                                        <p:tgtEl>
                                          <p:sndTgt r:embed="rId3" name="Abtra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6866">
                                            <p:txEl>
                                              <p:pRg st="4" end="4"/>
                                            </p:txEl>
                                          </p:spTgt>
                                        </p:tgtEl>
                                        <p:attrNameLst>
                                          <p:attrName>style.visibility</p:attrName>
                                        </p:attrNameLst>
                                      </p:cBhvr>
                                      <p:to>
                                        <p:strVal val="visible"/>
                                      </p:to>
                                    </p:set>
                                    <p:anim calcmode="lin" valueType="num">
                                      <p:cBhvr additive="base">
                                        <p:cTn id="36"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866">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6866">
                                            <p:txEl>
                                              <p:pRg st="4" end="4"/>
                                            </p:txEl>
                                          </p:spTgt>
                                        </p:tgtEl>
                                        <p:attrNameLst>
                                          <p:attrName>ppt_c</p:attrName>
                                        </p:attrNameLst>
                                      </p:cBhvr>
                                      <p:to>
                                        <a:srgbClr val="FFFF00"/>
                                      </p:to>
                                    </p:animClr>
                                    <p:audio>
                                      <p:cMediaNode>
                                        <p:cTn display="0" masterRel="sameClick">
                                          <p:stCondLst>
                                            <p:cond evt="begin" delay="0">
                                              <p:tn val="34"/>
                                            </p:cond>
                                          </p:stCondLst>
                                          <p:endCondLst>
                                            <p:cond evt="onStopAudio" delay="0">
                                              <p:tgtEl>
                                                <p:sldTgt/>
                                              </p:tgtEl>
                                            </p:cond>
                                          </p:endCondLst>
                                        </p:cTn>
                                        <p:tgtEl>
                                          <p:sndTgt r:embed="rId3" name="Abtra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36866">
                                            <p:txEl>
                                              <p:pRg st="5" end="5"/>
                                            </p:txEl>
                                          </p:spTgt>
                                        </p:tgtEl>
                                        <p:attrNameLst>
                                          <p:attrName>style.visibility</p:attrName>
                                        </p:attrNameLst>
                                      </p:cBhvr>
                                      <p:to>
                                        <p:strVal val="visible"/>
                                      </p:to>
                                    </p:set>
                                    <p:anim calcmode="lin" valueType="num">
                                      <p:cBhvr additive="base">
                                        <p:cTn id="42" dur="5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6866">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6866">
                                            <p:txEl>
                                              <p:pRg st="5" end="5"/>
                                            </p:txEl>
                                          </p:spTgt>
                                        </p:tgtEl>
                                        <p:attrNameLst>
                                          <p:attrName>ppt_c</p:attrName>
                                        </p:attrNameLst>
                                      </p:cBhvr>
                                      <p:to>
                                        <a:srgbClr val="FFFF00"/>
                                      </p:to>
                                    </p:animClr>
                                    <p:audio>
                                      <p:cMediaNode>
                                        <p:cTn display="0" masterRel="sameClick">
                                          <p:stCondLst>
                                            <p:cond evt="begin" delay="0">
                                              <p:tn val="40"/>
                                            </p:cond>
                                          </p:stCondLst>
                                          <p:endCondLst>
                                            <p:cond evt="onStopAudio" delay="0">
                                              <p:tgtEl>
                                                <p:sldTgt/>
                                              </p:tgtEl>
                                            </p:cond>
                                          </p:endCondLst>
                                        </p:cTn>
                                        <p:tgtEl>
                                          <p:sndTgt r:embed="rId3" name="Abtra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368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0" end="0"/>
                                            </p:txEl>
                                          </p:spTgt>
                                        </p:tgtEl>
                                        <p:attrNameLst>
                                          <p:attrName>ppt_c</p:attrName>
                                        </p:attrNameLst>
                                      </p:cBhvr>
                                      <p:to>
                                        <a:srgbClr val="66FF33"/>
                                      </p:to>
                                    </p:animClr>
                                    <p:audio>
                                      <p:cMediaNode>
                                        <p:cTn display="0" masterRel="sameClick">
                                          <p:stCondLst>
                                            <p:cond evt="begin" delay="0">
                                              <p:tn val="46"/>
                                            </p:cond>
                                          </p:stCondLst>
                                          <p:endCondLst>
                                            <p:cond evt="onStopAudio" delay="0">
                                              <p:tgtEl>
                                                <p:sldTgt/>
                                              </p:tgtEl>
                                            </p:cond>
                                          </p:endCondLst>
                                        </p:cTn>
                                        <p:tgtEl>
                                          <p:sndTgt r:embed="rId4" name="KLIRR1.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iterate type="wd">
                                    <p:tmPct val="100000"/>
                                  </p:iterate>
                                  <p:childTnLst>
                                    <p:set>
                                      <p:cBhvr>
                                        <p:cTn id="51" dur="1" fill="hold">
                                          <p:stCondLst>
                                            <p:cond delay="0"/>
                                          </p:stCondLst>
                                        </p:cTn>
                                        <p:tgtEl>
                                          <p:spTgt spid="36868">
                                            <p:txEl>
                                              <p:pRg st="0" end="0"/>
                                            </p:txEl>
                                          </p:spTgt>
                                        </p:tgtEl>
                                        <p:attrNameLst>
                                          <p:attrName>style.visibility</p:attrName>
                                        </p:attrNameLst>
                                      </p:cBhvr>
                                      <p:to>
                                        <p:strVal val="visible"/>
                                      </p:to>
                                    </p:set>
                                    <p:animEffect transition="in" filter="blinds(horizontal)">
                                      <p:cBhvr>
                                        <p:cTn id="52" dur="300"/>
                                        <p:tgtEl>
                                          <p:spTgt spid="36868">
                                            <p:txEl>
                                              <p:pRg st="0" end="0"/>
                                            </p:txEl>
                                          </p:spTgt>
                                        </p:tgtEl>
                                      </p:cBhvr>
                                    </p:animEffect>
                                  </p:childTnLst>
                                  <p:subTnLst>
                                    <p:animClr clrSpc="rgb" dir="cw">
                                      <p:cBhvr override="childStyle">
                                        <p:cTn dur="1" fill="hold" display="0" masterRel="nextClick" afterEffect="1"/>
                                        <p:tgtEl>
                                          <p:spTgt spid="36868">
                                            <p:txEl>
                                              <p:pRg st="0" end="0"/>
                                            </p:txEl>
                                          </p:spTgt>
                                        </p:tgtEl>
                                        <p:attrNameLst>
                                          <p:attrName>ppt_c</p:attrName>
                                        </p:attrNameLst>
                                      </p:cBhvr>
                                      <p:to>
                                        <a:srgbClr val="FFFF00"/>
                                      </p:to>
                                    </p:animClr>
                                    <p:audio>
                                      <p:cMediaNode>
                                        <p:cTn display="0" masterRel="sameClick">
                                          <p:stCondLst>
                                            <p:cond evt="begin" delay="0">
                                              <p:tn val="50"/>
                                            </p:cond>
                                          </p:stCondLst>
                                          <p:endCondLst>
                                            <p:cond evt="onStopAudio" delay="0">
                                              <p:tgtEl>
                                                <p:sldTgt/>
                                              </p:tgtEl>
                                            </p:cond>
                                          </p:endCondLst>
                                        </p:cTn>
                                        <p:tgtEl>
                                          <p:sndTgt r:embed="rId5" name="ACRO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autoUpdateAnimBg="0"/>
      <p:bldP spid="36866" grpId="0" build="p" autoUpdateAnimBg="0"/>
      <p:bldP spid="36867" grpId="0" build="p" autoUpdateAnimBg="0"/>
      <p:bldP spid="3686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hteck 37888">
            <a:extLst>
              <a:ext uri="{FF2B5EF4-FFF2-40B4-BE49-F238E27FC236}">
                <a16:creationId xmlns:a16="http://schemas.microsoft.com/office/drawing/2014/main" id="{9B8EAC23-66E6-4DCE-96A5-80DAC3493C24}"/>
              </a:ext>
            </a:extLst>
          </p:cNvPr>
          <p:cNvSpPr>
            <a:spLocks noChangeArrowheads="1"/>
          </p:cNvSpPr>
          <p:nvPr/>
        </p:nvSpPr>
        <p:spPr bwMode="auto">
          <a:xfrm>
            <a:off x="990600" y="5334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ist Plattentektonik ?</a:t>
            </a:r>
          </a:p>
        </p:txBody>
      </p:sp>
      <p:sp>
        <p:nvSpPr>
          <p:cNvPr id="37890" name="Rechteck 37889">
            <a:extLst>
              <a:ext uri="{FF2B5EF4-FFF2-40B4-BE49-F238E27FC236}">
                <a16:creationId xmlns:a16="http://schemas.microsoft.com/office/drawing/2014/main" id="{C4273BBE-BE66-410D-B9E6-5E3126E2F78F}"/>
              </a:ext>
            </a:extLst>
          </p:cNvPr>
          <p:cNvSpPr>
            <a:spLocks noChangeArrowheads="1"/>
          </p:cNvSpPr>
          <p:nvPr/>
        </p:nvSpPr>
        <p:spPr bwMode="auto">
          <a:xfrm>
            <a:off x="304800" y="8382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Nach der Theorie der Plattentektonik ist die Erdoberfläche  in mehrere  voneinander getrennte und gegeneinander bewegbare  Lithosphärenplatten zerlegt. Wärmeunterschiede im Erdmantel rufen Konvektionsströmungen hervor. (Plattenbewegungen)</a:t>
            </a:r>
          </a:p>
        </p:txBody>
      </p:sp>
      <p:sp>
        <p:nvSpPr>
          <p:cNvPr id="37891" name="Rechteck 37890">
            <a:extLst>
              <a:ext uri="{FF2B5EF4-FFF2-40B4-BE49-F238E27FC236}">
                <a16:creationId xmlns:a16="http://schemas.microsoft.com/office/drawing/2014/main" id="{CF0DBF6F-AD59-47B3-A163-B5E29B857B0E}"/>
              </a:ext>
            </a:extLst>
          </p:cNvPr>
          <p:cNvSpPr>
            <a:spLocks noChangeArrowheads="1"/>
          </p:cNvSpPr>
          <p:nvPr/>
        </p:nvSpPr>
        <p:spPr bwMode="auto">
          <a:xfrm>
            <a:off x="762000" y="1828800"/>
            <a:ext cx="731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Arten der Plattengrenzen !</a:t>
            </a:r>
          </a:p>
        </p:txBody>
      </p:sp>
      <p:sp>
        <p:nvSpPr>
          <p:cNvPr id="37892" name="Rechteck 37891">
            <a:extLst>
              <a:ext uri="{FF2B5EF4-FFF2-40B4-BE49-F238E27FC236}">
                <a16:creationId xmlns:a16="http://schemas.microsoft.com/office/drawing/2014/main" id="{910C1C7B-09CE-452F-BD46-5A05A35E78EF}"/>
              </a:ext>
            </a:extLst>
          </p:cNvPr>
          <p:cNvSpPr>
            <a:spLocks noChangeArrowheads="1"/>
          </p:cNvSpPr>
          <p:nvPr/>
        </p:nvSpPr>
        <p:spPr bwMode="auto">
          <a:xfrm>
            <a:off x="609600" y="2286000"/>
            <a:ext cx="7391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MOR (mittelozeanischer Rücken)</a:t>
            </a:r>
          </a:p>
          <a:p>
            <a:pPr>
              <a:spcBef>
                <a:spcPct val="50000"/>
              </a:spcBef>
            </a:pPr>
            <a:r>
              <a:rPr lang="de-DE" altLang="de-DE">
                <a:latin typeface="Times New Roman" panose="02020603050405020304" pitchFamily="18" charset="0"/>
              </a:rPr>
              <a:t>- Subduktionszonen</a:t>
            </a:r>
          </a:p>
          <a:p>
            <a:pPr>
              <a:spcBef>
                <a:spcPct val="50000"/>
              </a:spcBef>
            </a:pPr>
            <a:r>
              <a:rPr lang="de-DE" altLang="de-DE">
                <a:latin typeface="Times New Roman" panose="02020603050405020304" pitchFamily="18" charset="0"/>
              </a:rPr>
              <a:t>- Tranformstörungen</a:t>
            </a:r>
          </a:p>
        </p:txBody>
      </p:sp>
      <p:sp>
        <p:nvSpPr>
          <p:cNvPr id="37893" name="Rechteck 37892">
            <a:extLst>
              <a:ext uri="{FF2B5EF4-FFF2-40B4-BE49-F238E27FC236}">
                <a16:creationId xmlns:a16="http://schemas.microsoft.com/office/drawing/2014/main" id="{1CEA9CD9-377A-4BAE-B620-D91A6A79DF66}"/>
              </a:ext>
            </a:extLst>
          </p:cNvPr>
          <p:cNvSpPr>
            <a:spLocks noChangeArrowheads="1"/>
          </p:cNvSpPr>
          <p:nvPr/>
        </p:nvSpPr>
        <p:spPr bwMode="auto">
          <a:xfrm>
            <a:off x="685800" y="33528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tektonische Grundformen = Faltentektonik / Bruchtektonik Deformationsarten</a:t>
            </a:r>
          </a:p>
        </p:txBody>
      </p:sp>
      <p:sp>
        <p:nvSpPr>
          <p:cNvPr id="37894" name="Rechteck 37893">
            <a:extLst>
              <a:ext uri="{FF2B5EF4-FFF2-40B4-BE49-F238E27FC236}">
                <a16:creationId xmlns:a16="http://schemas.microsoft.com/office/drawing/2014/main" id="{4A070F1F-8D42-4A3A-87FA-03CB336C5E8A}"/>
              </a:ext>
            </a:extLst>
          </p:cNvPr>
          <p:cNvSpPr>
            <a:spLocks noChangeArrowheads="1"/>
          </p:cNvSpPr>
          <p:nvPr/>
        </p:nvSpPr>
        <p:spPr bwMode="auto">
          <a:xfrm>
            <a:off x="838200" y="3886200"/>
            <a:ext cx="7086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Pressung</a:t>
            </a:r>
          </a:p>
          <a:p>
            <a:pPr>
              <a:spcBef>
                <a:spcPct val="50000"/>
              </a:spcBef>
            </a:pPr>
            <a:r>
              <a:rPr lang="de-DE" altLang="de-DE">
                <a:latin typeface="Times New Roman" panose="02020603050405020304" pitchFamily="18" charset="0"/>
              </a:rPr>
              <a:t>- Dehnung, Zerrung</a:t>
            </a:r>
          </a:p>
          <a:p>
            <a:pPr>
              <a:spcBef>
                <a:spcPct val="50000"/>
              </a:spcBef>
            </a:pPr>
            <a:r>
              <a:rPr lang="de-DE" altLang="de-DE">
                <a:latin typeface="Times New Roman" panose="02020603050405020304" pitchFamily="18" charset="0"/>
              </a:rPr>
              <a:t>- Hebung, Senkung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blinds(horizontal)">
                                      <p:cBhvr>
                                        <p:cTn id="7" dur="500"/>
                                        <p:tgtEl>
                                          <p:spTgt spid="37889">
                                            <p:txEl>
                                              <p:pRg st="0" end="0"/>
                                            </p:txEl>
                                          </p:spTgt>
                                        </p:tgtEl>
                                      </p:cBhvr>
                                    </p:animEffect>
                                  </p:childTnLst>
                                  <p:subTnLst>
                                    <p:animClr clrSpc="rgb" dir="cw">
                                      <p:cBhvr override="childStyle">
                                        <p:cTn dur="1" fill="hold" display="0" masterRel="nextClick" afterEffect="1"/>
                                        <p:tgtEl>
                                          <p:spTgt spid="37889">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FANFAR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7890">
                                            <p:txEl>
                                              <p:pRg st="0" end="0"/>
                                            </p:txEl>
                                          </p:spTgt>
                                        </p:tgtEl>
                                        <p:attrNameLst>
                                          <p:attrName>style.visibility</p:attrName>
                                        </p:attrNameLst>
                                      </p:cBhvr>
                                      <p:to>
                                        <p:strVal val="visible"/>
                                      </p:to>
                                    </p:set>
                                    <p:animEffect transition="in" filter="blinds(vertical)">
                                      <p:cBhvr>
                                        <p:cTn id="12" dur="500"/>
                                        <p:tgtEl>
                                          <p:spTgt spid="37890">
                                            <p:txEl>
                                              <p:pRg st="0" end="0"/>
                                            </p:txEl>
                                          </p:spTgt>
                                        </p:tgtEl>
                                      </p:cBhvr>
                                    </p:animEffect>
                                  </p:childTnLst>
                                  <p:subTnLst>
                                    <p:animClr clrSpc="rgb" dir="cw">
                                      <p:cBhvr override="childStyle">
                                        <p:cTn dur="1" fill="hold" display="0" masterRel="nextClick" afterEffect="1"/>
                                        <p:tgtEl>
                                          <p:spTgt spid="37890">
                                            <p:txEl>
                                              <p:pRg st="0" end="0"/>
                                            </p:txEl>
                                          </p:spTgt>
                                        </p:tgtEl>
                                        <p:attrNameLst>
                                          <p:attrName>ppt_c</p:attrName>
                                        </p:attrNameLst>
                                      </p:cBhvr>
                                      <p:to>
                                        <a:srgbClr val="FFFF00"/>
                                      </p:to>
                                    </p:animClr>
                                    <p:audio>
                                      <p:cMediaNode>
                                        <p:cTn display="0" masterRel="sameClick">
                                          <p:stCondLst>
                                            <p:cond evt="begin" delay="0">
                                              <p:tn val="10"/>
                                            </p:cond>
                                          </p:stCondLst>
                                          <p:endCondLst>
                                            <p:cond evt="onStopAudio" delay="0">
                                              <p:tgtEl>
                                                <p:sldTgt/>
                                              </p:tgtEl>
                                            </p:cond>
                                          </p:endCondLst>
                                        </p:cTn>
                                        <p:tgtEl>
                                          <p:sndTgt r:embed="rId3" name="ridstorm.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7891">
                                            <p:txEl>
                                              <p:pRg st="0" end="0"/>
                                            </p:txEl>
                                          </p:spTgt>
                                        </p:tgtEl>
                                        <p:attrNameLst>
                                          <p:attrName>style.visibility</p:attrName>
                                        </p:attrNameLst>
                                      </p:cBhvr>
                                      <p:to>
                                        <p:strVal val="visible"/>
                                      </p:to>
                                    </p:set>
                                    <p:animEffect transition="in" filter="blinds(vertical)">
                                      <p:cBhvr>
                                        <p:cTn id="17" dur="500"/>
                                        <p:tgtEl>
                                          <p:spTgt spid="37891">
                                            <p:txEl>
                                              <p:pRg st="0" end="0"/>
                                            </p:txEl>
                                          </p:spTgt>
                                        </p:tgtEl>
                                      </p:cBhvr>
                                    </p:animEffect>
                                  </p:childTnLst>
                                  <p:subTnLst>
                                    <p:animClr clrSpc="rgb" dir="cw">
                                      <p:cBhvr override="childStyle">
                                        <p:cTn dur="1" fill="hold" display="0" masterRel="nextClick" afterEffect="1"/>
                                        <p:tgtEl>
                                          <p:spTgt spid="37891">
                                            <p:txEl>
                                              <p:pRg st="0" end="0"/>
                                            </p:txEl>
                                          </p:spTgt>
                                        </p:tgtEl>
                                        <p:attrNameLst>
                                          <p:attrName>ppt_c</p:attrName>
                                        </p:attrNameLst>
                                      </p:cBhvr>
                                      <p:to>
                                        <a:srgbClr val="66FF33"/>
                                      </p:to>
                                    </p:animClr>
                                    <p:audio>
                                      <p:cMediaNode>
                                        <p:cTn display="0" masterRel="sameClick">
                                          <p:stCondLst>
                                            <p:cond evt="begin" delay="0">
                                              <p:tn val="15"/>
                                            </p:cond>
                                          </p:stCondLst>
                                          <p:endCondLst>
                                            <p:cond evt="onStopAudio" delay="0">
                                              <p:tgtEl>
                                                <p:sldTgt/>
                                              </p:tgtEl>
                                            </p:cond>
                                          </p:endCondLst>
                                        </p:cTn>
                                        <p:tgtEl>
                                          <p:sndTgt r:embed="rId4" name="Freakna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2">
                                            <p:txEl>
                                              <p:pRg st="0" end="0"/>
                                            </p:txEl>
                                          </p:spTgt>
                                        </p:tgtEl>
                                        <p:attrNameLst>
                                          <p:attrName>style.visibility</p:attrName>
                                        </p:attrNameLst>
                                      </p:cBhvr>
                                      <p:to>
                                        <p:strVal val="visible"/>
                                      </p:to>
                                    </p:set>
                                    <p:animEffect transition="in" filter="blinds(horizontal)">
                                      <p:cBhvr>
                                        <p:cTn id="22" dur="500"/>
                                        <p:tgtEl>
                                          <p:spTgt spid="37892">
                                            <p:txEl>
                                              <p:pRg st="0" end="0"/>
                                            </p:txEl>
                                          </p:spTgt>
                                        </p:tgtEl>
                                      </p:cBhvr>
                                    </p:animEffect>
                                  </p:childTnLst>
                                  <p:subTnLst>
                                    <p:animClr clrSpc="rgb" dir="cw">
                                      <p:cBhvr override="childStyle">
                                        <p:cTn dur="1" fill="hold" display="0" masterRel="nextClick" afterEffect="1"/>
                                        <p:tgtEl>
                                          <p:spTgt spid="37892">
                                            <p:txEl>
                                              <p:pRg st="0" end="0"/>
                                            </p:txEl>
                                          </p:spTgt>
                                        </p:tgtEl>
                                        <p:attrNameLst>
                                          <p:attrName>ppt_c</p:attrName>
                                        </p:attrNameLst>
                                      </p:cBhvr>
                                      <p:to>
                                        <a:srgbClr val="FFFF00"/>
                                      </p:to>
                                    </p:animClr>
                                    <p:audio>
                                      <p:cMediaNode>
                                        <p:cTn display="0" masterRel="sameClick">
                                          <p:stCondLst>
                                            <p:cond evt="begin" delay="0">
                                              <p:tn val="20"/>
                                            </p:cond>
                                          </p:stCondLst>
                                          <p:endCondLst>
                                            <p:cond evt="onStopAudio" delay="0">
                                              <p:tgtEl>
                                                <p:sldTgt/>
                                              </p:tgtEl>
                                            </p:cond>
                                          </p:endCondLst>
                                        </p:cTn>
                                        <p:tgtEl>
                                          <p:sndTgt r:embed="rId5" name="BAC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892">
                                            <p:txEl>
                                              <p:pRg st="1" end="1"/>
                                            </p:txEl>
                                          </p:spTgt>
                                        </p:tgtEl>
                                        <p:attrNameLst>
                                          <p:attrName>style.visibility</p:attrName>
                                        </p:attrNameLst>
                                      </p:cBhvr>
                                      <p:to>
                                        <p:strVal val="visible"/>
                                      </p:to>
                                    </p:set>
                                    <p:animEffect transition="in" filter="blinds(horizontal)">
                                      <p:cBhvr>
                                        <p:cTn id="27" dur="500"/>
                                        <p:tgtEl>
                                          <p:spTgt spid="37892">
                                            <p:txEl>
                                              <p:pRg st="1" end="1"/>
                                            </p:txEl>
                                          </p:spTgt>
                                        </p:tgtEl>
                                      </p:cBhvr>
                                    </p:animEffect>
                                  </p:childTnLst>
                                  <p:subTnLst>
                                    <p:animClr clrSpc="rgb" dir="cw">
                                      <p:cBhvr override="childStyle">
                                        <p:cTn dur="1" fill="hold" display="0" masterRel="nextClick" afterEffect="1"/>
                                        <p:tgtEl>
                                          <p:spTgt spid="37892">
                                            <p:txEl>
                                              <p:pRg st="1" end="1"/>
                                            </p:txEl>
                                          </p:spTgt>
                                        </p:tgtEl>
                                        <p:attrNameLst>
                                          <p:attrName>ppt_c</p:attrName>
                                        </p:attrNameLst>
                                      </p:cBhvr>
                                      <p:to>
                                        <a:srgbClr val="FFFF00"/>
                                      </p:to>
                                    </p:animClr>
                                    <p:audio>
                                      <p:cMediaNode>
                                        <p:cTn display="0" masterRel="sameClick">
                                          <p:stCondLst>
                                            <p:cond evt="begin" delay="0">
                                              <p:tn val="25"/>
                                            </p:cond>
                                          </p:stCondLst>
                                          <p:endCondLst>
                                            <p:cond evt="onStopAudio" delay="0">
                                              <p:tgtEl>
                                                <p:sldTgt/>
                                              </p:tgtEl>
                                            </p:cond>
                                          </p:endCondLst>
                                        </p:cTn>
                                        <p:tgtEl>
                                          <p:sndTgt r:embed="rId5" name="BAC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892">
                                            <p:txEl>
                                              <p:pRg st="2" end="2"/>
                                            </p:txEl>
                                          </p:spTgt>
                                        </p:tgtEl>
                                        <p:attrNameLst>
                                          <p:attrName>style.visibility</p:attrName>
                                        </p:attrNameLst>
                                      </p:cBhvr>
                                      <p:to>
                                        <p:strVal val="visible"/>
                                      </p:to>
                                    </p:set>
                                    <p:animEffect transition="in" filter="blinds(horizontal)">
                                      <p:cBhvr>
                                        <p:cTn id="32" dur="500"/>
                                        <p:tgtEl>
                                          <p:spTgt spid="37892">
                                            <p:txEl>
                                              <p:pRg st="2" end="2"/>
                                            </p:txEl>
                                          </p:spTgt>
                                        </p:tgtEl>
                                      </p:cBhvr>
                                    </p:animEffect>
                                  </p:childTnLst>
                                  <p:subTnLst>
                                    <p:animClr clrSpc="rgb" dir="cw">
                                      <p:cBhvr override="childStyle">
                                        <p:cTn dur="1" fill="hold" display="0" masterRel="nextClick" afterEffect="1"/>
                                        <p:tgtEl>
                                          <p:spTgt spid="37892">
                                            <p:txEl>
                                              <p:pRg st="2" end="2"/>
                                            </p:txEl>
                                          </p:spTgt>
                                        </p:tgtEl>
                                        <p:attrNameLst>
                                          <p:attrName>ppt_c</p:attrName>
                                        </p:attrNameLst>
                                      </p:cBhvr>
                                      <p:to>
                                        <a:srgbClr val="FFFF00"/>
                                      </p:to>
                                    </p:animClr>
                                    <p:audio>
                                      <p:cMediaNode>
                                        <p:cTn display="0" masterRel="sameClick">
                                          <p:stCondLst>
                                            <p:cond evt="begin" delay="0">
                                              <p:tn val="30"/>
                                            </p:cond>
                                          </p:stCondLst>
                                          <p:endCondLst>
                                            <p:cond evt="onStopAudio" delay="0">
                                              <p:tgtEl>
                                                <p:sldTgt/>
                                              </p:tgtEl>
                                            </p:cond>
                                          </p:endCondLst>
                                        </p:cTn>
                                        <p:tgtEl>
                                          <p:sndTgt r:embed="rId5" name="BAC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7893"/>
                                        </p:tgtEl>
                                        <p:attrNameLst>
                                          <p:attrName>style.visibility</p:attrName>
                                        </p:attrNameLst>
                                      </p:cBhvr>
                                      <p:to>
                                        <p:strVal val="visible"/>
                                      </p:to>
                                    </p:set>
                                    <p:anim calcmode="lin" valueType="num">
                                      <p:cBhvr additive="base">
                                        <p:cTn id="37" dur="500" fill="hold"/>
                                        <p:tgtEl>
                                          <p:spTgt spid="37893"/>
                                        </p:tgtEl>
                                        <p:attrNameLst>
                                          <p:attrName>ppt_x</p:attrName>
                                        </p:attrNameLst>
                                      </p:cBhvr>
                                      <p:tavLst>
                                        <p:tav tm="0">
                                          <p:val>
                                            <p:strVal val="1+#ppt_w/2"/>
                                          </p:val>
                                        </p:tav>
                                        <p:tav tm="100000">
                                          <p:val>
                                            <p:strVal val="#ppt_x"/>
                                          </p:val>
                                        </p:tav>
                                      </p:tavLst>
                                    </p:anim>
                                    <p:anim calcmode="lin" valueType="num">
                                      <p:cBhvr additive="base">
                                        <p:cTn id="38" dur="500" fill="hold"/>
                                        <p:tgtEl>
                                          <p:spTgt spid="3789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893"/>
                                        </p:tgtEl>
                                        <p:attrNameLst>
                                          <p:attrName>ppt_c</p:attrName>
                                        </p:attrNameLst>
                                      </p:cBhvr>
                                      <p:to>
                                        <a:srgbClr val="66FF33"/>
                                      </p:to>
                                    </p:animClr>
                                    <p:audio>
                                      <p:cMediaNode>
                                        <p:cTn display="0" masterRel="sameClick">
                                          <p:stCondLst>
                                            <p:cond evt="begin" delay="0">
                                              <p:tn val="35"/>
                                            </p:cond>
                                          </p:stCondLst>
                                          <p:endCondLst>
                                            <p:cond evt="onStopAudio" delay="0">
                                              <p:tgtEl>
                                                <p:sldTgt/>
                                              </p:tgtEl>
                                            </p:cond>
                                          </p:endCondLst>
                                        </p:cTn>
                                        <p:tgtEl>
                                          <p:sndTgt r:embed="rId6" name="trompet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37894">
                                            <p:txEl>
                                              <p:pRg st="0" end="0"/>
                                            </p:txEl>
                                          </p:spTgt>
                                        </p:tgtEl>
                                        <p:attrNameLst>
                                          <p:attrName>style.visibility</p:attrName>
                                        </p:attrNameLst>
                                      </p:cBhvr>
                                      <p:to>
                                        <p:strVal val="visible"/>
                                      </p:to>
                                    </p:set>
                                    <p:anim calcmode="lin" valueType="num">
                                      <p:cBhvr additive="base">
                                        <p:cTn id="43" dur="500" fill="hold"/>
                                        <p:tgtEl>
                                          <p:spTgt spid="37894">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89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894">
                                            <p:txEl>
                                              <p:pRg st="0" end="0"/>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7" name="gong_b.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37894">
                                            <p:txEl>
                                              <p:pRg st="1" end="1"/>
                                            </p:txEl>
                                          </p:spTgt>
                                        </p:tgtEl>
                                        <p:attrNameLst>
                                          <p:attrName>style.visibility</p:attrName>
                                        </p:attrNameLst>
                                      </p:cBhvr>
                                      <p:to>
                                        <p:strVal val="visible"/>
                                      </p:to>
                                    </p:set>
                                    <p:anim calcmode="lin" valueType="num">
                                      <p:cBhvr additive="base">
                                        <p:cTn id="49" dur="500" fill="hold"/>
                                        <p:tgtEl>
                                          <p:spTgt spid="37894">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89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894">
                                            <p:txEl>
                                              <p:pRg st="1" end="1"/>
                                            </p:txEl>
                                          </p:spTgt>
                                        </p:tgtEl>
                                        <p:attrNameLst>
                                          <p:attrName>ppt_c</p:attrName>
                                        </p:attrNameLst>
                                      </p:cBhvr>
                                      <p:to>
                                        <a:srgbClr val="FFFF00"/>
                                      </p:to>
                                    </p:animClr>
                                    <p:audio>
                                      <p:cMediaNode>
                                        <p:cTn display="0" masterRel="sameClick">
                                          <p:stCondLst>
                                            <p:cond evt="begin" delay="0">
                                              <p:tn val="47"/>
                                            </p:cond>
                                          </p:stCondLst>
                                          <p:endCondLst>
                                            <p:cond evt="onStopAudio" delay="0">
                                              <p:tgtEl>
                                                <p:sldTgt/>
                                              </p:tgtEl>
                                            </p:cond>
                                          </p:endCondLst>
                                        </p:cTn>
                                        <p:tgtEl>
                                          <p:sndTgt r:embed="rId7" name="gong_b.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37894">
                                            <p:txEl>
                                              <p:pRg st="2" end="2"/>
                                            </p:txEl>
                                          </p:spTgt>
                                        </p:tgtEl>
                                        <p:attrNameLst>
                                          <p:attrName>style.visibility</p:attrName>
                                        </p:attrNameLst>
                                      </p:cBhvr>
                                      <p:to>
                                        <p:strVal val="visible"/>
                                      </p:to>
                                    </p:set>
                                    <p:anim calcmode="lin" valueType="num">
                                      <p:cBhvr additive="base">
                                        <p:cTn id="55" dur="500" fill="hold"/>
                                        <p:tgtEl>
                                          <p:spTgt spid="37894">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89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894">
                                            <p:txEl>
                                              <p:pRg st="2" end="2"/>
                                            </p:txEl>
                                          </p:spTgt>
                                        </p:tgtEl>
                                        <p:attrNameLst>
                                          <p:attrName>ppt_c</p:attrName>
                                        </p:attrNameLst>
                                      </p:cBhvr>
                                      <p:to>
                                        <a:srgbClr val="FFFF00"/>
                                      </p:to>
                                    </p:animClr>
                                    <p:audio>
                                      <p:cMediaNode>
                                        <p:cTn display="0" masterRel="sameClick">
                                          <p:stCondLst>
                                            <p:cond evt="begin" delay="0">
                                              <p:tn val="53"/>
                                            </p:cond>
                                          </p:stCondLst>
                                          <p:endCondLst>
                                            <p:cond evt="onStopAudio" delay="0">
                                              <p:tgtEl>
                                                <p:sldTgt/>
                                              </p:tgtEl>
                                            </p:cond>
                                          </p:endCondLst>
                                        </p:cTn>
                                        <p:tgtEl>
                                          <p:sndTgt r:embed="rId7" name="gong_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autoUpdateAnimBg="0"/>
      <p:bldP spid="37890" grpId="0" build="p" autoUpdateAnimBg="0"/>
      <p:bldP spid="37891" grpId="0" build="p" autoUpdateAnimBg="0"/>
      <p:bldP spid="37892" grpId="0" build="p" autoUpdateAnimBg="0"/>
      <p:bldP spid="37893" grpId="0" autoUpdateAnimBg="0"/>
      <p:bldP spid="3789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Form 38912">
            <a:extLst>
              <a:ext uri="{FF2B5EF4-FFF2-40B4-BE49-F238E27FC236}">
                <a16:creationId xmlns:a16="http://schemas.microsoft.com/office/drawing/2014/main" id="{56AA39D7-3F95-46AF-840F-D0A9D4BB1DD6}"/>
              </a:ext>
            </a:extLst>
          </p:cNvPr>
          <p:cNvSpPr>
            <a:spLocks noGrp="1" noChangeArrowheads="1"/>
          </p:cNvSpPr>
          <p:nvPr>
            <p:ph type="title"/>
          </p:nvPr>
        </p:nvSpPr>
        <p:spPr>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Hydrogeologie</a:t>
            </a:r>
          </a:p>
        </p:txBody>
      </p:sp>
      <p:sp>
        <p:nvSpPr>
          <p:cNvPr id="38914" name="Rechteck 38913">
            <a:extLst>
              <a:ext uri="{FF2B5EF4-FFF2-40B4-BE49-F238E27FC236}">
                <a16:creationId xmlns:a16="http://schemas.microsoft.com/office/drawing/2014/main" id="{5172D198-4DAA-49A0-B5E7-2AEE99574B5F}"/>
              </a:ext>
            </a:extLst>
          </p:cNvPr>
          <p:cNvSpPr>
            <a:spLocks noChangeArrowheads="1"/>
          </p:cNvSpPr>
          <p:nvPr/>
        </p:nvSpPr>
        <p:spPr bwMode="auto">
          <a:xfrm>
            <a:off x="533400" y="1828800"/>
            <a:ext cx="800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versteht man unter Wasserkreislauf ?</a:t>
            </a:r>
          </a:p>
        </p:txBody>
      </p:sp>
      <p:sp>
        <p:nvSpPr>
          <p:cNvPr id="38915" name="Rechteck 38914">
            <a:extLst>
              <a:ext uri="{FF2B5EF4-FFF2-40B4-BE49-F238E27FC236}">
                <a16:creationId xmlns:a16="http://schemas.microsoft.com/office/drawing/2014/main" id="{ADCF17C3-6BC4-47DB-AC5C-542B9B6D4C04}"/>
              </a:ext>
            </a:extLst>
          </p:cNvPr>
          <p:cNvSpPr>
            <a:spLocks noChangeArrowheads="1"/>
          </p:cNvSpPr>
          <p:nvPr/>
        </p:nvSpPr>
        <p:spPr bwMode="auto">
          <a:xfrm>
            <a:off x="609600" y="2209800"/>
            <a:ext cx="8229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Menge Wasser die durch Verdunstung aus Ozeanen und kontinenten in die Atmosphäre gelangt ist gleich der Niederschlagsmenge von Regen und Schnee. die  Verdunstung aus den Ozeanen wird durch oberirdischenund unterirdischen Abfluß von den Kontinenten und durch Regenfälle über den Meeren ausgeglichen.</a:t>
            </a:r>
          </a:p>
        </p:txBody>
      </p:sp>
      <p:sp>
        <p:nvSpPr>
          <p:cNvPr id="38916" name="Rechteck 38915">
            <a:extLst>
              <a:ext uri="{FF2B5EF4-FFF2-40B4-BE49-F238E27FC236}">
                <a16:creationId xmlns:a16="http://schemas.microsoft.com/office/drawing/2014/main" id="{A0EF6858-9145-4A55-AB59-F8BDB84E144B}"/>
              </a:ext>
            </a:extLst>
          </p:cNvPr>
          <p:cNvSpPr>
            <a:spLocks noChangeArrowheads="1"/>
          </p:cNvSpPr>
          <p:nvPr/>
        </p:nvSpPr>
        <p:spPr bwMode="auto">
          <a:xfrm>
            <a:off x="685800" y="2971800"/>
            <a:ext cx="7543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lautet die hydrolytosche Grundgleichung ?</a:t>
            </a:r>
          </a:p>
          <a:p>
            <a:pPr>
              <a:spcBef>
                <a:spcPct val="50000"/>
              </a:spcBef>
            </a:pPr>
            <a:r>
              <a:rPr lang="de-DE" altLang="de-DE">
                <a:latin typeface="Times New Roman" panose="02020603050405020304" pitchFamily="18" charset="0"/>
              </a:rPr>
              <a:t>N= A + V   	N = Niederschlag	A = Abfluß	V= Verdunstung</a:t>
            </a:r>
          </a:p>
          <a:p>
            <a:pPr>
              <a:spcBef>
                <a:spcPct val="50000"/>
              </a:spcBef>
            </a:pPr>
            <a:r>
              <a:rPr lang="de-DE" altLang="de-DE">
                <a:latin typeface="Times New Roman" panose="02020603050405020304" pitchFamily="18" charset="0"/>
              </a:rPr>
              <a:t>Abfluß =Oberirdischer Abfluß + unterirdischer Abfluß</a:t>
            </a:r>
          </a:p>
        </p:txBody>
      </p:sp>
      <p:sp>
        <p:nvSpPr>
          <p:cNvPr id="38917" name="Rechteck 38916">
            <a:extLst>
              <a:ext uri="{FF2B5EF4-FFF2-40B4-BE49-F238E27FC236}">
                <a16:creationId xmlns:a16="http://schemas.microsoft.com/office/drawing/2014/main" id="{24FAA00B-6305-4AFA-BDEA-11685DD6162A}"/>
              </a:ext>
            </a:extLst>
          </p:cNvPr>
          <p:cNvSpPr>
            <a:spLocks noChangeArrowheads="1"/>
          </p:cNvSpPr>
          <p:nvPr/>
        </p:nvSpPr>
        <p:spPr bwMode="auto">
          <a:xfrm>
            <a:off x="685800" y="3962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Typen von Grundwasserleiter gibt es ?</a:t>
            </a:r>
          </a:p>
        </p:txBody>
      </p:sp>
      <p:sp>
        <p:nvSpPr>
          <p:cNvPr id="38918" name="Rechteck 38917">
            <a:extLst>
              <a:ext uri="{FF2B5EF4-FFF2-40B4-BE49-F238E27FC236}">
                <a16:creationId xmlns:a16="http://schemas.microsoft.com/office/drawing/2014/main" id="{F71660B9-C362-4E49-88A4-D29F54529688}"/>
              </a:ext>
            </a:extLst>
          </p:cNvPr>
          <p:cNvSpPr>
            <a:spLocks noChangeArrowheads="1"/>
          </p:cNvSpPr>
          <p:nvPr/>
        </p:nvSpPr>
        <p:spPr bwMode="auto">
          <a:xfrm>
            <a:off x="609600" y="4267200"/>
            <a:ext cx="8001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Porengrundwasser (Sand und Kies)</a:t>
            </a:r>
          </a:p>
          <a:p>
            <a:pPr>
              <a:spcBef>
                <a:spcPct val="50000"/>
              </a:spcBef>
            </a:pPr>
            <a:r>
              <a:rPr lang="de-DE" altLang="de-DE">
                <a:latin typeface="Times New Roman" panose="02020603050405020304" pitchFamily="18" charset="0"/>
              </a:rPr>
              <a:t>- Karstgrundwasser (Klufterweiterung durch Kalklösung, Dolomit und Kalk)</a:t>
            </a:r>
          </a:p>
          <a:p>
            <a:pPr>
              <a:spcBef>
                <a:spcPct val="50000"/>
              </a:spcBef>
            </a:pPr>
            <a:r>
              <a:rPr lang="de-DE" altLang="de-DE">
                <a:latin typeface="Times New Roman" panose="02020603050405020304" pitchFamily="18" charset="0"/>
              </a:rPr>
              <a:t>- Kluftgrundwasserleiter (Sandstein und Granit)</a:t>
            </a:r>
          </a:p>
        </p:txBody>
      </p:sp>
      <p:sp>
        <p:nvSpPr>
          <p:cNvPr id="38919" name="Rechteck 38918">
            <a:extLst>
              <a:ext uri="{FF2B5EF4-FFF2-40B4-BE49-F238E27FC236}">
                <a16:creationId xmlns:a16="http://schemas.microsoft.com/office/drawing/2014/main" id="{492BF954-37EA-4EFF-B50D-A1CC4CAB2983}"/>
              </a:ext>
            </a:extLst>
          </p:cNvPr>
          <p:cNvSpPr>
            <a:spLocks noChangeArrowheads="1"/>
          </p:cNvSpPr>
          <p:nvPr/>
        </p:nvSpPr>
        <p:spPr bwMode="auto">
          <a:xfrm>
            <a:off x="609600" y="51816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natürlichen Grundwasseraustritte gibt es ?</a:t>
            </a:r>
          </a:p>
        </p:txBody>
      </p:sp>
      <p:sp>
        <p:nvSpPr>
          <p:cNvPr id="38920" name="Rechteck 38919">
            <a:extLst>
              <a:ext uri="{FF2B5EF4-FFF2-40B4-BE49-F238E27FC236}">
                <a16:creationId xmlns:a16="http://schemas.microsoft.com/office/drawing/2014/main" id="{8BA793CE-F014-4CEB-A416-6321327DD577}"/>
              </a:ext>
            </a:extLst>
          </p:cNvPr>
          <p:cNvSpPr>
            <a:spLocks noChangeArrowheads="1"/>
          </p:cNvSpPr>
          <p:nvPr/>
        </p:nvSpPr>
        <p:spPr bwMode="auto">
          <a:xfrm>
            <a:off x="685800" y="5410200"/>
            <a:ext cx="792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Quellen: Das Wasser bewegt sich unterirdisch entlang einer Tonschichtbis ise an die erdoberfläche heranreicht. Danach tritt das Wasser als Quelle aus.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Effect transition="in" filter="blinds(horizontal)">
                                      <p:cBhvr>
                                        <p:cTn id="7" dur="500"/>
                                        <p:tgtEl>
                                          <p:spTgt spid="389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rink.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4"/>
                                        </p:tgtEl>
                                        <p:attrNameLst>
                                          <p:attrName>ppt_c</p:attrName>
                                        </p:attrNameLst>
                                      </p:cBhvr>
                                      <p:to>
                                        <a:srgbClr val="66FF33"/>
                                      </p:to>
                                    </p:animClr>
                                    <p:audio>
                                      <p:cMediaNode>
                                        <p:cTn display="0" masterRel="sameClick">
                                          <p:stCondLst>
                                            <p:cond evt="begin" delay="0">
                                              <p:tn val="10"/>
                                            </p:cond>
                                          </p:stCondLst>
                                          <p:endCondLst>
                                            <p:cond evt="onStopAudio" delay="0">
                                              <p:tgtEl>
                                                <p:sldTgt/>
                                              </p:tgtEl>
                                            </p:cond>
                                          </p:endCondLst>
                                        </p:cTn>
                                        <p:tgtEl>
                                          <p:sndTgt r:embed="rId3" name="Frogchem.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38915">
                                            <p:txEl>
                                              <p:pRg st="0" end="0"/>
                                            </p:txEl>
                                          </p:spTgt>
                                        </p:tgtEl>
                                        <p:attrNameLst>
                                          <p:attrName>style.visibility</p:attrName>
                                        </p:attrNameLst>
                                      </p:cBhvr>
                                      <p:to>
                                        <p:strVal val="visible"/>
                                      </p:to>
                                    </p:set>
                                    <p:anim calcmode="lin" valueType="num">
                                      <p:cBhvr additive="base">
                                        <p:cTn id="18"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891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5">
                                            <p:txEl>
                                              <p:pRg st="0" end="0"/>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4" name="ridstorm.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38916">
                                            <p:txEl>
                                              <p:pRg st="0" end="0"/>
                                            </p:txEl>
                                          </p:spTgt>
                                        </p:tgtEl>
                                        <p:attrNameLst>
                                          <p:attrName>style.visibility</p:attrName>
                                        </p:attrNameLst>
                                      </p:cBhvr>
                                      <p:to>
                                        <p:strVal val="visible"/>
                                      </p:to>
                                    </p:set>
                                    <p:anim calcmode="lin" valueType="num">
                                      <p:cBhvr additive="base">
                                        <p:cTn id="24" dur="500" fill="hold"/>
                                        <p:tgtEl>
                                          <p:spTgt spid="38916">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891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6">
                                            <p:txEl>
                                              <p:pRg st="0" end="0"/>
                                            </p:txEl>
                                          </p:spTgt>
                                        </p:tgtEl>
                                        <p:attrNameLst>
                                          <p:attrName>ppt_c</p:attrName>
                                        </p:attrNameLst>
                                      </p:cBhvr>
                                      <p:to>
                                        <a:schemeClr val="accent1"/>
                                      </p:to>
                                    </p:animClr>
                                    <p:audio>
                                      <p:cMediaNode>
                                        <p:cTn display="0" masterRel="sameClick">
                                          <p:stCondLst>
                                            <p:cond evt="begin" delay="0">
                                              <p:tn val="22"/>
                                            </p:cond>
                                          </p:stCondLst>
                                          <p:endCondLst>
                                            <p:cond evt="onStopAudio" delay="0">
                                              <p:tgtEl>
                                                <p:sldTgt/>
                                              </p:tgtEl>
                                            </p:cond>
                                          </p:endCondLst>
                                        </p:cTn>
                                        <p:tgtEl>
                                          <p:sndTgt r:embed="rId5" name="rege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38916">
                                            <p:txEl>
                                              <p:pRg st="1" end="1"/>
                                            </p:txEl>
                                          </p:spTgt>
                                        </p:tgtEl>
                                        <p:attrNameLst>
                                          <p:attrName>style.visibility</p:attrName>
                                        </p:attrNameLst>
                                      </p:cBhvr>
                                      <p:to>
                                        <p:strVal val="visible"/>
                                      </p:to>
                                    </p:set>
                                    <p:anim calcmode="lin" valueType="num">
                                      <p:cBhvr additive="base">
                                        <p:cTn id="30" dur="500" fill="hold"/>
                                        <p:tgtEl>
                                          <p:spTgt spid="38916">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891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6">
                                            <p:txEl>
                                              <p:pRg st="1" end="1"/>
                                            </p:txEl>
                                          </p:spTgt>
                                        </p:tgtEl>
                                        <p:attrNameLst>
                                          <p:attrName>ppt_c</p:attrName>
                                        </p:attrNameLst>
                                      </p:cBhvr>
                                      <p:to>
                                        <a:schemeClr val="accent1"/>
                                      </p:to>
                                    </p:animClr>
                                    <p:audio>
                                      <p:cMediaNode>
                                        <p:cTn display="0" masterRel="sameClick">
                                          <p:stCondLst>
                                            <p:cond evt="begin" delay="0">
                                              <p:tn val="28"/>
                                            </p:cond>
                                          </p:stCondLst>
                                          <p:endCondLst>
                                            <p:cond evt="onStopAudio" delay="0">
                                              <p:tgtEl>
                                                <p:sldTgt/>
                                              </p:tgtEl>
                                            </p:cond>
                                          </p:endCondLst>
                                        </p:cTn>
                                        <p:tgtEl>
                                          <p:sndTgt r:embed="rId5" name="rege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38916">
                                            <p:txEl>
                                              <p:pRg st="2" end="2"/>
                                            </p:txEl>
                                          </p:spTgt>
                                        </p:tgtEl>
                                        <p:attrNameLst>
                                          <p:attrName>style.visibility</p:attrName>
                                        </p:attrNameLst>
                                      </p:cBhvr>
                                      <p:to>
                                        <p:strVal val="visible"/>
                                      </p:to>
                                    </p:set>
                                    <p:anim calcmode="lin" valueType="num">
                                      <p:cBhvr additive="base">
                                        <p:cTn id="36" dur="500" fill="hold"/>
                                        <p:tgtEl>
                                          <p:spTgt spid="38916">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891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6">
                                            <p:txEl>
                                              <p:pRg st="2" end="2"/>
                                            </p:txEl>
                                          </p:spTgt>
                                        </p:tgtEl>
                                        <p:attrNameLst>
                                          <p:attrName>ppt_c</p:attrName>
                                        </p:attrNameLst>
                                      </p:cBhvr>
                                      <p:to>
                                        <a:schemeClr val="accent1"/>
                                      </p:to>
                                    </p:animClr>
                                    <p:audio>
                                      <p:cMediaNode>
                                        <p:cTn display="0" masterRel="sameClick">
                                          <p:stCondLst>
                                            <p:cond evt="begin" delay="0">
                                              <p:tn val="34"/>
                                            </p:cond>
                                          </p:stCondLst>
                                          <p:endCondLst>
                                            <p:cond evt="onStopAudio" delay="0">
                                              <p:tgtEl>
                                                <p:sldTgt/>
                                              </p:tgtEl>
                                            </p:cond>
                                          </p:endCondLst>
                                        </p:cTn>
                                        <p:tgtEl>
                                          <p:sndTgt r:embed="rId5" name="rege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38917">
                                            <p:txEl>
                                              <p:pRg st="0" end="0"/>
                                            </p:txEl>
                                          </p:spTgt>
                                        </p:tgtEl>
                                        <p:attrNameLst>
                                          <p:attrName>style.visibility</p:attrName>
                                        </p:attrNameLst>
                                      </p:cBhvr>
                                      <p:to>
                                        <p:strVal val="visible"/>
                                      </p:to>
                                    </p:set>
                                    <p:animEffect transition="in" filter="blinds(vertical)">
                                      <p:cBhvr>
                                        <p:cTn id="42" dur="500"/>
                                        <p:tgtEl>
                                          <p:spTgt spid="38917">
                                            <p:txEl>
                                              <p:pRg st="0" end="0"/>
                                            </p:txEl>
                                          </p:spTgt>
                                        </p:tgtEl>
                                      </p:cBhvr>
                                    </p:animEffect>
                                  </p:childTnLst>
                                  <p:subTnLst>
                                    <p:animClr clrSpc="rgb" dir="cw">
                                      <p:cBhvr override="childStyle">
                                        <p:cTn dur="1" fill="hold" display="0" masterRel="nextClick" afterEffect="1"/>
                                        <p:tgtEl>
                                          <p:spTgt spid="38917">
                                            <p:txEl>
                                              <p:pRg st="0" end="0"/>
                                            </p:txEl>
                                          </p:spTgt>
                                        </p:tgtEl>
                                        <p:attrNameLst>
                                          <p:attrName>ppt_c</p:attrName>
                                        </p:attrNameLst>
                                      </p:cBhvr>
                                      <p:to>
                                        <a:srgbClr val="66FF33"/>
                                      </p:to>
                                    </p:animClr>
                                    <p:audio>
                                      <p:cMediaNode>
                                        <p:cTn display="0" masterRel="sameClick">
                                          <p:stCondLst>
                                            <p:cond evt="begin" delay="0">
                                              <p:tn val="40"/>
                                            </p:cond>
                                          </p:stCondLst>
                                          <p:endCondLst>
                                            <p:cond evt="onStopAudio" delay="0">
                                              <p:tgtEl>
                                                <p:sldTgt/>
                                              </p:tgtEl>
                                            </p:cond>
                                          </p:endCondLst>
                                        </p:cTn>
                                        <p:tgtEl>
                                          <p:sndTgt r:embed="rId3" name="Frogchem.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2" fill="hold" grpId="0" nodeType="clickEffect">
                                  <p:stCondLst>
                                    <p:cond delay="0"/>
                                  </p:stCondLst>
                                  <p:childTnLst>
                                    <p:set>
                                      <p:cBhvr>
                                        <p:cTn id="46" dur="1" fill="hold">
                                          <p:stCondLst>
                                            <p:cond delay="0"/>
                                          </p:stCondLst>
                                        </p:cTn>
                                        <p:tgtEl>
                                          <p:spTgt spid="38918">
                                            <p:txEl>
                                              <p:pRg st="0" end="0"/>
                                            </p:txEl>
                                          </p:spTgt>
                                        </p:tgtEl>
                                        <p:attrNameLst>
                                          <p:attrName>style.visibility</p:attrName>
                                        </p:attrNameLst>
                                      </p:cBhvr>
                                      <p:to>
                                        <p:strVal val="visible"/>
                                      </p:to>
                                    </p:set>
                                    <p:anim calcmode="lin" valueType="num">
                                      <p:cBhvr additive="base">
                                        <p:cTn id="47" dur="500" fill="hold"/>
                                        <p:tgtEl>
                                          <p:spTgt spid="38918">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91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8">
                                            <p:txEl>
                                              <p:pRg st="0" end="0"/>
                                            </p:txEl>
                                          </p:spTgt>
                                        </p:tgtEl>
                                        <p:attrNameLst>
                                          <p:attrName>ppt_c</p:attrName>
                                        </p:attrNameLst>
                                      </p:cBhvr>
                                      <p:to>
                                        <a:srgbClr val="FFFF00"/>
                                      </p:to>
                                    </p:animClr>
                                    <p:audio>
                                      <p:cMediaNode>
                                        <p:cTn display="0" masterRel="sameClick">
                                          <p:stCondLst>
                                            <p:cond evt="begin" delay="0">
                                              <p:tn val="45"/>
                                            </p:cond>
                                          </p:stCondLst>
                                          <p:endCondLst>
                                            <p:cond evt="onStopAudio" delay="0">
                                              <p:tgtEl>
                                                <p:sldTgt/>
                                              </p:tgtEl>
                                            </p:cond>
                                          </p:endCondLst>
                                        </p:cTn>
                                        <p:tgtEl>
                                          <p:sndTgt r:embed="rId6" name="Wühle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38918">
                                            <p:txEl>
                                              <p:pRg st="1" end="1"/>
                                            </p:txEl>
                                          </p:spTgt>
                                        </p:tgtEl>
                                        <p:attrNameLst>
                                          <p:attrName>style.visibility</p:attrName>
                                        </p:attrNameLst>
                                      </p:cBhvr>
                                      <p:to>
                                        <p:strVal val="visible"/>
                                      </p:to>
                                    </p:set>
                                    <p:anim calcmode="lin" valueType="num">
                                      <p:cBhvr additive="base">
                                        <p:cTn id="53" dur="500" fill="hold"/>
                                        <p:tgtEl>
                                          <p:spTgt spid="38918">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891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8">
                                            <p:txEl>
                                              <p:pRg st="1" end="1"/>
                                            </p:txEl>
                                          </p:spTgt>
                                        </p:tgtEl>
                                        <p:attrNameLst>
                                          <p:attrName>ppt_c</p:attrName>
                                        </p:attrNameLst>
                                      </p:cBhvr>
                                      <p:to>
                                        <a:srgbClr val="FFFF00"/>
                                      </p:to>
                                    </p:animClr>
                                    <p:audio>
                                      <p:cMediaNode>
                                        <p:cTn display="0" masterRel="sameClick">
                                          <p:stCondLst>
                                            <p:cond evt="begin" delay="0">
                                              <p:tn val="51"/>
                                            </p:cond>
                                          </p:stCondLst>
                                          <p:endCondLst>
                                            <p:cond evt="onStopAudio" delay="0">
                                              <p:tgtEl>
                                                <p:sldTgt/>
                                              </p:tgtEl>
                                            </p:cond>
                                          </p:endCondLst>
                                        </p:cTn>
                                        <p:tgtEl>
                                          <p:sndTgt r:embed="rId6" name="Wühle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2" fill="hold" grpId="0" nodeType="clickEffect">
                                  <p:stCondLst>
                                    <p:cond delay="0"/>
                                  </p:stCondLst>
                                  <p:childTnLst>
                                    <p:set>
                                      <p:cBhvr>
                                        <p:cTn id="58" dur="1" fill="hold">
                                          <p:stCondLst>
                                            <p:cond delay="0"/>
                                          </p:stCondLst>
                                        </p:cTn>
                                        <p:tgtEl>
                                          <p:spTgt spid="38918">
                                            <p:txEl>
                                              <p:pRg st="2" end="2"/>
                                            </p:txEl>
                                          </p:spTgt>
                                        </p:tgtEl>
                                        <p:attrNameLst>
                                          <p:attrName>style.visibility</p:attrName>
                                        </p:attrNameLst>
                                      </p:cBhvr>
                                      <p:to>
                                        <p:strVal val="visible"/>
                                      </p:to>
                                    </p:set>
                                    <p:anim calcmode="lin" valueType="num">
                                      <p:cBhvr additive="base">
                                        <p:cTn id="59" dur="500" fill="hold"/>
                                        <p:tgtEl>
                                          <p:spTgt spid="38918">
                                            <p:txEl>
                                              <p:pRg st="2" end="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891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8">
                                            <p:txEl>
                                              <p:pRg st="2" end="2"/>
                                            </p:txEl>
                                          </p:spTgt>
                                        </p:tgtEl>
                                        <p:attrNameLst>
                                          <p:attrName>ppt_c</p:attrName>
                                        </p:attrNameLst>
                                      </p:cBhvr>
                                      <p:to>
                                        <a:srgbClr val="FFFF00"/>
                                      </p:to>
                                    </p:animClr>
                                    <p:audio>
                                      <p:cMediaNode>
                                        <p:cTn display="0" masterRel="sameClick">
                                          <p:stCondLst>
                                            <p:cond evt="begin" delay="0">
                                              <p:tn val="57"/>
                                            </p:cond>
                                          </p:stCondLst>
                                          <p:endCondLst>
                                            <p:cond evt="onStopAudio" delay="0">
                                              <p:tgtEl>
                                                <p:sldTgt/>
                                              </p:tgtEl>
                                            </p:cond>
                                          </p:endCondLst>
                                        </p:cTn>
                                        <p:tgtEl>
                                          <p:sndTgt r:embed="rId6" name="Wühlen.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2" fill="hold" grpId="0" nodeType="clickEffect">
                                  <p:stCondLst>
                                    <p:cond delay="0"/>
                                  </p:stCondLst>
                                  <p:childTnLst>
                                    <p:set>
                                      <p:cBhvr>
                                        <p:cTn id="64" dur="1" fill="hold">
                                          <p:stCondLst>
                                            <p:cond delay="0"/>
                                          </p:stCondLst>
                                        </p:cTn>
                                        <p:tgtEl>
                                          <p:spTgt spid="38919"/>
                                        </p:tgtEl>
                                        <p:attrNameLst>
                                          <p:attrName>style.visibility</p:attrName>
                                        </p:attrNameLst>
                                      </p:cBhvr>
                                      <p:to>
                                        <p:strVal val="visible"/>
                                      </p:to>
                                    </p:set>
                                    <p:anim calcmode="lin" valueType="num">
                                      <p:cBhvr additive="base">
                                        <p:cTn id="65" dur="500" fill="hold"/>
                                        <p:tgtEl>
                                          <p:spTgt spid="38919"/>
                                        </p:tgtEl>
                                        <p:attrNameLst>
                                          <p:attrName>ppt_x</p:attrName>
                                        </p:attrNameLst>
                                      </p:cBhvr>
                                      <p:tavLst>
                                        <p:tav tm="0">
                                          <p:val>
                                            <p:strVal val="0-#ppt_w/2"/>
                                          </p:val>
                                        </p:tav>
                                        <p:tav tm="100000">
                                          <p:val>
                                            <p:strVal val="#ppt_x"/>
                                          </p:val>
                                        </p:tav>
                                      </p:tavLst>
                                    </p:anim>
                                    <p:anim calcmode="lin" valueType="num">
                                      <p:cBhvr additive="base">
                                        <p:cTn id="66" dur="500" fill="hold"/>
                                        <p:tgtEl>
                                          <p:spTgt spid="38919"/>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8919"/>
                                        </p:tgtEl>
                                        <p:attrNameLst>
                                          <p:attrName>ppt_c</p:attrName>
                                        </p:attrNameLst>
                                      </p:cBhvr>
                                      <p:to>
                                        <a:srgbClr val="66FF33"/>
                                      </p:to>
                                    </p:animClr>
                                    <p:audio>
                                      <p:cMediaNode>
                                        <p:cTn display="0" masterRel="sameClick">
                                          <p:stCondLst>
                                            <p:cond evt="begin" delay="0">
                                              <p:tn val="63"/>
                                            </p:cond>
                                          </p:stCondLst>
                                          <p:endCondLst>
                                            <p:cond evt="onStopAudio" delay="0">
                                              <p:tgtEl>
                                                <p:sldTgt/>
                                              </p:tgtEl>
                                            </p:cond>
                                          </p:endCondLst>
                                        </p:cTn>
                                        <p:tgtEl>
                                          <p:sndTgt r:embed="rId7" name="Abtra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8920">
                                            <p:txEl>
                                              <p:pRg st="0" end="0"/>
                                            </p:txEl>
                                          </p:spTgt>
                                        </p:tgtEl>
                                        <p:attrNameLst>
                                          <p:attrName>style.visibility</p:attrName>
                                        </p:attrNameLst>
                                      </p:cBhvr>
                                      <p:to>
                                        <p:strVal val="visible"/>
                                      </p:to>
                                    </p:set>
                                    <p:animEffect transition="in" filter="blinds(horizontal)">
                                      <p:cBhvr>
                                        <p:cTn id="71" dur="500"/>
                                        <p:tgtEl>
                                          <p:spTgt spid="38920">
                                            <p:txEl>
                                              <p:pRg st="0" end="0"/>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8" name="Vög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build="p" autoUpdateAnimBg="0"/>
      <p:bldP spid="38914" grpId="0" autoUpdateAnimBg="0"/>
      <p:bldP spid="38915" grpId="0" build="p" autoUpdateAnimBg="0"/>
      <p:bldP spid="38916" grpId="0" build="p" autoUpdateAnimBg="0"/>
      <p:bldP spid="38917" grpId="0" build="p" autoUpdateAnimBg="0"/>
      <p:bldP spid="38918" grpId="0" build="p" autoUpdateAnimBg="0"/>
      <p:bldP spid="38919" grpId="0" autoUpdateAnimBg="0"/>
      <p:bldP spid="3892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Form 39936">
            <a:extLst>
              <a:ext uri="{FF2B5EF4-FFF2-40B4-BE49-F238E27FC236}">
                <a16:creationId xmlns:a16="http://schemas.microsoft.com/office/drawing/2014/main" id="{C60ABE3A-D8C2-4751-AD3C-2961A1031504}"/>
              </a:ext>
            </a:extLst>
          </p:cNvPr>
          <p:cNvSpPr>
            <a:spLocks noGrp="1" noChangeArrowheads="1"/>
          </p:cNvSpPr>
          <p:nvPr>
            <p:ph type="title"/>
          </p:nvPr>
        </p:nvSpPr>
        <p:spPr>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Inhalte aus den Übungen</a:t>
            </a:r>
          </a:p>
        </p:txBody>
      </p:sp>
      <p:sp>
        <p:nvSpPr>
          <p:cNvPr id="39938" name="Rechteck 39937">
            <a:extLst>
              <a:ext uri="{FF2B5EF4-FFF2-40B4-BE49-F238E27FC236}">
                <a16:creationId xmlns:a16="http://schemas.microsoft.com/office/drawing/2014/main" id="{2907BA24-23D3-479D-99C2-ACEB8DFF0F0F}"/>
              </a:ext>
            </a:extLst>
          </p:cNvPr>
          <p:cNvSpPr>
            <a:spLocks noChangeArrowheads="1"/>
          </p:cNvSpPr>
          <p:nvPr/>
        </p:nvSpPr>
        <p:spPr bwMode="auto">
          <a:xfrm>
            <a:off x="685800" y="1676400"/>
            <a:ext cx="746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unterscheidet man Festgestein von Lockergestein ?</a:t>
            </a:r>
          </a:p>
        </p:txBody>
      </p:sp>
      <p:sp>
        <p:nvSpPr>
          <p:cNvPr id="39939" name="Rechteck 39938">
            <a:extLst>
              <a:ext uri="{FF2B5EF4-FFF2-40B4-BE49-F238E27FC236}">
                <a16:creationId xmlns:a16="http://schemas.microsoft.com/office/drawing/2014/main" id="{443932BC-0788-4D33-BAA7-135D380C45B5}"/>
              </a:ext>
            </a:extLst>
          </p:cNvPr>
          <p:cNvSpPr>
            <a:spLocks noChangeArrowheads="1"/>
          </p:cNvSpPr>
          <p:nvPr/>
        </p:nvSpPr>
        <p:spPr bwMode="auto">
          <a:xfrm>
            <a:off x="762000" y="2049463"/>
            <a:ext cx="78486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Ein Probe stück,das 24 Stunden in klares Wasser gelegt hat , kann unterschiedliche Erscheinungen haben:</a:t>
            </a:r>
          </a:p>
          <a:p>
            <a:pPr>
              <a:spcBef>
                <a:spcPct val="50000"/>
              </a:spcBef>
            </a:pPr>
            <a:r>
              <a:rPr lang="de-DE" altLang="de-DE">
                <a:latin typeface="Times New Roman" panose="02020603050405020304" pitchFamily="18" charset="0"/>
              </a:rPr>
              <a:t>- stark veränderlich	(Probe in Brei übergegengen) ====&gt; Lockergesatein</a:t>
            </a:r>
          </a:p>
          <a:p>
            <a:pPr>
              <a:spcBef>
                <a:spcPct val="50000"/>
              </a:spcBef>
            </a:pPr>
            <a:r>
              <a:rPr lang="de-DE" altLang="de-DE">
                <a:latin typeface="Times New Roman" panose="02020603050405020304" pitchFamily="18" charset="0"/>
              </a:rPr>
              <a:t>- veränderlich	===&gt; Lockergestein oder Halbfestgestein (Salzgestein)</a:t>
            </a:r>
          </a:p>
          <a:p>
            <a:pPr>
              <a:spcBef>
                <a:spcPct val="50000"/>
              </a:spcBef>
            </a:pPr>
            <a:r>
              <a:rPr lang="de-DE" altLang="de-DE">
                <a:latin typeface="Times New Roman" panose="02020603050405020304" pitchFamily="18" charset="0"/>
              </a:rPr>
              <a:t>-mäßig veränderlich	(Oberfläche der Probe aufgeweicht oder Teile brechen ab)=&gt; Halbfestgestein 		(Gibstein)</a:t>
            </a:r>
          </a:p>
          <a:p>
            <a:pPr>
              <a:spcBef>
                <a:spcPct val="50000"/>
              </a:spcBef>
            </a:pPr>
            <a:r>
              <a:rPr lang="de-DE" altLang="de-DE">
                <a:latin typeface="Times New Roman" panose="02020603050405020304" pitchFamily="18" charset="0"/>
              </a:rPr>
              <a:t>-nicht veränderlich	(keine Veränderung an der Probe festzustellen) =&gt; Festgestein (Granit)</a:t>
            </a:r>
          </a:p>
        </p:txBody>
      </p:sp>
      <p:sp>
        <p:nvSpPr>
          <p:cNvPr id="39940" name="Rechteck 39939">
            <a:extLst>
              <a:ext uri="{FF2B5EF4-FFF2-40B4-BE49-F238E27FC236}">
                <a16:creationId xmlns:a16="http://schemas.microsoft.com/office/drawing/2014/main" id="{9D68ABBA-CEF1-4032-8227-162244E788BD}"/>
              </a:ext>
            </a:extLst>
          </p:cNvPr>
          <p:cNvSpPr>
            <a:spLocks noChangeArrowheads="1"/>
          </p:cNvSpPr>
          <p:nvPr/>
        </p:nvSpPr>
        <p:spPr bwMode="auto">
          <a:xfrm>
            <a:off x="914400" y="4106863"/>
            <a:ext cx="701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bestimmt man Bodenkennwerte mit einfachen Feldmethoden</a:t>
            </a:r>
          </a:p>
        </p:txBody>
      </p:sp>
      <p:sp>
        <p:nvSpPr>
          <p:cNvPr id="39941" name="Rechteck 39940">
            <a:extLst>
              <a:ext uri="{FF2B5EF4-FFF2-40B4-BE49-F238E27FC236}">
                <a16:creationId xmlns:a16="http://schemas.microsoft.com/office/drawing/2014/main" id="{458FF6FC-6DDE-4276-A69C-63651F09C29C}"/>
              </a:ext>
            </a:extLst>
          </p:cNvPr>
          <p:cNvSpPr>
            <a:spLocks noChangeArrowheads="1"/>
          </p:cNvSpPr>
          <p:nvPr/>
        </p:nvSpPr>
        <p:spPr bwMode="auto">
          <a:xfrm>
            <a:off x="609600" y="4419600"/>
            <a:ext cx="7848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Feuchtezustand</a:t>
            </a:r>
          </a:p>
          <a:p>
            <a:pPr>
              <a:spcBef>
                <a:spcPct val="50000"/>
              </a:spcBef>
            </a:pPr>
            <a:r>
              <a:rPr lang="de-DE" altLang="de-DE">
                <a:latin typeface="Times New Roman" panose="02020603050405020304" pitchFamily="18" charset="0"/>
              </a:rPr>
              <a:t>- Farbe</a:t>
            </a:r>
          </a:p>
          <a:p>
            <a:pPr>
              <a:spcBef>
                <a:spcPct val="50000"/>
              </a:spcBef>
            </a:pPr>
            <a:r>
              <a:rPr lang="de-DE" altLang="de-DE">
                <a:latin typeface="Times New Roman" panose="02020603050405020304" pitchFamily="18" charset="0"/>
              </a:rPr>
              <a:t>- Kalkgehalt mit HCl</a:t>
            </a:r>
          </a:p>
          <a:p>
            <a:pPr>
              <a:spcBef>
                <a:spcPct val="50000"/>
              </a:spcBef>
            </a:pPr>
            <a:r>
              <a:rPr lang="de-DE" altLang="de-DE">
                <a:latin typeface="Times New Roman" panose="02020603050405020304" pitchFamily="18" charset="0"/>
              </a:rPr>
              <a:t>- pH -Wert mit Sonde</a:t>
            </a:r>
          </a:p>
          <a:p>
            <a:pPr>
              <a:spcBef>
                <a:spcPct val="50000"/>
              </a:spcBef>
            </a:pPr>
            <a:r>
              <a:rPr lang="de-DE" altLang="de-DE">
                <a:latin typeface="Times New Roman" panose="02020603050405020304" pitchFamily="18" charset="0"/>
              </a:rPr>
              <a:t>- Humusgehalt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blinds(horizontal)">
                                      <p:cBhvr>
                                        <p:cTn id="7" dur="500"/>
                                        <p:tgtEl>
                                          <p:spTgt spid="3993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Frogchem.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 calcmode="lin" valueType="num">
                                      <p:cBhvr additive="base">
                                        <p:cTn id="12" dur="500" fill="hold"/>
                                        <p:tgtEl>
                                          <p:spTgt spid="3993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993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9938">
                                            <p:txEl>
                                              <p:pRg st="0" end="0"/>
                                            </p:txEl>
                                          </p:spTgt>
                                        </p:tgtEl>
                                        <p:attrNameLst>
                                          <p:attrName>ppt_c</p:attrName>
                                        </p:attrNameLst>
                                      </p:cBhvr>
                                      <p:to>
                                        <a:srgbClr val="66FF33"/>
                                      </p:to>
                                    </p:animClr>
                                    <p:audio>
                                      <p:cMediaNode>
                                        <p:cTn display="0" masterRel="sameClick">
                                          <p:stCondLst>
                                            <p:cond evt="begin" delay="0">
                                              <p:tn val="10"/>
                                            </p:cond>
                                          </p:stCondLst>
                                          <p:endCondLst>
                                            <p:cond evt="onStopAudio" delay="0">
                                              <p:tgtEl>
                                                <p:sldTgt/>
                                              </p:tgtEl>
                                            </p:cond>
                                          </p:endCondLst>
                                        </p:cTn>
                                        <p:tgtEl>
                                          <p:sndTgt r:embed="rId3" name="smok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Effect transition="in" filter="blinds(vertical)">
                                      <p:cBhvr>
                                        <p:cTn id="18" dur="500"/>
                                        <p:tgtEl>
                                          <p:spTgt spid="39939">
                                            <p:txEl>
                                              <p:pRg st="0" end="0"/>
                                            </p:txEl>
                                          </p:spTgt>
                                        </p:tgtEl>
                                      </p:cBhvr>
                                    </p:animEffect>
                                  </p:childTnLst>
                                  <p:subTnLst>
                                    <p:animClr clrSpc="rgb" dir="cw">
                                      <p:cBhvr override="childStyle">
                                        <p:cTn dur="1" fill="hold" display="0" masterRel="nextClick" afterEffect="1"/>
                                        <p:tgtEl>
                                          <p:spTgt spid="39939">
                                            <p:txEl>
                                              <p:pRg st="0" end="0"/>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4" name="Abtra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39939">
                                            <p:txEl>
                                              <p:pRg st="1" end="1"/>
                                            </p:txEl>
                                          </p:spTgt>
                                        </p:tgtEl>
                                        <p:attrNameLst>
                                          <p:attrName>style.visibility</p:attrName>
                                        </p:attrNameLst>
                                      </p:cBhvr>
                                      <p:to>
                                        <p:strVal val="visible"/>
                                      </p:to>
                                    </p:set>
                                    <p:animEffect transition="in" filter="blinds(vertical)">
                                      <p:cBhvr>
                                        <p:cTn id="23" dur="500"/>
                                        <p:tgtEl>
                                          <p:spTgt spid="39939">
                                            <p:txEl>
                                              <p:pRg st="1" end="1"/>
                                            </p:txEl>
                                          </p:spTgt>
                                        </p:tgtEl>
                                      </p:cBhvr>
                                    </p:animEffect>
                                  </p:childTnLst>
                                  <p:subTnLst>
                                    <p:animClr clrSpc="rgb" dir="cw">
                                      <p:cBhvr override="childStyle">
                                        <p:cTn dur="1" fill="hold" display="0" masterRel="nextClick" afterEffect="1"/>
                                        <p:tgtEl>
                                          <p:spTgt spid="39939">
                                            <p:txEl>
                                              <p:pRg st="1" end="1"/>
                                            </p:txEl>
                                          </p:spTgt>
                                        </p:tgtEl>
                                        <p:attrNameLst>
                                          <p:attrName>ppt_c</p:attrName>
                                        </p:attrNameLst>
                                      </p:cBhvr>
                                      <p:to>
                                        <a:srgbClr val="FFFF00"/>
                                      </p:to>
                                    </p:animClr>
                                    <p:audio>
                                      <p:cMediaNode>
                                        <p:cTn display="0" masterRel="sameClick">
                                          <p:stCondLst>
                                            <p:cond evt="begin" delay="0">
                                              <p:tn val="21"/>
                                            </p:cond>
                                          </p:stCondLst>
                                          <p:endCondLst>
                                            <p:cond evt="onStopAudio" delay="0">
                                              <p:tgtEl>
                                                <p:sldTgt/>
                                              </p:tgtEl>
                                            </p:cond>
                                          </p:endCondLst>
                                        </p:cTn>
                                        <p:tgtEl>
                                          <p:sndTgt r:embed="rId4" name="Abtra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39939">
                                            <p:txEl>
                                              <p:pRg st="2" end="2"/>
                                            </p:txEl>
                                          </p:spTgt>
                                        </p:tgtEl>
                                        <p:attrNameLst>
                                          <p:attrName>style.visibility</p:attrName>
                                        </p:attrNameLst>
                                      </p:cBhvr>
                                      <p:to>
                                        <p:strVal val="visible"/>
                                      </p:to>
                                    </p:set>
                                    <p:animEffect transition="in" filter="blinds(vertical)">
                                      <p:cBhvr>
                                        <p:cTn id="28" dur="500"/>
                                        <p:tgtEl>
                                          <p:spTgt spid="39939">
                                            <p:txEl>
                                              <p:pRg st="2" end="2"/>
                                            </p:txEl>
                                          </p:spTgt>
                                        </p:tgtEl>
                                      </p:cBhvr>
                                    </p:animEffect>
                                  </p:childTnLst>
                                  <p:subTnLst>
                                    <p:animClr clrSpc="rgb" dir="cw">
                                      <p:cBhvr override="childStyle">
                                        <p:cTn dur="1" fill="hold" display="0" masterRel="nextClick" afterEffect="1"/>
                                        <p:tgtEl>
                                          <p:spTgt spid="39939">
                                            <p:txEl>
                                              <p:pRg st="2" end="2"/>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4" name="Abtrag.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39939">
                                            <p:txEl>
                                              <p:pRg st="3" end="3"/>
                                            </p:txEl>
                                          </p:spTgt>
                                        </p:tgtEl>
                                        <p:attrNameLst>
                                          <p:attrName>style.visibility</p:attrName>
                                        </p:attrNameLst>
                                      </p:cBhvr>
                                      <p:to>
                                        <p:strVal val="visible"/>
                                      </p:to>
                                    </p:set>
                                    <p:animEffect transition="in" filter="blinds(vertical)">
                                      <p:cBhvr>
                                        <p:cTn id="33" dur="500"/>
                                        <p:tgtEl>
                                          <p:spTgt spid="39939">
                                            <p:txEl>
                                              <p:pRg st="3" end="3"/>
                                            </p:txEl>
                                          </p:spTgt>
                                        </p:tgtEl>
                                      </p:cBhvr>
                                    </p:animEffect>
                                  </p:childTnLst>
                                  <p:subTnLst>
                                    <p:animClr clrSpc="rgb" dir="cw">
                                      <p:cBhvr override="childStyle">
                                        <p:cTn dur="1" fill="hold" display="0" masterRel="nextClick" afterEffect="1"/>
                                        <p:tgtEl>
                                          <p:spTgt spid="39939">
                                            <p:txEl>
                                              <p:pRg st="3" end="3"/>
                                            </p:txEl>
                                          </p:spTgt>
                                        </p:tgtEl>
                                        <p:attrNameLst>
                                          <p:attrName>ppt_c</p:attrName>
                                        </p:attrNameLst>
                                      </p:cBhvr>
                                      <p:to>
                                        <a:srgbClr val="FFFF00"/>
                                      </p:to>
                                    </p:animClr>
                                    <p:audio>
                                      <p:cMediaNode>
                                        <p:cTn display="0" masterRel="sameClick">
                                          <p:stCondLst>
                                            <p:cond evt="begin" delay="0">
                                              <p:tn val="31"/>
                                            </p:cond>
                                          </p:stCondLst>
                                          <p:endCondLst>
                                            <p:cond evt="onStopAudio" delay="0">
                                              <p:tgtEl>
                                                <p:sldTgt/>
                                              </p:tgtEl>
                                            </p:cond>
                                          </p:endCondLst>
                                        </p:cTn>
                                        <p:tgtEl>
                                          <p:sndTgt r:embed="rId4" name="Abtra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39939">
                                            <p:txEl>
                                              <p:pRg st="4" end="4"/>
                                            </p:txEl>
                                          </p:spTgt>
                                        </p:tgtEl>
                                        <p:attrNameLst>
                                          <p:attrName>style.visibility</p:attrName>
                                        </p:attrNameLst>
                                      </p:cBhvr>
                                      <p:to>
                                        <p:strVal val="visible"/>
                                      </p:to>
                                    </p:set>
                                    <p:animEffect transition="in" filter="blinds(vertical)">
                                      <p:cBhvr>
                                        <p:cTn id="38" dur="500"/>
                                        <p:tgtEl>
                                          <p:spTgt spid="39939">
                                            <p:txEl>
                                              <p:pRg st="4" end="4"/>
                                            </p:txEl>
                                          </p:spTgt>
                                        </p:tgtEl>
                                      </p:cBhvr>
                                    </p:animEffect>
                                  </p:childTnLst>
                                  <p:subTnLst>
                                    <p:animClr clrSpc="rgb" dir="cw">
                                      <p:cBhvr override="childStyle">
                                        <p:cTn dur="1" fill="hold" display="0" masterRel="nextClick" afterEffect="1"/>
                                        <p:tgtEl>
                                          <p:spTgt spid="39939">
                                            <p:txEl>
                                              <p:pRg st="4" end="4"/>
                                            </p:txEl>
                                          </p:spTgt>
                                        </p:tgtEl>
                                        <p:attrNameLst>
                                          <p:attrName>ppt_c</p:attrName>
                                        </p:attrNameLst>
                                      </p:cBhvr>
                                      <p:to>
                                        <a:srgbClr val="FFFF00"/>
                                      </p:to>
                                    </p:animClr>
                                    <p:audio>
                                      <p:cMediaNode>
                                        <p:cTn display="0" masterRel="sameClick">
                                          <p:stCondLst>
                                            <p:cond evt="begin" delay="0">
                                              <p:tn val="36"/>
                                            </p:cond>
                                          </p:stCondLst>
                                          <p:endCondLst>
                                            <p:cond evt="onStopAudio" delay="0">
                                              <p:tgtEl>
                                                <p:sldTgt/>
                                              </p:tgtEl>
                                            </p:cond>
                                          </p:endCondLst>
                                        </p:cTn>
                                        <p:tgtEl>
                                          <p:sndTgt r:embed="rId4" name="Abtra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9940">
                                            <p:txEl>
                                              <p:pRg st="0" end="0"/>
                                            </p:txEl>
                                          </p:spTgt>
                                        </p:tgtEl>
                                        <p:attrNameLst>
                                          <p:attrName>style.visibility</p:attrName>
                                        </p:attrNameLst>
                                      </p:cBhvr>
                                      <p:to>
                                        <p:strVal val="visible"/>
                                      </p:to>
                                    </p:set>
                                    <p:anim calcmode="lin" valueType="num">
                                      <p:cBhvr additive="base">
                                        <p:cTn id="43" dur="500" fill="hold"/>
                                        <p:tgtEl>
                                          <p:spTgt spid="3994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994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9940">
                                            <p:txEl>
                                              <p:pRg st="0" end="0"/>
                                            </p:txEl>
                                          </p:spTgt>
                                        </p:tgtEl>
                                        <p:attrNameLst>
                                          <p:attrName>ppt_c</p:attrName>
                                        </p:attrNameLst>
                                      </p:cBhvr>
                                      <p:to>
                                        <a:srgbClr val="66FF33"/>
                                      </p:to>
                                    </p:animClr>
                                    <p:audio>
                                      <p:cMediaNode>
                                        <p:cTn display="0" masterRel="sameClick">
                                          <p:stCondLst>
                                            <p:cond evt="begin" delay="0">
                                              <p:tn val="41"/>
                                            </p:cond>
                                          </p:stCondLst>
                                          <p:endCondLst>
                                            <p:cond evt="onStopAudio" delay="0">
                                              <p:tgtEl>
                                                <p:sldTgt/>
                                              </p:tgtEl>
                                            </p:cond>
                                          </p:endCondLst>
                                        </p:cTn>
                                        <p:tgtEl>
                                          <p:sndTgt r:embed="rId5" name="Freaknat.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9941">
                                            <p:txEl>
                                              <p:pRg st="0" end="0"/>
                                            </p:txEl>
                                          </p:spTgt>
                                        </p:tgtEl>
                                        <p:attrNameLst>
                                          <p:attrName>style.visibility</p:attrName>
                                        </p:attrNameLst>
                                      </p:cBhvr>
                                      <p:to>
                                        <p:strVal val="visible"/>
                                      </p:to>
                                    </p:set>
                                    <p:anim calcmode="lin" valueType="num">
                                      <p:cBhvr additive="base">
                                        <p:cTn id="49" dur="500" fill="hold"/>
                                        <p:tgtEl>
                                          <p:spTgt spid="3994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4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9941">
                                            <p:txEl>
                                              <p:pRg st="0" end="0"/>
                                            </p:txEl>
                                          </p:spTgt>
                                        </p:tgtEl>
                                        <p:attrNameLst>
                                          <p:attrName>ppt_c</p:attrName>
                                        </p:attrNameLst>
                                      </p:cBhvr>
                                      <p:to>
                                        <a:srgbClr val="FFFF00"/>
                                      </p:to>
                                    </p:animClr>
                                    <p:audio>
                                      <p:cMediaNode>
                                        <p:cTn display="0" masterRel="sameClick">
                                          <p:stCondLst>
                                            <p:cond evt="begin" delay="0">
                                              <p:tn val="47"/>
                                            </p:cond>
                                          </p:stCondLst>
                                          <p:endCondLst>
                                            <p:cond evt="onStopAudio" delay="0">
                                              <p:tgtEl>
                                                <p:sldTgt/>
                                              </p:tgtEl>
                                            </p:cond>
                                          </p:endCondLst>
                                        </p:cTn>
                                        <p:tgtEl>
                                          <p:sndTgt r:embed="rId6" name="trompet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9941">
                                            <p:txEl>
                                              <p:pRg st="1" end="1"/>
                                            </p:txEl>
                                          </p:spTgt>
                                        </p:tgtEl>
                                        <p:attrNameLst>
                                          <p:attrName>style.visibility</p:attrName>
                                        </p:attrNameLst>
                                      </p:cBhvr>
                                      <p:to>
                                        <p:strVal val="visible"/>
                                      </p:to>
                                    </p:set>
                                    <p:anim calcmode="lin" valueType="num">
                                      <p:cBhvr additive="base">
                                        <p:cTn id="55" dur="500" fill="hold"/>
                                        <p:tgtEl>
                                          <p:spTgt spid="39941">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941">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9941">
                                            <p:txEl>
                                              <p:pRg st="1" end="1"/>
                                            </p:txEl>
                                          </p:spTgt>
                                        </p:tgtEl>
                                        <p:attrNameLst>
                                          <p:attrName>ppt_c</p:attrName>
                                        </p:attrNameLst>
                                      </p:cBhvr>
                                      <p:to>
                                        <a:srgbClr val="FFFF00"/>
                                      </p:to>
                                    </p:animClr>
                                    <p:audio>
                                      <p:cMediaNode>
                                        <p:cTn display="0" masterRel="sameClick">
                                          <p:stCondLst>
                                            <p:cond evt="begin" delay="0">
                                              <p:tn val="53"/>
                                            </p:cond>
                                          </p:stCondLst>
                                          <p:endCondLst>
                                            <p:cond evt="onStopAudio" delay="0">
                                              <p:tgtEl>
                                                <p:sldTgt/>
                                              </p:tgtEl>
                                            </p:cond>
                                          </p:endCondLst>
                                        </p:cTn>
                                        <p:tgtEl>
                                          <p:sndTgt r:embed="rId6" name="trompet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9941">
                                            <p:txEl>
                                              <p:pRg st="2" end="2"/>
                                            </p:txEl>
                                          </p:spTgt>
                                        </p:tgtEl>
                                        <p:attrNameLst>
                                          <p:attrName>style.visibility</p:attrName>
                                        </p:attrNameLst>
                                      </p:cBhvr>
                                      <p:to>
                                        <p:strVal val="visible"/>
                                      </p:to>
                                    </p:set>
                                    <p:anim calcmode="lin" valueType="num">
                                      <p:cBhvr additive="base">
                                        <p:cTn id="61" dur="500" fill="hold"/>
                                        <p:tgtEl>
                                          <p:spTgt spid="39941">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941">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9941">
                                            <p:txEl>
                                              <p:pRg st="2" end="2"/>
                                            </p:txEl>
                                          </p:spTgt>
                                        </p:tgtEl>
                                        <p:attrNameLst>
                                          <p:attrName>ppt_c</p:attrName>
                                        </p:attrNameLst>
                                      </p:cBhvr>
                                      <p:to>
                                        <a:srgbClr val="FFFF00"/>
                                      </p:to>
                                    </p:animClr>
                                    <p:audio>
                                      <p:cMediaNode>
                                        <p:cTn display="0" masterRel="sameClick">
                                          <p:stCondLst>
                                            <p:cond evt="begin" delay="0">
                                              <p:tn val="59"/>
                                            </p:cond>
                                          </p:stCondLst>
                                          <p:endCondLst>
                                            <p:cond evt="onStopAudio" delay="0">
                                              <p:tgtEl>
                                                <p:sldTgt/>
                                              </p:tgtEl>
                                            </p:cond>
                                          </p:endCondLst>
                                        </p:cTn>
                                        <p:tgtEl>
                                          <p:sndTgt r:embed="rId6" name="trompet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9941">
                                            <p:txEl>
                                              <p:pRg st="3" end="3"/>
                                            </p:txEl>
                                          </p:spTgt>
                                        </p:tgtEl>
                                        <p:attrNameLst>
                                          <p:attrName>style.visibility</p:attrName>
                                        </p:attrNameLst>
                                      </p:cBhvr>
                                      <p:to>
                                        <p:strVal val="visible"/>
                                      </p:to>
                                    </p:set>
                                    <p:anim calcmode="lin" valueType="num">
                                      <p:cBhvr additive="base">
                                        <p:cTn id="67" dur="500" fill="hold"/>
                                        <p:tgtEl>
                                          <p:spTgt spid="39941">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941">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9941">
                                            <p:txEl>
                                              <p:pRg st="3" end="3"/>
                                            </p:txEl>
                                          </p:spTgt>
                                        </p:tgtEl>
                                        <p:attrNameLst>
                                          <p:attrName>ppt_c</p:attrName>
                                        </p:attrNameLst>
                                      </p:cBhvr>
                                      <p:to>
                                        <a:srgbClr val="FFFF00"/>
                                      </p:to>
                                    </p:animClr>
                                    <p:audio>
                                      <p:cMediaNode>
                                        <p:cTn display="0" masterRel="sameClick">
                                          <p:stCondLst>
                                            <p:cond evt="begin" delay="0">
                                              <p:tn val="65"/>
                                            </p:cond>
                                          </p:stCondLst>
                                          <p:endCondLst>
                                            <p:cond evt="onStopAudio" delay="0">
                                              <p:tgtEl>
                                                <p:sldTgt/>
                                              </p:tgtEl>
                                            </p:cond>
                                          </p:endCondLst>
                                        </p:cTn>
                                        <p:tgtEl>
                                          <p:sndTgt r:embed="rId6" name="trompet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39941">
                                            <p:txEl>
                                              <p:pRg st="4" end="4"/>
                                            </p:txEl>
                                          </p:spTgt>
                                        </p:tgtEl>
                                        <p:attrNameLst>
                                          <p:attrName>style.visibility</p:attrName>
                                        </p:attrNameLst>
                                      </p:cBhvr>
                                      <p:to>
                                        <p:strVal val="visible"/>
                                      </p:to>
                                    </p:set>
                                    <p:anim calcmode="lin" valueType="num">
                                      <p:cBhvr additive="base">
                                        <p:cTn id="73" dur="500" fill="hold"/>
                                        <p:tgtEl>
                                          <p:spTgt spid="39941">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9941">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9941">
                                            <p:txEl>
                                              <p:pRg st="4" end="4"/>
                                            </p:txEl>
                                          </p:spTgt>
                                        </p:tgtEl>
                                        <p:attrNameLst>
                                          <p:attrName>ppt_c</p:attrName>
                                        </p:attrNameLst>
                                      </p:cBhvr>
                                      <p:to>
                                        <a:srgbClr val="FFFF00"/>
                                      </p:to>
                                    </p:animClr>
                                    <p:audio>
                                      <p:cMediaNode>
                                        <p:cTn display="0" masterRel="sameClick">
                                          <p:stCondLst>
                                            <p:cond evt="begin" delay="0">
                                              <p:tn val="71"/>
                                            </p:cond>
                                          </p:stCondLst>
                                          <p:endCondLst>
                                            <p:cond evt="onStopAudio" delay="0">
                                              <p:tgtEl>
                                                <p:sldTgt/>
                                              </p:tgtEl>
                                            </p:cond>
                                          </p:endCondLst>
                                        </p:cTn>
                                        <p:tgtEl>
                                          <p:sndTgt r:embed="rId6" name="trompe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build="p" autoUpdateAnimBg="0"/>
      <p:bldP spid="39938" grpId="0" build="p" autoUpdateAnimBg="0"/>
      <p:bldP spid="39939" grpId="0" build="p" autoUpdateAnimBg="0"/>
      <p:bldP spid="39940" grpId="0" build="p" autoUpdateAnimBg="0"/>
      <p:bldP spid="3994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hteck 40960">
            <a:extLst>
              <a:ext uri="{FF2B5EF4-FFF2-40B4-BE49-F238E27FC236}">
                <a16:creationId xmlns:a16="http://schemas.microsoft.com/office/drawing/2014/main" id="{D2FA4BF9-F993-42C1-9258-8D58A0932F11}"/>
              </a:ext>
            </a:extLst>
          </p:cNvPr>
          <p:cNvSpPr>
            <a:spLocks noChangeArrowheads="1"/>
          </p:cNvSpPr>
          <p:nvPr/>
        </p:nvSpPr>
        <p:spPr bwMode="auto">
          <a:xfrm>
            <a:off x="609600" y="3810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unterscheidet man Sedimentgestein , metamorphes Gestein und magmatisches Gestein ? </a:t>
            </a:r>
          </a:p>
        </p:txBody>
      </p:sp>
      <p:sp>
        <p:nvSpPr>
          <p:cNvPr id="40962" name="Rechteck 40961">
            <a:extLst>
              <a:ext uri="{FF2B5EF4-FFF2-40B4-BE49-F238E27FC236}">
                <a16:creationId xmlns:a16="http://schemas.microsoft.com/office/drawing/2014/main" id="{83B0F97B-387F-4ECF-8BF2-9B3028D70712}"/>
              </a:ext>
            </a:extLst>
          </p:cNvPr>
          <p:cNvSpPr>
            <a:spLocks noChangeArrowheads="1"/>
          </p:cNvSpPr>
          <p:nvPr/>
        </p:nvSpPr>
        <p:spPr bwMode="auto">
          <a:xfrm>
            <a:off x="533400" y="762000"/>
            <a:ext cx="8153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Sedimentgestein :	sind an der oberfläche  abgelagert worden. Ihre Bestandteile werden durch Wasser, 		Wind und eis transportiert, chemisch ausgefaällt und durch Organismen aufgebaut 		(Sand, Schlick)</a:t>
            </a:r>
          </a:p>
          <a:p>
            <a:pPr>
              <a:spcBef>
                <a:spcPct val="50000"/>
              </a:spcBef>
            </a:pPr>
            <a:r>
              <a:rPr lang="de-DE" altLang="de-DE">
                <a:latin typeface="Times New Roman" panose="02020603050405020304" pitchFamily="18" charset="0"/>
              </a:rPr>
              <a:t>Methamorphite:	Sie entstehen in der tiefen Erdkruste durch Umwandlung von Sedimentgestein und		 Magmatiten unter Druck ( Gneis, Tonschiefer, Marmor)</a:t>
            </a:r>
          </a:p>
          <a:p>
            <a:pPr>
              <a:spcBef>
                <a:spcPct val="50000"/>
              </a:spcBef>
            </a:pPr>
            <a:r>
              <a:rPr lang="de-DE" altLang="de-DE">
                <a:latin typeface="Times New Roman" panose="02020603050405020304" pitchFamily="18" charset="0"/>
              </a:rPr>
              <a:t>Magmatite:		Diese Gesteine sind völlig aus der Schmelze erstarrt</a:t>
            </a:r>
          </a:p>
          <a:p>
            <a:pPr>
              <a:spcBef>
                <a:spcPct val="50000"/>
              </a:spcBef>
            </a:pPr>
            <a:r>
              <a:rPr lang="de-DE" altLang="de-DE">
                <a:latin typeface="Times New Roman" panose="02020603050405020304" pitchFamily="18" charset="0"/>
              </a:rPr>
              <a:t>	Plutonite:	vollkörnig bis grobkörnig,keine Blasenhohlräume, Gefüge richtungslos (Granit, 		Diorit)</a:t>
            </a:r>
          </a:p>
          <a:p>
            <a:pPr>
              <a:spcBef>
                <a:spcPct val="50000"/>
              </a:spcBef>
            </a:pPr>
            <a:r>
              <a:rPr lang="de-DE" altLang="de-DE">
                <a:latin typeface="Times New Roman" panose="02020603050405020304" pitchFamily="18" charset="0"/>
              </a:rPr>
              <a:t>	Vulkanite: 	feinkörnig  bis nichtkörnig oder glasig oder teilkörnig, Blasenhohlräume bis 			schaumig, porös (Andesit,Basalt,Trachyt , Phonolith)</a:t>
            </a:r>
          </a:p>
        </p:txBody>
      </p:sp>
      <p:sp>
        <p:nvSpPr>
          <p:cNvPr id="40963" name="Rechteck 40962">
            <a:extLst>
              <a:ext uri="{FF2B5EF4-FFF2-40B4-BE49-F238E27FC236}">
                <a16:creationId xmlns:a16="http://schemas.microsoft.com/office/drawing/2014/main" id="{EA0E960F-4CD7-4299-8BCA-1A5F1EC716CE}"/>
              </a:ext>
            </a:extLst>
          </p:cNvPr>
          <p:cNvSpPr>
            <a:spLocks noChangeArrowheads="1"/>
          </p:cNvSpPr>
          <p:nvPr/>
        </p:nvSpPr>
        <p:spPr bwMode="auto">
          <a:xfrm>
            <a:off x="762000" y="3505200"/>
            <a:ext cx="7848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Übersicht über die Gesteine</a:t>
            </a:r>
          </a:p>
          <a:p>
            <a:pPr>
              <a:spcBef>
                <a:spcPct val="50000"/>
              </a:spcBef>
            </a:pPr>
            <a:r>
              <a:rPr lang="de-DE" altLang="de-DE">
                <a:latin typeface="Times New Roman" panose="02020603050405020304" pitchFamily="18" charset="0"/>
              </a:rPr>
              <a:t>Magmatische Gesteine:	Plutonite:	Granit, Syenit, Gabbro, Peridotit</a:t>
            </a:r>
          </a:p>
          <a:p>
            <a:pPr>
              <a:spcBef>
                <a:spcPct val="50000"/>
              </a:spcBef>
            </a:pPr>
            <a:r>
              <a:rPr lang="de-DE" altLang="de-DE">
                <a:latin typeface="Times New Roman" panose="02020603050405020304" pitchFamily="18" charset="0"/>
              </a:rPr>
              <a:t>		Vulkanite:	 Rhyolith, andesit, Trachyt, Basalt, Basanit (Andesit)</a:t>
            </a:r>
          </a:p>
          <a:p>
            <a:pPr>
              <a:spcBef>
                <a:spcPct val="50000"/>
              </a:spcBef>
            </a:pPr>
            <a:r>
              <a:rPr lang="de-DE" altLang="de-DE">
                <a:latin typeface="Times New Roman" panose="02020603050405020304" pitchFamily="18" charset="0"/>
              </a:rPr>
              <a:t>Sedimentgesteine:	klastisch:    Konglomerat, Brekzie, Sandstein, Schluffstein, Tonstein, Mergelstein</a:t>
            </a:r>
          </a:p>
          <a:p>
            <a:pPr>
              <a:spcBef>
                <a:spcPct val="50000"/>
              </a:spcBef>
            </a:pPr>
            <a:r>
              <a:rPr lang="de-DE" altLang="de-DE">
                <a:latin typeface="Times New Roman" panose="02020603050405020304" pitchFamily="18" charset="0"/>
              </a:rPr>
              <a:t>		chemisch: 	Kalktuff, Travertin, Kalkoolith, Dolomitstein</a:t>
            </a:r>
          </a:p>
          <a:p>
            <a:pPr>
              <a:spcBef>
                <a:spcPct val="50000"/>
              </a:spcBef>
            </a:pPr>
            <a:r>
              <a:rPr lang="de-DE" altLang="de-DE">
                <a:latin typeface="Times New Roman" panose="02020603050405020304" pitchFamily="18" charset="0"/>
              </a:rPr>
              <a:t>		Evaporite: 	Gips, Anhydrid, Dolomitstein, Salze</a:t>
            </a:r>
          </a:p>
          <a:p>
            <a:pPr>
              <a:spcBef>
                <a:spcPct val="50000"/>
              </a:spcBef>
            </a:pPr>
            <a:r>
              <a:rPr lang="de-DE" altLang="de-DE">
                <a:latin typeface="Times New Roman" panose="02020603050405020304" pitchFamily="18" charset="0"/>
              </a:rPr>
              <a:t>		weitere: Organogene Kalksteine, kieselige Sg, Phosphatische Sg, Kaustobiolithe</a:t>
            </a:r>
          </a:p>
          <a:p>
            <a:pPr>
              <a:spcBef>
                <a:spcPct val="50000"/>
              </a:spcBef>
            </a:pPr>
            <a:r>
              <a:rPr lang="de-DE" altLang="de-DE">
                <a:latin typeface="Times New Roman" panose="02020603050405020304" pitchFamily="18" charset="0"/>
              </a:rPr>
              <a:t>Metamorphe Gesteine:	Quarzit, Tonschiefer, Phyllit, Glimmerschiefer, Gneis, Marmor, Kalksilikatge-</a:t>
            </a:r>
          </a:p>
          <a:p>
            <a:pPr>
              <a:spcBef>
                <a:spcPct val="50000"/>
              </a:spcBef>
            </a:pPr>
            <a:r>
              <a:rPr lang="de-DE" altLang="de-DE">
                <a:latin typeface="Times New Roman" panose="02020603050405020304" pitchFamily="18" charset="0"/>
              </a:rPr>
              <a:t>		steine,Grünschiefer, Amphibolit, Serpentinit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Effect transition="in" filter="blinds(horizontal)">
                                      <p:cBhvr>
                                        <p:cTn id="7" dur="500"/>
                                        <p:tgtEl>
                                          <p:spTgt spid="40961">
                                            <p:txEl>
                                              <p:pRg st="0" end="0"/>
                                            </p:txEl>
                                          </p:spTgt>
                                        </p:tgtEl>
                                      </p:cBhvr>
                                    </p:animEffect>
                                  </p:childTnLst>
                                  <p:subTnLst>
                                    <p:animClr clrSpc="rgb" dir="cw">
                                      <p:cBhvr override="childStyle">
                                        <p:cTn dur="1" fill="hold" display="0" masterRel="nextClick" afterEffect="1"/>
                                        <p:tgtEl>
                                          <p:spTgt spid="40961">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dayliv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blinds(horizontal)">
                                      <p:cBhvr>
                                        <p:cTn id="12" dur="500"/>
                                        <p:tgtEl>
                                          <p:spTgt spid="40962">
                                            <p:txEl>
                                              <p:pRg st="0" end="0"/>
                                            </p:txEl>
                                          </p:spTgt>
                                        </p:tgtEl>
                                      </p:cBhvr>
                                    </p:animEffect>
                                  </p:childTnLst>
                                  <p:subTnLst>
                                    <p:animClr clrSpc="rgb" dir="cw">
                                      <p:cBhvr override="childStyle">
                                        <p:cTn dur="1" fill="hold" display="0" masterRel="nextClick" afterEffect="1"/>
                                        <p:tgtEl>
                                          <p:spTgt spid="40962">
                                            <p:txEl>
                                              <p:pRg st="0" end="0"/>
                                            </p:txEl>
                                          </p:spTgt>
                                        </p:tgtEl>
                                        <p:attrNameLst>
                                          <p:attrName>ppt_c</p:attrName>
                                        </p:attrNameLst>
                                      </p:cBhvr>
                                      <p:to>
                                        <a:srgbClr val="FFFF00"/>
                                      </p:to>
                                    </p:animClr>
                                    <p:audio>
                                      <p:cMediaNode>
                                        <p:cTn display="0" masterRel="sameClick">
                                          <p:stCondLst>
                                            <p:cond evt="begin" delay="0">
                                              <p:tn val="10"/>
                                            </p:cond>
                                          </p:stCondLst>
                                          <p:endCondLst>
                                            <p:cond evt="onStopAudio" delay="0">
                                              <p:tgtEl>
                                                <p:sldTgt/>
                                              </p:tgtEl>
                                            </p:cond>
                                          </p:endCondLst>
                                        </p:cTn>
                                        <p:tgtEl>
                                          <p:sndTgt r:embed="rId3" name="KLIRR1.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2">
                                            <p:txEl>
                                              <p:pRg st="1" end="1"/>
                                            </p:txEl>
                                          </p:spTgt>
                                        </p:tgtEl>
                                        <p:attrNameLst>
                                          <p:attrName>style.visibility</p:attrName>
                                        </p:attrNameLst>
                                      </p:cBhvr>
                                      <p:to>
                                        <p:strVal val="visible"/>
                                      </p:to>
                                    </p:set>
                                    <p:animEffect transition="in" filter="blinds(horizontal)">
                                      <p:cBhvr>
                                        <p:cTn id="17" dur="500"/>
                                        <p:tgtEl>
                                          <p:spTgt spid="40962">
                                            <p:txEl>
                                              <p:pRg st="1" end="1"/>
                                            </p:txEl>
                                          </p:spTgt>
                                        </p:tgtEl>
                                      </p:cBhvr>
                                    </p:animEffect>
                                  </p:childTnLst>
                                  <p:subTnLst>
                                    <p:animClr clrSpc="rgb" dir="cw">
                                      <p:cBhvr override="childStyle">
                                        <p:cTn dur="1" fill="hold" display="0" masterRel="nextClick" afterEffect="1"/>
                                        <p:tgtEl>
                                          <p:spTgt spid="40962">
                                            <p:txEl>
                                              <p:pRg st="1" end="1"/>
                                            </p:txEl>
                                          </p:spTgt>
                                        </p:tgtEl>
                                        <p:attrNameLst>
                                          <p:attrName>ppt_c</p:attrName>
                                        </p:attrNameLst>
                                      </p:cBhvr>
                                      <p:to>
                                        <a:srgbClr val="FFFF00"/>
                                      </p:to>
                                    </p:animClr>
                                    <p:audio>
                                      <p:cMediaNode>
                                        <p:cTn display="0" masterRel="sameClick">
                                          <p:stCondLst>
                                            <p:cond evt="begin" delay="0">
                                              <p:tn val="15"/>
                                            </p:cond>
                                          </p:stCondLst>
                                          <p:endCondLst>
                                            <p:cond evt="onStopAudio" delay="0">
                                              <p:tgtEl>
                                                <p:sldTgt/>
                                              </p:tgtEl>
                                            </p:cond>
                                          </p:endCondLst>
                                        </p:cTn>
                                        <p:tgtEl>
                                          <p:sndTgt r:embed="rId3" name="KLIRR1.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2">
                                            <p:txEl>
                                              <p:pRg st="2" end="2"/>
                                            </p:txEl>
                                          </p:spTgt>
                                        </p:tgtEl>
                                        <p:attrNameLst>
                                          <p:attrName>style.visibility</p:attrName>
                                        </p:attrNameLst>
                                      </p:cBhvr>
                                      <p:to>
                                        <p:strVal val="visible"/>
                                      </p:to>
                                    </p:set>
                                    <p:animEffect transition="in" filter="blinds(horizontal)">
                                      <p:cBhvr>
                                        <p:cTn id="22" dur="500"/>
                                        <p:tgtEl>
                                          <p:spTgt spid="40962">
                                            <p:txEl>
                                              <p:pRg st="2" end="2"/>
                                            </p:txEl>
                                          </p:spTgt>
                                        </p:tgtEl>
                                      </p:cBhvr>
                                    </p:animEffect>
                                  </p:childTnLst>
                                  <p:subTnLst>
                                    <p:animClr clrSpc="rgb" dir="cw">
                                      <p:cBhvr override="childStyle">
                                        <p:cTn dur="1" fill="hold" display="0" masterRel="nextClick" afterEffect="1"/>
                                        <p:tgtEl>
                                          <p:spTgt spid="40962">
                                            <p:txEl>
                                              <p:pRg st="2" end="2"/>
                                            </p:txEl>
                                          </p:spTgt>
                                        </p:tgtEl>
                                        <p:attrNameLst>
                                          <p:attrName>ppt_c</p:attrName>
                                        </p:attrNameLst>
                                      </p:cBhvr>
                                      <p:to>
                                        <a:srgbClr val="FFFF00"/>
                                      </p:to>
                                    </p:animClr>
                                    <p:audio>
                                      <p:cMediaNode>
                                        <p:cTn display="0" masterRel="sameClick">
                                          <p:stCondLst>
                                            <p:cond evt="begin" delay="0">
                                              <p:tn val="20"/>
                                            </p:cond>
                                          </p:stCondLst>
                                          <p:endCondLst>
                                            <p:cond evt="onStopAudio" delay="0">
                                              <p:tgtEl>
                                                <p:sldTgt/>
                                              </p:tgtEl>
                                            </p:cond>
                                          </p:endCondLst>
                                        </p:cTn>
                                        <p:tgtEl>
                                          <p:sndTgt r:embed="rId3" name="KLIRR1.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62">
                                            <p:txEl>
                                              <p:pRg st="3" end="3"/>
                                            </p:txEl>
                                          </p:spTgt>
                                        </p:tgtEl>
                                        <p:attrNameLst>
                                          <p:attrName>style.visibility</p:attrName>
                                        </p:attrNameLst>
                                      </p:cBhvr>
                                      <p:to>
                                        <p:strVal val="visible"/>
                                      </p:to>
                                    </p:set>
                                    <p:animEffect transition="in" filter="blinds(horizontal)">
                                      <p:cBhvr>
                                        <p:cTn id="27" dur="500"/>
                                        <p:tgtEl>
                                          <p:spTgt spid="40962">
                                            <p:txEl>
                                              <p:pRg st="3" end="3"/>
                                            </p:txEl>
                                          </p:spTgt>
                                        </p:tgtEl>
                                      </p:cBhvr>
                                    </p:animEffect>
                                  </p:childTnLst>
                                  <p:subTnLst>
                                    <p:animClr clrSpc="rgb" dir="cw">
                                      <p:cBhvr override="childStyle">
                                        <p:cTn dur="1" fill="hold" display="0" masterRel="nextClick" afterEffect="1"/>
                                        <p:tgtEl>
                                          <p:spTgt spid="40962">
                                            <p:txEl>
                                              <p:pRg st="3" end="3"/>
                                            </p:txEl>
                                          </p:spTgt>
                                        </p:tgtEl>
                                        <p:attrNameLst>
                                          <p:attrName>ppt_c</p:attrName>
                                        </p:attrNameLst>
                                      </p:cBhvr>
                                      <p:to>
                                        <a:srgbClr val="FFFF00"/>
                                      </p:to>
                                    </p:animClr>
                                    <p:audio>
                                      <p:cMediaNode>
                                        <p:cTn display="0" masterRel="sameClick">
                                          <p:stCondLst>
                                            <p:cond evt="begin" delay="0">
                                              <p:tn val="25"/>
                                            </p:cond>
                                          </p:stCondLst>
                                          <p:endCondLst>
                                            <p:cond evt="onStopAudio" delay="0">
                                              <p:tgtEl>
                                                <p:sldTgt/>
                                              </p:tgtEl>
                                            </p:cond>
                                          </p:endCondLst>
                                        </p:cTn>
                                        <p:tgtEl>
                                          <p:sndTgt r:embed="rId3" name="KLIRR1.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962">
                                            <p:txEl>
                                              <p:pRg st="4" end="4"/>
                                            </p:txEl>
                                          </p:spTgt>
                                        </p:tgtEl>
                                        <p:attrNameLst>
                                          <p:attrName>style.visibility</p:attrName>
                                        </p:attrNameLst>
                                      </p:cBhvr>
                                      <p:to>
                                        <p:strVal val="visible"/>
                                      </p:to>
                                    </p:set>
                                    <p:animEffect transition="in" filter="blinds(horizontal)">
                                      <p:cBhvr>
                                        <p:cTn id="32" dur="500"/>
                                        <p:tgtEl>
                                          <p:spTgt spid="40962">
                                            <p:txEl>
                                              <p:pRg st="4" end="4"/>
                                            </p:txEl>
                                          </p:spTgt>
                                        </p:tgtEl>
                                      </p:cBhvr>
                                    </p:animEffect>
                                  </p:childTnLst>
                                  <p:subTnLst>
                                    <p:animClr clrSpc="rgb" dir="cw">
                                      <p:cBhvr override="childStyle">
                                        <p:cTn dur="1" fill="hold" display="0" masterRel="nextClick" afterEffect="1"/>
                                        <p:tgtEl>
                                          <p:spTgt spid="40962">
                                            <p:txEl>
                                              <p:pRg st="4" end="4"/>
                                            </p:txEl>
                                          </p:spTgt>
                                        </p:tgtEl>
                                        <p:attrNameLst>
                                          <p:attrName>ppt_c</p:attrName>
                                        </p:attrNameLst>
                                      </p:cBhvr>
                                      <p:to>
                                        <a:srgbClr val="FFFF00"/>
                                      </p:to>
                                    </p:animClr>
                                    <p:audio>
                                      <p:cMediaNode>
                                        <p:cTn display="0" masterRel="sameClick">
                                          <p:stCondLst>
                                            <p:cond evt="begin" delay="0">
                                              <p:tn val="30"/>
                                            </p:cond>
                                          </p:stCondLst>
                                          <p:endCondLst>
                                            <p:cond evt="onStopAudio" delay="0">
                                              <p:tgtEl>
                                                <p:sldTgt/>
                                              </p:tgtEl>
                                            </p:cond>
                                          </p:endCondLst>
                                        </p:cTn>
                                        <p:tgtEl>
                                          <p:sndTgt r:embed="rId3" name="KLIRR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963"/>
                                        </p:tgtEl>
                                        <p:attrNameLst>
                                          <p:attrName>style.visibility</p:attrName>
                                        </p:attrNameLst>
                                      </p:cBhvr>
                                      <p:to>
                                        <p:strVal val="visible"/>
                                      </p:to>
                                    </p:set>
                                    <p:animEffect transition="in" filter="blinds(horizontal)">
                                      <p:cBhvr>
                                        <p:cTn id="37" dur="500"/>
                                        <p:tgtEl>
                                          <p:spTgt spid="40963"/>
                                        </p:tgtEl>
                                      </p:cBhvr>
                                    </p:animEffect>
                                  </p:childTnLst>
                                  <p:subTnLst>
                                    <p:audio>
                                      <p:cMediaNode>
                                        <p:cTn display="0" masterRel="sameClick">
                                          <p:stCondLst>
                                            <p:cond evt="begin" delay="0">
                                              <p:tn val="35"/>
                                            </p:cond>
                                          </p:stCondLst>
                                          <p:endCondLst>
                                            <p:cond evt="onStopAudio" delay="0">
                                              <p:tgtEl>
                                                <p:sldTgt/>
                                              </p:tgtEl>
                                            </p:cond>
                                          </p:endCondLst>
                                        </p:cTn>
                                        <p:tgtEl>
                                          <p:sndTgt r:embed="rId4" name="smo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autoUpdateAnimBg="0"/>
      <p:bldP spid="40962" grpId="0" build="p" autoUpdateAnimBg="0"/>
      <p:bldP spid="4096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hteck 41984">
            <a:extLst>
              <a:ext uri="{FF2B5EF4-FFF2-40B4-BE49-F238E27FC236}">
                <a16:creationId xmlns:a16="http://schemas.microsoft.com/office/drawing/2014/main" id="{7242547E-C09B-471C-8E9E-EB361CF795E9}"/>
              </a:ext>
            </a:extLst>
          </p:cNvPr>
          <p:cNvSpPr>
            <a:spLocks noChangeArrowheads="1"/>
          </p:cNvSpPr>
          <p:nvPr/>
        </p:nvSpPr>
        <p:spPr bwMode="auto">
          <a:xfrm>
            <a:off x="685800" y="525463"/>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Bindemittel bei Sedimentgesteinen</a:t>
            </a:r>
          </a:p>
        </p:txBody>
      </p:sp>
      <p:sp>
        <p:nvSpPr>
          <p:cNvPr id="41986" name="Rechteck 41985">
            <a:extLst>
              <a:ext uri="{FF2B5EF4-FFF2-40B4-BE49-F238E27FC236}">
                <a16:creationId xmlns:a16="http://schemas.microsoft.com/office/drawing/2014/main" id="{BB840286-657A-425B-9543-4C0839EEEA90}"/>
              </a:ext>
            </a:extLst>
          </p:cNvPr>
          <p:cNvSpPr>
            <a:spLocks noChangeArrowheads="1"/>
          </p:cNvSpPr>
          <p:nvPr/>
        </p:nvSpPr>
        <p:spPr bwMode="auto">
          <a:xfrm>
            <a:off x="457200" y="990600"/>
            <a:ext cx="83058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Der Zement ist typisch für klastische Sedimentgesteine als Bindemittel, dabei kann man zwischem tonigen, kalkigen und kieseligem Bindemittel unterscheiden.</a:t>
            </a:r>
          </a:p>
          <a:p>
            <a:pPr>
              <a:spcBef>
                <a:spcPct val="50000"/>
              </a:spcBef>
            </a:pPr>
            <a:r>
              <a:rPr lang="de-DE" altLang="de-DE">
                <a:latin typeface="Times New Roman" panose="02020603050405020304" pitchFamily="18" charset="0"/>
              </a:rPr>
              <a:t>- tonige Bindemittel ==&gt; schlechte bis mäßige  kornbindung</a:t>
            </a:r>
          </a:p>
          <a:p>
            <a:pPr>
              <a:spcBef>
                <a:spcPct val="50000"/>
              </a:spcBef>
            </a:pPr>
            <a:r>
              <a:rPr lang="de-DE" altLang="de-DE">
                <a:latin typeface="Times New Roman" panose="02020603050405020304" pitchFamily="18" charset="0"/>
              </a:rPr>
              <a:t>- kalkige Bindemittel ==&gt; mit Salzsäure nachweisen</a:t>
            </a:r>
          </a:p>
          <a:p>
            <a:pPr>
              <a:spcBef>
                <a:spcPct val="50000"/>
              </a:spcBef>
            </a:pPr>
            <a:r>
              <a:rPr lang="de-DE" altLang="de-DE">
                <a:latin typeface="Times New Roman" panose="02020603050405020304" pitchFamily="18" charset="0"/>
              </a:rPr>
              <a:t>- kieslige Bindemittel ==&gt; sehr gute Kornbindung</a:t>
            </a:r>
          </a:p>
        </p:txBody>
      </p:sp>
      <p:sp>
        <p:nvSpPr>
          <p:cNvPr id="41987" name="Rechteck 41986">
            <a:extLst>
              <a:ext uri="{FF2B5EF4-FFF2-40B4-BE49-F238E27FC236}">
                <a16:creationId xmlns:a16="http://schemas.microsoft.com/office/drawing/2014/main" id="{582EEA01-2EC2-41D0-9F9F-646175DF2C84}"/>
              </a:ext>
            </a:extLst>
          </p:cNvPr>
          <p:cNvSpPr>
            <a:spLocks noChangeArrowheads="1"/>
          </p:cNvSpPr>
          <p:nvPr/>
        </p:nvSpPr>
        <p:spPr bwMode="auto">
          <a:xfrm>
            <a:off x="762000" y="28194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lassen sich Sedimentgesteien weiter unterteilen ?</a:t>
            </a:r>
          </a:p>
        </p:txBody>
      </p:sp>
      <p:sp>
        <p:nvSpPr>
          <p:cNvPr id="41988" name="Rechteck 41987">
            <a:extLst>
              <a:ext uri="{FF2B5EF4-FFF2-40B4-BE49-F238E27FC236}">
                <a16:creationId xmlns:a16="http://schemas.microsoft.com/office/drawing/2014/main" id="{5399146D-B0A7-40D1-B7C2-0BB6FA679A2F}"/>
              </a:ext>
            </a:extLst>
          </p:cNvPr>
          <p:cNvSpPr>
            <a:spLocks noChangeArrowheads="1"/>
          </p:cNvSpPr>
          <p:nvPr/>
        </p:nvSpPr>
        <p:spPr bwMode="auto">
          <a:xfrm>
            <a:off x="609600" y="3352800"/>
            <a:ext cx="73914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klastische Sedimentgesteine 	= aus Produkten der mechanischen Verwitterung</a:t>
            </a:r>
          </a:p>
          <a:p>
            <a:pPr>
              <a:spcBef>
                <a:spcPct val="50000"/>
              </a:spcBef>
            </a:pPr>
            <a:r>
              <a:rPr lang="de-DE" altLang="de-DE">
                <a:latin typeface="Times New Roman" panose="02020603050405020304" pitchFamily="18" charset="0"/>
              </a:rPr>
              <a:t>chemische Sedimente 		= aus Lösungen ausgefällt  (Salzgesteine)</a:t>
            </a:r>
          </a:p>
          <a:p>
            <a:pPr>
              <a:spcBef>
                <a:spcPct val="50000"/>
              </a:spcBef>
            </a:pPr>
            <a:r>
              <a:rPr lang="de-DE" altLang="de-DE">
                <a:latin typeface="Times New Roman" panose="02020603050405020304" pitchFamily="18" charset="0"/>
              </a:rPr>
              <a:t>organogene Sedimente 		= Organismenreste, sind zum großen teil aus Organismen 			aufgebaut</a:t>
            </a:r>
          </a:p>
          <a:p>
            <a:pPr>
              <a:spcBef>
                <a:spcPct val="50000"/>
              </a:spcBef>
            </a:pPr>
            <a:r>
              <a:rPr lang="de-DE" altLang="de-DE">
                <a:latin typeface="Times New Roman" panose="02020603050405020304" pitchFamily="18" charset="0"/>
              </a:rPr>
              <a:t>		* Pflanzen (Kohle ,Torf)</a:t>
            </a:r>
          </a:p>
          <a:p>
            <a:pPr>
              <a:spcBef>
                <a:spcPct val="50000"/>
              </a:spcBef>
            </a:pPr>
            <a:r>
              <a:rPr lang="de-DE" altLang="de-DE">
                <a:latin typeface="Times New Roman" panose="02020603050405020304" pitchFamily="18" charset="0"/>
              </a:rPr>
              <a:t>		*Tiere  (Korallen, Schwamm, Muschel = Kalke)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 fill="hold"/>
                                        <p:tgtEl>
                                          <p:spTgt spid="41985"/>
                                        </p:tgtEl>
                                        <p:attrNameLst>
                                          <p:attrName>ppt_x</p:attrName>
                                        </p:attrNameLst>
                                      </p:cBhvr>
                                      <p:tavLst>
                                        <p:tav tm="0">
                                          <p:val>
                                            <p:strVal val="0-#ppt_w/2"/>
                                          </p:val>
                                        </p:tav>
                                        <p:tav tm="100000">
                                          <p:val>
                                            <p:strVal val="#ppt_x"/>
                                          </p:val>
                                        </p:tav>
                                      </p:tavLst>
                                    </p:anim>
                                    <p:anim calcmode="lin" valueType="num">
                                      <p:cBhvr additive="base">
                                        <p:cTn id="8" dur="500" fill="hold"/>
                                        <p:tgtEl>
                                          <p:spTgt spid="4198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1985"/>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reg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1986">
                                            <p:txEl>
                                              <p:pRg st="0" end="0"/>
                                            </p:txEl>
                                          </p:spTgt>
                                        </p:tgtEl>
                                        <p:attrNameLst>
                                          <p:attrName>style.visibility</p:attrName>
                                        </p:attrNameLst>
                                      </p:cBhvr>
                                      <p:to>
                                        <p:strVal val="visible"/>
                                      </p:to>
                                    </p:set>
                                    <p:anim calcmode="lin" valueType="num">
                                      <p:cBhvr additive="base">
                                        <p:cTn id="13" dur="500" fill="hold"/>
                                        <p:tgtEl>
                                          <p:spTgt spid="4198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6">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jazz.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1986">
                                            <p:txEl>
                                              <p:pRg st="1" end="1"/>
                                            </p:txEl>
                                          </p:spTgt>
                                        </p:tgtEl>
                                        <p:attrNameLst>
                                          <p:attrName>style.visibility</p:attrName>
                                        </p:attrNameLst>
                                      </p:cBhvr>
                                      <p:to>
                                        <p:strVal val="visible"/>
                                      </p:to>
                                    </p:set>
                                    <p:anim calcmode="lin" valueType="num">
                                      <p:cBhvr additive="base">
                                        <p:cTn id="19" dur="500" fill="hold"/>
                                        <p:tgtEl>
                                          <p:spTgt spid="4198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6">
                                            <p:txEl>
                                              <p:pRg st="1" end="1"/>
                                            </p:txEl>
                                          </p:spTgt>
                                        </p:tgtEl>
                                        <p:attrNameLst>
                                          <p:attrName>ppt_c</p:attrName>
                                        </p:attrNameLst>
                                      </p:cBhvr>
                                      <p:to>
                                        <a:srgbClr val="FFFF00"/>
                                      </p:to>
                                    </p:animClr>
                                    <p:audio>
                                      <p:cMediaNode>
                                        <p:cTn display="0" masterRel="sameClick">
                                          <p:stCondLst>
                                            <p:cond evt="begin" delay="0">
                                              <p:tn val="17"/>
                                            </p:cond>
                                          </p:stCondLst>
                                          <p:endCondLst>
                                            <p:cond evt="onStopAudio" delay="0">
                                              <p:tgtEl>
                                                <p:sldTgt/>
                                              </p:tgtEl>
                                            </p:cond>
                                          </p:endCondLst>
                                        </p:cTn>
                                        <p:tgtEl>
                                          <p:sndTgt r:embed="rId3" name="jazz.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1986">
                                            <p:txEl>
                                              <p:pRg st="2" end="2"/>
                                            </p:txEl>
                                          </p:spTgt>
                                        </p:tgtEl>
                                        <p:attrNameLst>
                                          <p:attrName>style.visibility</p:attrName>
                                        </p:attrNameLst>
                                      </p:cBhvr>
                                      <p:to>
                                        <p:strVal val="visible"/>
                                      </p:to>
                                    </p:set>
                                    <p:anim calcmode="lin" valueType="num">
                                      <p:cBhvr additive="base">
                                        <p:cTn id="25" dur="500" fill="hold"/>
                                        <p:tgtEl>
                                          <p:spTgt spid="4198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6">
                                            <p:txEl>
                                              <p:pRg st="2" end="2"/>
                                            </p:txEl>
                                          </p:spTgt>
                                        </p:tgtEl>
                                        <p:attrNameLst>
                                          <p:attrName>ppt_c</p:attrName>
                                        </p:attrNameLst>
                                      </p:cBhvr>
                                      <p:to>
                                        <a:srgbClr val="FFFF00"/>
                                      </p:to>
                                    </p:animClr>
                                    <p:audio>
                                      <p:cMediaNode>
                                        <p:cTn display="0" masterRel="sameClick">
                                          <p:stCondLst>
                                            <p:cond evt="begin" delay="0">
                                              <p:tn val="23"/>
                                            </p:cond>
                                          </p:stCondLst>
                                          <p:endCondLst>
                                            <p:cond evt="onStopAudio" delay="0">
                                              <p:tgtEl>
                                                <p:sldTgt/>
                                              </p:tgtEl>
                                            </p:cond>
                                          </p:endCondLst>
                                        </p:cTn>
                                        <p:tgtEl>
                                          <p:sndTgt r:embed="rId3" name="jazz.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1986">
                                            <p:txEl>
                                              <p:pRg st="3" end="3"/>
                                            </p:txEl>
                                          </p:spTgt>
                                        </p:tgtEl>
                                        <p:attrNameLst>
                                          <p:attrName>style.visibility</p:attrName>
                                        </p:attrNameLst>
                                      </p:cBhvr>
                                      <p:to>
                                        <p:strVal val="visible"/>
                                      </p:to>
                                    </p:set>
                                    <p:anim calcmode="lin" valueType="num">
                                      <p:cBhvr additive="base">
                                        <p:cTn id="31" dur="500" fill="hold"/>
                                        <p:tgtEl>
                                          <p:spTgt spid="4198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6">
                                            <p:txEl>
                                              <p:pRg st="3" end="3"/>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3" name="jazz.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37" dur="500"/>
                                        <p:tgtEl>
                                          <p:spTgt spid="41987">
                                            <p:txEl>
                                              <p:pRg st="0" end="0"/>
                                            </p:txEl>
                                          </p:spTgt>
                                        </p:tgtEl>
                                      </p:cBhvr>
                                    </p:animEffect>
                                  </p:childTnLst>
                                  <p:subTnLst>
                                    <p:animClr clrSpc="rgb" dir="cw">
                                      <p:cBhvr override="childStyle">
                                        <p:cTn dur="1" fill="hold" display="0" masterRel="nextClick" afterEffect="1"/>
                                        <p:tgtEl>
                                          <p:spTgt spid="41987">
                                            <p:txEl>
                                              <p:pRg st="0" end="0"/>
                                            </p:txEl>
                                          </p:spTgt>
                                        </p:tgtEl>
                                        <p:attrNameLst>
                                          <p:attrName>ppt_c</p:attrName>
                                        </p:attrNameLst>
                                      </p:cBhvr>
                                      <p:to>
                                        <a:srgbClr val="66FF33"/>
                                      </p:to>
                                    </p:animClr>
                                    <p:audio>
                                      <p:cMediaNode>
                                        <p:cTn display="0" masterRel="sameClick">
                                          <p:stCondLst>
                                            <p:cond evt="begin" delay="0">
                                              <p:tn val="35"/>
                                            </p:cond>
                                          </p:stCondLst>
                                          <p:endCondLst>
                                            <p:cond evt="onStopAudio" delay="0">
                                              <p:tgtEl>
                                                <p:sldTgt/>
                                              </p:tgtEl>
                                            </p:cond>
                                          </p:endCondLst>
                                        </p:cTn>
                                        <p:tgtEl>
                                          <p:sndTgt r:embed="rId4" name="KLIRR1.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1988">
                                            <p:txEl>
                                              <p:pRg st="0" end="0"/>
                                            </p:txEl>
                                          </p:spTgt>
                                        </p:tgtEl>
                                        <p:attrNameLst>
                                          <p:attrName>style.visibility</p:attrName>
                                        </p:attrNameLst>
                                      </p:cBhvr>
                                      <p:to>
                                        <p:strVal val="visible"/>
                                      </p:to>
                                    </p:set>
                                    <p:anim calcmode="lin" valueType="num">
                                      <p:cBhvr additive="base">
                                        <p:cTn id="42"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198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8">
                                            <p:txEl>
                                              <p:pRg st="0" end="0"/>
                                            </p:txEl>
                                          </p:spTgt>
                                        </p:tgtEl>
                                        <p:attrNameLst>
                                          <p:attrName>ppt_c</p:attrName>
                                        </p:attrNameLst>
                                      </p:cBhvr>
                                      <p:to>
                                        <a:srgbClr val="FFFF00"/>
                                      </p:to>
                                    </p:animClr>
                                    <p:audio>
                                      <p:cMediaNode>
                                        <p:cTn display="0" masterRel="sameClick">
                                          <p:stCondLst>
                                            <p:cond evt="begin" delay="0">
                                              <p:tn val="40"/>
                                            </p:cond>
                                          </p:stCondLst>
                                          <p:endCondLst>
                                            <p:cond evt="onStopAudio" delay="0">
                                              <p:tgtEl>
                                                <p:sldTgt/>
                                              </p:tgtEl>
                                            </p:cond>
                                          </p:endCondLst>
                                        </p:cTn>
                                        <p:tgtEl>
                                          <p:sndTgt r:embed="rId5" name="EXPLOD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1988">
                                            <p:txEl>
                                              <p:pRg st="1" end="1"/>
                                            </p:txEl>
                                          </p:spTgt>
                                        </p:tgtEl>
                                        <p:attrNameLst>
                                          <p:attrName>style.visibility</p:attrName>
                                        </p:attrNameLst>
                                      </p:cBhvr>
                                      <p:to>
                                        <p:strVal val="visible"/>
                                      </p:to>
                                    </p:set>
                                    <p:anim calcmode="lin" valueType="num">
                                      <p:cBhvr additive="base">
                                        <p:cTn id="48"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198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8">
                                            <p:txEl>
                                              <p:pRg st="1" end="1"/>
                                            </p:txEl>
                                          </p:spTgt>
                                        </p:tgtEl>
                                        <p:attrNameLst>
                                          <p:attrName>ppt_c</p:attrName>
                                        </p:attrNameLst>
                                      </p:cBhvr>
                                      <p:to>
                                        <a:srgbClr val="FFFF00"/>
                                      </p:to>
                                    </p:animClr>
                                    <p:audio>
                                      <p:cMediaNode>
                                        <p:cTn display="0" masterRel="sameClick">
                                          <p:stCondLst>
                                            <p:cond evt="begin" delay="0">
                                              <p:tn val="46"/>
                                            </p:cond>
                                          </p:stCondLst>
                                          <p:endCondLst>
                                            <p:cond evt="onStopAudio" delay="0">
                                              <p:tgtEl>
                                                <p:sldTgt/>
                                              </p:tgtEl>
                                            </p:cond>
                                          </p:endCondLst>
                                        </p:cTn>
                                        <p:tgtEl>
                                          <p:sndTgt r:embed="rId5" name="EXPLOD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1988">
                                            <p:txEl>
                                              <p:pRg st="2" end="2"/>
                                            </p:txEl>
                                          </p:spTgt>
                                        </p:tgtEl>
                                        <p:attrNameLst>
                                          <p:attrName>style.visibility</p:attrName>
                                        </p:attrNameLst>
                                      </p:cBhvr>
                                      <p:to>
                                        <p:strVal val="visible"/>
                                      </p:to>
                                    </p:set>
                                    <p:anim calcmode="lin" valueType="num">
                                      <p:cBhvr additive="base">
                                        <p:cTn id="54"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198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8">
                                            <p:txEl>
                                              <p:pRg st="2" end="2"/>
                                            </p:txEl>
                                          </p:spTgt>
                                        </p:tgtEl>
                                        <p:attrNameLst>
                                          <p:attrName>ppt_c</p:attrName>
                                        </p:attrNameLst>
                                      </p:cBhvr>
                                      <p:to>
                                        <a:srgbClr val="FFFF00"/>
                                      </p:to>
                                    </p:animClr>
                                    <p:audio>
                                      <p:cMediaNode>
                                        <p:cTn display="0" masterRel="sameClick">
                                          <p:stCondLst>
                                            <p:cond evt="begin" delay="0">
                                              <p:tn val="52"/>
                                            </p:cond>
                                          </p:stCondLst>
                                          <p:endCondLst>
                                            <p:cond evt="onStopAudio" delay="0">
                                              <p:tgtEl>
                                                <p:sldTgt/>
                                              </p:tgtEl>
                                            </p:cond>
                                          </p:endCondLst>
                                        </p:cTn>
                                        <p:tgtEl>
                                          <p:sndTgt r:embed="rId5" name="EXPLOD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1988">
                                            <p:txEl>
                                              <p:pRg st="3" end="3"/>
                                            </p:txEl>
                                          </p:spTgt>
                                        </p:tgtEl>
                                        <p:attrNameLst>
                                          <p:attrName>style.visibility</p:attrName>
                                        </p:attrNameLst>
                                      </p:cBhvr>
                                      <p:to>
                                        <p:strVal val="visible"/>
                                      </p:to>
                                    </p:set>
                                    <p:anim calcmode="lin" valueType="num">
                                      <p:cBhvr additive="base">
                                        <p:cTn id="60"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198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8">
                                            <p:txEl>
                                              <p:pRg st="3" end="3"/>
                                            </p:txEl>
                                          </p:spTgt>
                                        </p:tgtEl>
                                        <p:attrNameLst>
                                          <p:attrName>ppt_c</p:attrName>
                                        </p:attrNameLst>
                                      </p:cBhvr>
                                      <p:to>
                                        <a:srgbClr val="FFFF00"/>
                                      </p:to>
                                    </p:animClr>
                                    <p:audio>
                                      <p:cMediaNode>
                                        <p:cTn display="0" masterRel="sameClick">
                                          <p:stCondLst>
                                            <p:cond evt="begin" delay="0">
                                              <p:tn val="58"/>
                                            </p:cond>
                                          </p:stCondLst>
                                          <p:endCondLst>
                                            <p:cond evt="onStopAudio" delay="0">
                                              <p:tgtEl>
                                                <p:sldTgt/>
                                              </p:tgtEl>
                                            </p:cond>
                                          </p:endCondLst>
                                        </p:cTn>
                                        <p:tgtEl>
                                          <p:sndTgt r:embed="rId5" name="EXPLOD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1988">
                                            <p:txEl>
                                              <p:pRg st="4" end="4"/>
                                            </p:txEl>
                                          </p:spTgt>
                                        </p:tgtEl>
                                        <p:attrNameLst>
                                          <p:attrName>style.visibility</p:attrName>
                                        </p:attrNameLst>
                                      </p:cBhvr>
                                      <p:to>
                                        <p:strVal val="visible"/>
                                      </p:to>
                                    </p:set>
                                    <p:anim calcmode="lin" valueType="num">
                                      <p:cBhvr additive="base">
                                        <p:cTn id="66" dur="500" fill="hold"/>
                                        <p:tgtEl>
                                          <p:spTgt spid="41988">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1988">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988">
                                            <p:txEl>
                                              <p:pRg st="4" end="4"/>
                                            </p:txEl>
                                          </p:spTgt>
                                        </p:tgtEl>
                                        <p:attrNameLst>
                                          <p:attrName>ppt_c</p:attrName>
                                        </p:attrNameLst>
                                      </p:cBhvr>
                                      <p:to>
                                        <a:srgbClr val="FFFF00"/>
                                      </p:to>
                                    </p:animClr>
                                    <p:audio>
                                      <p:cMediaNode>
                                        <p:cTn display="0" masterRel="sameClick">
                                          <p:stCondLst>
                                            <p:cond evt="begin" delay="0">
                                              <p:tn val="64"/>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autoUpdateAnimBg="0"/>
      <p:bldP spid="41986" grpId="0" build="p" autoUpdateAnimBg="0"/>
      <p:bldP spid="41987" grpId="0" build="p" autoUpdateAnimBg="0"/>
      <p:bldP spid="4198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Form 43008">
            <a:extLst>
              <a:ext uri="{FF2B5EF4-FFF2-40B4-BE49-F238E27FC236}">
                <a16:creationId xmlns:a16="http://schemas.microsoft.com/office/drawing/2014/main" id="{6DD0E34F-717F-42AF-9C47-083AC6D62734}"/>
              </a:ext>
            </a:extLst>
          </p:cNvPr>
          <p:cNvSpPr>
            <a:spLocks noGrp="1" noChangeArrowheads="1"/>
          </p:cNvSpPr>
          <p:nvPr>
            <p:ph type="title"/>
          </p:nvPr>
        </p:nvSpPr>
        <p:spPr>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Gesteinskunde</a:t>
            </a:r>
          </a:p>
        </p:txBody>
      </p:sp>
      <p:sp>
        <p:nvSpPr>
          <p:cNvPr id="43010" name="Rechteck 43009">
            <a:extLst>
              <a:ext uri="{FF2B5EF4-FFF2-40B4-BE49-F238E27FC236}">
                <a16:creationId xmlns:a16="http://schemas.microsoft.com/office/drawing/2014/main" id="{EA2820C5-D47D-4DE2-8343-3A9F74ABC24F}"/>
              </a:ext>
            </a:extLst>
          </p:cNvPr>
          <p:cNvSpPr>
            <a:spLocks noChangeArrowheads="1"/>
          </p:cNvSpPr>
          <p:nvPr/>
        </p:nvSpPr>
        <p:spPr bwMode="auto">
          <a:xfrm>
            <a:off x="914400" y="40386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Untergliedern sie die Gesteine !</a:t>
            </a:r>
          </a:p>
        </p:txBody>
      </p:sp>
      <p:sp>
        <p:nvSpPr>
          <p:cNvPr id="43011" name="Rechteck 43010">
            <a:extLst>
              <a:ext uri="{FF2B5EF4-FFF2-40B4-BE49-F238E27FC236}">
                <a16:creationId xmlns:a16="http://schemas.microsoft.com/office/drawing/2014/main" id="{0DCF395D-732C-4CFE-9CFE-E06D1E2E1589}"/>
              </a:ext>
            </a:extLst>
          </p:cNvPr>
          <p:cNvSpPr>
            <a:spLocks noChangeArrowheads="1"/>
          </p:cNvSpPr>
          <p:nvPr/>
        </p:nvSpPr>
        <p:spPr bwMode="auto">
          <a:xfrm>
            <a:off x="685800" y="4419600"/>
            <a:ext cx="7620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Sedimentgestein </a:t>
            </a:r>
          </a:p>
          <a:p>
            <a:pPr>
              <a:spcBef>
                <a:spcPct val="50000"/>
              </a:spcBef>
            </a:pPr>
            <a:r>
              <a:rPr lang="de-DE" altLang="de-DE">
                <a:latin typeface="Times New Roman" panose="02020603050405020304" pitchFamily="18" charset="0"/>
              </a:rPr>
              <a:t>Magmatisches Gestein</a:t>
            </a:r>
          </a:p>
          <a:p>
            <a:pPr>
              <a:spcBef>
                <a:spcPct val="50000"/>
              </a:spcBef>
            </a:pPr>
            <a:r>
              <a:rPr lang="de-DE" altLang="de-DE">
                <a:latin typeface="Times New Roman" panose="02020603050405020304" pitchFamily="18" charset="0"/>
              </a:rPr>
              <a:t> Metamorphes Gestein</a:t>
            </a:r>
          </a:p>
        </p:txBody>
      </p:sp>
      <p:sp>
        <p:nvSpPr>
          <p:cNvPr id="43012" name="Rechteck 43011">
            <a:extLst>
              <a:ext uri="{FF2B5EF4-FFF2-40B4-BE49-F238E27FC236}">
                <a16:creationId xmlns:a16="http://schemas.microsoft.com/office/drawing/2014/main" id="{8D0F62D4-3CC7-4277-A3C1-A9A9F50085CC}"/>
              </a:ext>
            </a:extLst>
          </p:cNvPr>
          <p:cNvSpPr>
            <a:spLocks noChangeArrowheads="1"/>
          </p:cNvSpPr>
          <p:nvPr/>
        </p:nvSpPr>
        <p:spPr bwMode="auto">
          <a:xfrm>
            <a:off x="609600" y="1828800"/>
            <a:ext cx="792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die wichtigsten gesteinsbildendenden Minerale magmatischer , metamorpher und sedimentärer Gesteine !</a:t>
            </a:r>
          </a:p>
        </p:txBody>
      </p:sp>
      <p:sp>
        <p:nvSpPr>
          <p:cNvPr id="43013" name="Rechteck 43012">
            <a:extLst>
              <a:ext uri="{FF2B5EF4-FFF2-40B4-BE49-F238E27FC236}">
                <a16:creationId xmlns:a16="http://schemas.microsoft.com/office/drawing/2014/main" id="{AC4C551E-55B6-45E1-943C-2905B49A53FA}"/>
              </a:ext>
            </a:extLst>
          </p:cNvPr>
          <p:cNvSpPr>
            <a:spLocks noChangeArrowheads="1"/>
          </p:cNvSpPr>
          <p:nvPr/>
        </p:nvSpPr>
        <p:spPr bwMode="auto">
          <a:xfrm>
            <a:off x="762000" y="2362200"/>
            <a:ext cx="7543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Sedimentgesteine: 	Quarz, Feldspat, Biotit, Muskovit, Amphibol, Pyroxen, Olivin</a:t>
            </a:r>
          </a:p>
          <a:p>
            <a:pPr>
              <a:spcBef>
                <a:spcPct val="50000"/>
              </a:spcBef>
            </a:pPr>
            <a:r>
              <a:rPr lang="de-DE" altLang="de-DE">
                <a:latin typeface="Times New Roman" panose="02020603050405020304" pitchFamily="18" charset="0"/>
              </a:rPr>
              <a:t>metamorphe Gesteine:	Quarz, Feldspat, Glimmer, Amphibole, Pyroxene, Kalt, Dolomit</a:t>
            </a:r>
          </a:p>
          <a:p>
            <a:pPr>
              <a:spcBef>
                <a:spcPct val="50000"/>
              </a:spcBef>
            </a:pPr>
            <a:r>
              <a:rPr lang="de-DE" altLang="de-DE">
                <a:latin typeface="Times New Roman" panose="02020603050405020304" pitchFamily="18" charset="0"/>
              </a:rPr>
              <a:t>magmatische Gesteine:</a:t>
            </a:r>
          </a:p>
          <a:p>
            <a:pPr>
              <a:spcBef>
                <a:spcPct val="50000"/>
              </a:spcBef>
            </a:pPr>
            <a:r>
              <a:rPr lang="de-DE" altLang="de-DE">
                <a:latin typeface="Times New Roman" panose="02020603050405020304" pitchFamily="18" charset="0"/>
              </a:rPr>
              <a:t>	hell:	Quarz, Feldspat, Glimmer  (Muskovit)</a:t>
            </a:r>
          </a:p>
          <a:p>
            <a:pPr>
              <a:spcBef>
                <a:spcPct val="50000"/>
              </a:spcBef>
            </a:pPr>
            <a:r>
              <a:rPr lang="de-DE" altLang="de-DE">
                <a:latin typeface="Times New Roman" panose="02020603050405020304" pitchFamily="18" charset="0"/>
              </a:rPr>
              <a:t>	dunkel :	Pyroxene, Amphibole , Glimmer  (Biotit)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animEffect transition="in" filter="blinds(vertical)">
                                      <p:cBhvr>
                                        <p:cTn id="7" dur="500"/>
                                        <p:tgtEl>
                                          <p:spTgt spid="430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jube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0">
                                            <p:txEl>
                                              <p:pRg st="0" end="0"/>
                                            </p:txEl>
                                          </p:spTgt>
                                        </p:tgtEl>
                                        <p:attrNameLst>
                                          <p:attrName>style.visibility</p:attrName>
                                        </p:attrNameLst>
                                      </p:cBhvr>
                                      <p:to>
                                        <p:strVal val="visible"/>
                                      </p:to>
                                    </p:set>
                                    <p:anim calcmode="lin" valueType="num">
                                      <p:cBhvr additive="base">
                                        <p:cTn id="12"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3010">
                                            <p:txEl>
                                              <p:pRg st="0" end="0"/>
                                            </p:txEl>
                                          </p:spTgt>
                                        </p:tgtEl>
                                        <p:attrNameLst>
                                          <p:attrName>ppt_c</p:attrName>
                                        </p:attrNameLst>
                                      </p:cBhvr>
                                      <p:to>
                                        <a:srgbClr val="66FF33"/>
                                      </p:to>
                                    </p:animClr>
                                    <p:audio>
                                      <p:cMediaNode>
                                        <p:cTn display="0" masterRel="sameClick">
                                          <p:stCondLst>
                                            <p:cond evt="begin" delay="0">
                                              <p:tn val="10"/>
                                            </p:cond>
                                          </p:stCondLst>
                                          <p:endCondLst>
                                            <p:cond evt="onStopAudio" delay="0">
                                              <p:tgtEl>
                                                <p:sldTgt/>
                                              </p:tgtEl>
                                            </p:cond>
                                          </p:endCondLst>
                                        </p:cTn>
                                        <p:tgtEl>
                                          <p:sndTgt r:embed="rId3" name="eyestorm.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011">
                                            <p:txEl>
                                              <p:pRg st="0" end="0"/>
                                            </p:txEl>
                                          </p:spTgt>
                                        </p:tgtEl>
                                        <p:attrNameLst>
                                          <p:attrName>style.visibility</p:attrName>
                                        </p:attrNameLst>
                                      </p:cBhvr>
                                      <p:to>
                                        <p:strVal val="visible"/>
                                      </p:to>
                                    </p:set>
                                    <p:anim calcmode="lin" valueType="num">
                                      <p:cBhvr additive="base">
                                        <p:cTn id="18"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0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0" end="0"/>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4" name="ACRO5.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3011">
                                            <p:txEl>
                                              <p:pRg st="1" end="1"/>
                                            </p:txEl>
                                          </p:spTgt>
                                        </p:tgtEl>
                                        <p:attrNameLst>
                                          <p:attrName>style.visibility</p:attrName>
                                        </p:attrNameLst>
                                      </p:cBhvr>
                                      <p:to>
                                        <p:strVal val="visible"/>
                                      </p:to>
                                    </p:set>
                                    <p:anim calcmode="lin" valueType="num">
                                      <p:cBhvr additive="base">
                                        <p:cTn id="24"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30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1" end="1"/>
                                            </p:txEl>
                                          </p:spTgt>
                                        </p:tgtEl>
                                        <p:attrNameLst>
                                          <p:attrName>ppt_c</p:attrName>
                                        </p:attrNameLst>
                                      </p:cBhvr>
                                      <p:to>
                                        <a:srgbClr val="FFFF00"/>
                                      </p:to>
                                    </p:animClr>
                                    <p:audio>
                                      <p:cMediaNode>
                                        <p:cTn display="0" masterRel="sameClick">
                                          <p:stCondLst>
                                            <p:cond evt="begin" delay="0">
                                              <p:tn val="22"/>
                                            </p:cond>
                                          </p:stCondLst>
                                          <p:endCondLst>
                                            <p:cond evt="onStopAudio" delay="0">
                                              <p:tgtEl>
                                                <p:sldTgt/>
                                              </p:tgtEl>
                                            </p:cond>
                                          </p:endCondLst>
                                        </p:cTn>
                                        <p:tgtEl>
                                          <p:sndTgt r:embed="rId4" name="ACRO5.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011">
                                            <p:txEl>
                                              <p:pRg st="2" end="2"/>
                                            </p:txEl>
                                          </p:spTgt>
                                        </p:tgtEl>
                                        <p:attrNameLst>
                                          <p:attrName>style.visibility</p:attrName>
                                        </p:attrNameLst>
                                      </p:cBhvr>
                                      <p:to>
                                        <p:strVal val="visible"/>
                                      </p:to>
                                    </p:set>
                                    <p:anim calcmode="lin" valueType="num">
                                      <p:cBhvr additive="base">
                                        <p:cTn id="30"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30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1">
                                            <p:txEl>
                                              <p:pRg st="2" end="2"/>
                                            </p:txEl>
                                          </p:spTgt>
                                        </p:tgtEl>
                                        <p:attrNameLst>
                                          <p:attrName>ppt_c</p:attrName>
                                        </p:attrNameLst>
                                      </p:cBhvr>
                                      <p:to>
                                        <a:srgbClr val="FFFF00"/>
                                      </p:to>
                                    </p:animClr>
                                    <p:audio>
                                      <p:cMediaNode>
                                        <p:cTn display="0" masterRel="sameClick">
                                          <p:stCondLst>
                                            <p:cond evt="begin" delay="0">
                                              <p:tn val="28"/>
                                            </p:cond>
                                          </p:stCondLst>
                                          <p:endCondLst>
                                            <p:cond evt="onStopAudio" delay="0">
                                              <p:tgtEl>
                                                <p:sldTgt/>
                                              </p:tgtEl>
                                            </p:cond>
                                          </p:endCondLst>
                                        </p:cTn>
                                        <p:tgtEl>
                                          <p:sndTgt r:embed="rId4" name="ACRO5.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3012"/>
                                        </p:tgtEl>
                                        <p:attrNameLst>
                                          <p:attrName>style.visibility</p:attrName>
                                        </p:attrNameLst>
                                      </p:cBhvr>
                                      <p:to>
                                        <p:strVal val="visible"/>
                                      </p:to>
                                    </p:set>
                                    <p:anim calcmode="lin" valueType="num">
                                      <p:cBhvr additive="base">
                                        <p:cTn id="36" dur="500" fill="hold"/>
                                        <p:tgtEl>
                                          <p:spTgt spid="43012"/>
                                        </p:tgtEl>
                                        <p:attrNameLst>
                                          <p:attrName>ppt_x</p:attrName>
                                        </p:attrNameLst>
                                      </p:cBhvr>
                                      <p:tavLst>
                                        <p:tav tm="0">
                                          <p:val>
                                            <p:strVal val="1+#ppt_w/2"/>
                                          </p:val>
                                        </p:tav>
                                        <p:tav tm="100000">
                                          <p:val>
                                            <p:strVal val="#ppt_x"/>
                                          </p:val>
                                        </p:tav>
                                      </p:tavLst>
                                    </p:anim>
                                    <p:anim calcmode="lin" valueType="num">
                                      <p:cBhvr additive="base">
                                        <p:cTn id="37" dur="500" fill="hold"/>
                                        <p:tgtEl>
                                          <p:spTgt spid="4301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012"/>
                                        </p:tgtEl>
                                        <p:attrNameLst>
                                          <p:attrName>ppt_c</p:attrName>
                                        </p:attrNameLst>
                                      </p:cBhvr>
                                      <p:to>
                                        <a:srgbClr val="66FF33"/>
                                      </p:to>
                                    </p:animClr>
                                    <p:audio>
                                      <p:cMediaNode>
                                        <p:cTn display="0" masterRel="sameClick">
                                          <p:stCondLst>
                                            <p:cond evt="begin" delay="0">
                                              <p:tn val="34"/>
                                            </p:cond>
                                          </p:stCondLst>
                                          <p:endCondLst>
                                            <p:cond evt="onStopAudio" delay="0">
                                              <p:tgtEl>
                                                <p:sldTgt/>
                                              </p:tgtEl>
                                            </p:cond>
                                          </p:endCondLst>
                                        </p:cTn>
                                        <p:tgtEl>
                                          <p:sndTgt r:embed="rId5" name="Freaknat.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013">
                                            <p:txEl>
                                              <p:pRg st="0" end="0"/>
                                            </p:txEl>
                                          </p:spTgt>
                                        </p:tgtEl>
                                        <p:attrNameLst>
                                          <p:attrName>style.visibility</p:attrName>
                                        </p:attrNameLst>
                                      </p:cBhvr>
                                      <p:to>
                                        <p:strVal val="visible"/>
                                      </p:to>
                                    </p:set>
                                    <p:animEffect transition="in" filter="blinds(horizontal)">
                                      <p:cBhvr>
                                        <p:cTn id="42" dur="500"/>
                                        <p:tgtEl>
                                          <p:spTgt spid="43013">
                                            <p:txEl>
                                              <p:pRg st="0" end="0"/>
                                            </p:txEl>
                                          </p:spTgt>
                                        </p:tgtEl>
                                      </p:cBhvr>
                                    </p:animEffect>
                                  </p:childTnLst>
                                  <p:subTnLst>
                                    <p:animClr clrSpc="rgb" dir="cw">
                                      <p:cBhvr override="childStyle">
                                        <p:cTn dur="1" fill="hold" display="0" masterRel="nextClick" afterEffect="1"/>
                                        <p:tgtEl>
                                          <p:spTgt spid="43013">
                                            <p:txEl>
                                              <p:pRg st="0" end="0"/>
                                            </p:txEl>
                                          </p:spTgt>
                                        </p:tgtEl>
                                        <p:attrNameLst>
                                          <p:attrName>ppt_c</p:attrName>
                                        </p:attrNameLst>
                                      </p:cBhvr>
                                      <p:to>
                                        <a:srgbClr val="FFFF00"/>
                                      </p:to>
                                    </p:animClr>
                                    <p:audio>
                                      <p:cMediaNode>
                                        <p:cTn display="0" masterRel="sameClick">
                                          <p:stCondLst>
                                            <p:cond evt="begin" delay="0">
                                              <p:tn val="40"/>
                                            </p:cond>
                                          </p:stCondLst>
                                          <p:endCondLst>
                                            <p:cond evt="onStopAudio" delay="0">
                                              <p:tgtEl>
                                                <p:sldTgt/>
                                              </p:tgtEl>
                                            </p:cond>
                                          </p:endCondLst>
                                        </p:cTn>
                                        <p:tgtEl>
                                          <p:sndTgt r:embed="rId6" name="rege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3013">
                                            <p:txEl>
                                              <p:pRg st="1" end="1"/>
                                            </p:txEl>
                                          </p:spTgt>
                                        </p:tgtEl>
                                        <p:attrNameLst>
                                          <p:attrName>style.visibility</p:attrName>
                                        </p:attrNameLst>
                                      </p:cBhvr>
                                      <p:to>
                                        <p:strVal val="visible"/>
                                      </p:to>
                                    </p:set>
                                    <p:animEffect transition="in" filter="blinds(horizontal)">
                                      <p:cBhvr>
                                        <p:cTn id="47" dur="500"/>
                                        <p:tgtEl>
                                          <p:spTgt spid="43013">
                                            <p:txEl>
                                              <p:pRg st="1" end="1"/>
                                            </p:txEl>
                                          </p:spTgt>
                                        </p:tgtEl>
                                      </p:cBhvr>
                                    </p:animEffect>
                                  </p:childTnLst>
                                  <p:subTnLst>
                                    <p:animClr clrSpc="rgb" dir="cw">
                                      <p:cBhvr override="childStyle">
                                        <p:cTn dur="1" fill="hold" display="0" masterRel="nextClick" afterEffect="1"/>
                                        <p:tgtEl>
                                          <p:spTgt spid="43013">
                                            <p:txEl>
                                              <p:pRg st="1" end="1"/>
                                            </p:txEl>
                                          </p:spTgt>
                                        </p:tgtEl>
                                        <p:attrNameLst>
                                          <p:attrName>ppt_c</p:attrName>
                                        </p:attrNameLst>
                                      </p:cBhvr>
                                      <p:to>
                                        <a:srgbClr val="FFFF00"/>
                                      </p:to>
                                    </p:animClr>
                                    <p:audio>
                                      <p:cMediaNode>
                                        <p:cTn display="0" masterRel="sameClick">
                                          <p:stCondLst>
                                            <p:cond evt="begin" delay="0">
                                              <p:tn val="45"/>
                                            </p:cond>
                                          </p:stCondLst>
                                          <p:endCondLst>
                                            <p:cond evt="onStopAudio" delay="0">
                                              <p:tgtEl>
                                                <p:sldTgt/>
                                              </p:tgtEl>
                                            </p:cond>
                                          </p:endCondLst>
                                        </p:cTn>
                                        <p:tgtEl>
                                          <p:sndTgt r:embed="rId6" name="regen.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3013">
                                            <p:txEl>
                                              <p:pRg st="2" end="2"/>
                                            </p:txEl>
                                          </p:spTgt>
                                        </p:tgtEl>
                                        <p:attrNameLst>
                                          <p:attrName>style.visibility</p:attrName>
                                        </p:attrNameLst>
                                      </p:cBhvr>
                                      <p:to>
                                        <p:strVal val="visible"/>
                                      </p:to>
                                    </p:set>
                                    <p:animEffect transition="in" filter="blinds(horizontal)">
                                      <p:cBhvr>
                                        <p:cTn id="52" dur="500"/>
                                        <p:tgtEl>
                                          <p:spTgt spid="43013">
                                            <p:txEl>
                                              <p:pRg st="2" end="2"/>
                                            </p:txEl>
                                          </p:spTgt>
                                        </p:tgtEl>
                                      </p:cBhvr>
                                    </p:animEffect>
                                  </p:childTnLst>
                                  <p:subTnLst>
                                    <p:animClr clrSpc="rgb" dir="cw">
                                      <p:cBhvr override="childStyle">
                                        <p:cTn dur="1" fill="hold" display="0" masterRel="nextClick" afterEffect="1"/>
                                        <p:tgtEl>
                                          <p:spTgt spid="43013">
                                            <p:txEl>
                                              <p:pRg st="2" end="2"/>
                                            </p:txEl>
                                          </p:spTgt>
                                        </p:tgtEl>
                                        <p:attrNameLst>
                                          <p:attrName>ppt_c</p:attrName>
                                        </p:attrNameLst>
                                      </p:cBhvr>
                                      <p:to>
                                        <a:srgbClr val="FFFF00"/>
                                      </p:to>
                                    </p:animClr>
                                    <p:audio>
                                      <p:cMediaNode>
                                        <p:cTn display="0" masterRel="sameClick">
                                          <p:stCondLst>
                                            <p:cond evt="begin" delay="0">
                                              <p:tn val="50"/>
                                            </p:cond>
                                          </p:stCondLst>
                                          <p:endCondLst>
                                            <p:cond evt="onStopAudio" delay="0">
                                              <p:tgtEl>
                                                <p:sldTgt/>
                                              </p:tgtEl>
                                            </p:cond>
                                          </p:endCondLst>
                                        </p:cTn>
                                        <p:tgtEl>
                                          <p:sndTgt r:embed="rId6" name="regen.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013">
                                            <p:txEl>
                                              <p:pRg st="3" end="3"/>
                                            </p:txEl>
                                          </p:spTgt>
                                        </p:tgtEl>
                                        <p:attrNameLst>
                                          <p:attrName>style.visibility</p:attrName>
                                        </p:attrNameLst>
                                      </p:cBhvr>
                                      <p:to>
                                        <p:strVal val="visible"/>
                                      </p:to>
                                    </p:set>
                                    <p:animEffect transition="in" filter="blinds(horizontal)">
                                      <p:cBhvr>
                                        <p:cTn id="57" dur="500"/>
                                        <p:tgtEl>
                                          <p:spTgt spid="43013">
                                            <p:txEl>
                                              <p:pRg st="3" end="3"/>
                                            </p:txEl>
                                          </p:spTgt>
                                        </p:tgtEl>
                                      </p:cBhvr>
                                    </p:animEffect>
                                  </p:childTnLst>
                                  <p:subTnLst>
                                    <p:animClr clrSpc="rgb" dir="cw">
                                      <p:cBhvr override="childStyle">
                                        <p:cTn dur="1" fill="hold" display="0" masterRel="nextClick" afterEffect="1"/>
                                        <p:tgtEl>
                                          <p:spTgt spid="43013">
                                            <p:txEl>
                                              <p:pRg st="3" end="3"/>
                                            </p:txEl>
                                          </p:spTgt>
                                        </p:tgtEl>
                                        <p:attrNameLst>
                                          <p:attrName>ppt_c</p:attrName>
                                        </p:attrNameLst>
                                      </p:cBhvr>
                                      <p:to>
                                        <a:srgbClr val="FFFF00"/>
                                      </p:to>
                                    </p:animClr>
                                    <p:audio>
                                      <p:cMediaNode>
                                        <p:cTn display="0" masterRel="sameClick">
                                          <p:stCondLst>
                                            <p:cond evt="begin" delay="0">
                                              <p:tn val="55"/>
                                            </p:cond>
                                          </p:stCondLst>
                                          <p:endCondLst>
                                            <p:cond evt="onStopAudio" delay="0">
                                              <p:tgtEl>
                                                <p:sldTgt/>
                                              </p:tgtEl>
                                            </p:cond>
                                          </p:endCondLst>
                                        </p:cTn>
                                        <p:tgtEl>
                                          <p:sndTgt r:embed="rId6" name="rege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013">
                                            <p:txEl>
                                              <p:pRg st="4" end="4"/>
                                            </p:txEl>
                                          </p:spTgt>
                                        </p:tgtEl>
                                        <p:attrNameLst>
                                          <p:attrName>style.visibility</p:attrName>
                                        </p:attrNameLst>
                                      </p:cBhvr>
                                      <p:to>
                                        <p:strVal val="visible"/>
                                      </p:to>
                                    </p:set>
                                    <p:animEffect transition="in" filter="blinds(horizontal)">
                                      <p:cBhvr>
                                        <p:cTn id="62" dur="500"/>
                                        <p:tgtEl>
                                          <p:spTgt spid="43013">
                                            <p:txEl>
                                              <p:pRg st="4" end="4"/>
                                            </p:txEl>
                                          </p:spTgt>
                                        </p:tgtEl>
                                      </p:cBhvr>
                                    </p:animEffect>
                                  </p:childTnLst>
                                  <p:subTnLst>
                                    <p:animClr clrSpc="rgb" dir="cw">
                                      <p:cBhvr override="childStyle">
                                        <p:cTn dur="1" fill="hold" display="0" masterRel="nextClick" afterEffect="1"/>
                                        <p:tgtEl>
                                          <p:spTgt spid="43013">
                                            <p:txEl>
                                              <p:pRg st="4" end="4"/>
                                            </p:txEl>
                                          </p:spTgt>
                                        </p:tgtEl>
                                        <p:attrNameLst>
                                          <p:attrName>ppt_c</p:attrName>
                                        </p:attrNameLst>
                                      </p:cBhvr>
                                      <p:to>
                                        <a:srgbClr val="FFFF00"/>
                                      </p:to>
                                    </p:animClr>
                                    <p:audio>
                                      <p:cMediaNode>
                                        <p:cTn display="0" masterRel="sameClick">
                                          <p:stCondLst>
                                            <p:cond evt="begin" delay="0">
                                              <p:tn val="60"/>
                                            </p:cond>
                                          </p:stCondLst>
                                          <p:endCondLst>
                                            <p:cond evt="onStopAudio" delay="0">
                                              <p:tgtEl>
                                                <p:sldTgt/>
                                              </p:tgtEl>
                                            </p:cond>
                                          </p:endCondLst>
                                        </p:cTn>
                                        <p:tgtEl>
                                          <p:sndTgt r:embed="rId6" name="reg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build="p" autoUpdateAnimBg="0"/>
      <p:bldP spid="43010" grpId="0" build="p" autoUpdateAnimBg="0"/>
      <p:bldP spid="43011" grpId="0" build="p" autoUpdateAnimBg="0"/>
      <p:bldP spid="43012" grpId="0" autoUpdateAnimBg="0"/>
      <p:bldP spid="4301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hteck 7168">
            <a:extLst>
              <a:ext uri="{FF2B5EF4-FFF2-40B4-BE49-F238E27FC236}">
                <a16:creationId xmlns:a16="http://schemas.microsoft.com/office/drawing/2014/main" id="{AE5C8801-A25C-45D6-9813-EA7A93BC9404}"/>
              </a:ext>
            </a:extLst>
          </p:cNvPr>
          <p:cNvSpPr>
            <a:spLocks noChangeArrowheads="1"/>
          </p:cNvSpPr>
          <p:nvPr/>
        </p:nvSpPr>
        <p:spPr bwMode="auto">
          <a:xfrm>
            <a:off x="228600" y="457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Bef>
                <a:spcPct val="50000"/>
              </a:spcBef>
            </a:pPr>
            <a:r>
              <a:rPr lang="de-DE" altLang="de-DE" sz="2400">
                <a:latin typeface="Times New Roman" panose="02020603050405020304" pitchFamily="18" charset="0"/>
              </a:rPr>
              <a:t>Kleine Einführung in die Plattentektonik</a:t>
            </a:r>
          </a:p>
        </p:txBody>
      </p:sp>
      <p:sp>
        <p:nvSpPr>
          <p:cNvPr id="7170" name="Rechteck 7169">
            <a:extLst>
              <a:ext uri="{FF2B5EF4-FFF2-40B4-BE49-F238E27FC236}">
                <a16:creationId xmlns:a16="http://schemas.microsoft.com/office/drawing/2014/main" id="{0D5A574C-CED4-43F1-BA8C-DBE70BD33C62}"/>
              </a:ext>
            </a:extLst>
          </p:cNvPr>
          <p:cNvSpPr>
            <a:spLocks noChangeArrowheads="1"/>
          </p:cNvSpPr>
          <p:nvPr/>
        </p:nvSpPr>
        <p:spPr bwMode="auto">
          <a:xfrm>
            <a:off x="152400" y="1143000"/>
            <a:ext cx="89900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Zunächst gab es ein altes Modell von C.L. Perkeris, der bereits die Konvektionsströme und kalte oder warme Strömungen erkannt haben will..</a:t>
            </a:r>
          </a:p>
          <a:p>
            <a:pPr>
              <a:spcBef>
                <a:spcPct val="50000"/>
              </a:spcBef>
            </a:pPr>
            <a:r>
              <a:rPr lang="de-DE" altLang="de-DE" sz="1000">
                <a:latin typeface="Times New Roman" panose="02020603050405020304" pitchFamily="18" charset="0"/>
              </a:rPr>
              <a:t>In einer späteren Theorie ist da äußerste der  Erde die starke, feste Lithosphäre, die auf einer schwachen , zum Teil geschmolzenen Lithosphäre reitet. Die Lithosphäre ist von einer dicken Kruste unter den Ozeanen und einer dickeren kontinentalen Kruste umhüllt..</a:t>
            </a:r>
          </a:p>
          <a:p>
            <a:pPr>
              <a:spcBef>
                <a:spcPct val="50000"/>
              </a:spcBef>
            </a:pPr>
            <a:r>
              <a:rPr lang="de-DE" altLang="de-DE" sz="1000">
                <a:latin typeface="Times New Roman" panose="02020603050405020304" pitchFamily="18" charset="0"/>
              </a:rPr>
              <a:t>Wenn sich ein Riß der seine Ursprünge in den Konvektionsströmen der Asthenosphäre hat und ein Auseinanderdriften der Lithosphäre zur Folge hat, bildet sich ein neuer Ozean. Die ziehenden Ecken von den  sich auseinander bewegenden erhalten Erosionstrümmer  vom Inland, die als dicke Sedimentkeile angelagert werden .(C) 1972 by Scientific AmericanIncoporated by  R.S. Dietz .</a:t>
            </a:r>
          </a:p>
          <a:p>
            <a:pPr>
              <a:spcBef>
                <a:spcPct val="50000"/>
              </a:spcBef>
            </a:pPr>
            <a:r>
              <a:rPr lang="de-DE" altLang="de-DE" sz="1000">
                <a:latin typeface="Times New Roman" panose="02020603050405020304" pitchFamily="18" charset="0"/>
              </a:rPr>
              <a:t>Wenn Platten zusammenstoßen, bewegt sich eine Platte normalerweise nach unten. Die obere Platte bewegt sich weiter nach oben. Daraus wachsen die Berge.</a:t>
            </a:r>
          </a:p>
        </p:txBody>
      </p:sp>
      <p:sp>
        <p:nvSpPr>
          <p:cNvPr id="7171" name="Form 7170">
            <a:extLst>
              <a:ext uri="{FF2B5EF4-FFF2-40B4-BE49-F238E27FC236}">
                <a16:creationId xmlns:a16="http://schemas.microsoft.com/office/drawing/2014/main" id="{AECCE815-D30E-4922-8058-CDA856864CEA}"/>
              </a:ext>
            </a:extLst>
          </p:cNvPr>
          <p:cNvSpPr>
            <a:spLocks/>
          </p:cNvSpPr>
          <p:nvPr/>
        </p:nvSpPr>
        <p:spPr bwMode="auto">
          <a:xfrm>
            <a:off x="381000" y="3200400"/>
            <a:ext cx="938213" cy="449263"/>
          </a:xfrm>
          <a:custGeom>
            <a:avLst/>
            <a:gdLst>
              <a:gd name="T0" fmla="*/ 0 w 591"/>
              <a:gd name="T1" fmla="*/ 0 h 283"/>
              <a:gd name="T2" fmla="*/ 142 w 591"/>
              <a:gd name="T3" fmla="*/ 71 h 283"/>
              <a:gd name="T4" fmla="*/ 223 w 591"/>
              <a:gd name="T5" fmla="*/ 87 h 283"/>
              <a:gd name="T6" fmla="*/ 240 w 591"/>
              <a:gd name="T7" fmla="*/ 87 h 283"/>
              <a:gd name="T8" fmla="*/ 297 w 591"/>
              <a:gd name="T9" fmla="*/ 95 h 283"/>
              <a:gd name="T10" fmla="*/ 345 w 591"/>
              <a:gd name="T11" fmla="*/ 103 h 283"/>
              <a:gd name="T12" fmla="*/ 411 w 591"/>
              <a:gd name="T13" fmla="*/ 103 h 283"/>
              <a:gd name="T14" fmla="*/ 459 w 591"/>
              <a:gd name="T15" fmla="*/ 111 h 283"/>
              <a:gd name="T16" fmla="*/ 516 w 591"/>
              <a:gd name="T17" fmla="*/ 120 h 283"/>
              <a:gd name="T18" fmla="*/ 581 w 591"/>
              <a:gd name="T19" fmla="*/ 120 h 283"/>
              <a:gd name="T20" fmla="*/ 590 w 591"/>
              <a:gd name="T21" fmla="*/ 168 h 283"/>
              <a:gd name="T22" fmla="*/ 590 w 591"/>
              <a:gd name="T23" fmla="*/ 185 h 283"/>
              <a:gd name="T24" fmla="*/ 581 w 591"/>
              <a:gd name="T25" fmla="*/ 250 h 283"/>
              <a:gd name="T26" fmla="*/ 573 w 591"/>
              <a:gd name="T27" fmla="*/ 274 h 283"/>
              <a:gd name="T28" fmla="*/ 476 w 591"/>
              <a:gd name="T29" fmla="*/ 282 h 283"/>
              <a:gd name="T30" fmla="*/ 378 w 591"/>
              <a:gd name="T31" fmla="*/ 282 h 283"/>
              <a:gd name="T32" fmla="*/ 313 w 591"/>
              <a:gd name="T33" fmla="*/ 274 h 283"/>
              <a:gd name="T34" fmla="*/ 240 w 591"/>
              <a:gd name="T35" fmla="*/ 258 h 283"/>
              <a:gd name="T36" fmla="*/ 158 w 591"/>
              <a:gd name="T37" fmla="*/ 250 h 283"/>
              <a:gd name="T38" fmla="*/ 134 w 591"/>
              <a:gd name="T39" fmla="*/ 242 h 283"/>
              <a:gd name="T40" fmla="*/ 69 w 591"/>
              <a:gd name="T41" fmla="*/ 234 h 283"/>
              <a:gd name="T42" fmla="*/ 96 w 591"/>
              <a:gd name="T43" fmla="*/ 240 h 283"/>
              <a:gd name="T44" fmla="*/ 48 w 591"/>
              <a:gd name="T45" fmla="*/ 240 h 2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1"/>
              <a:gd name="T70" fmla="*/ 0 h 283"/>
              <a:gd name="T71" fmla="*/ 0 w 591"/>
              <a:gd name="T72" fmla="*/ 0 h 2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1" h="283">
                <a:moveTo>
                  <a:pt x="0" y="0"/>
                </a:moveTo>
                <a:lnTo>
                  <a:pt x="142" y="71"/>
                </a:lnTo>
                <a:lnTo>
                  <a:pt x="223" y="87"/>
                </a:lnTo>
                <a:lnTo>
                  <a:pt x="240" y="87"/>
                </a:lnTo>
                <a:lnTo>
                  <a:pt x="297" y="95"/>
                </a:lnTo>
                <a:lnTo>
                  <a:pt x="345" y="103"/>
                </a:lnTo>
                <a:lnTo>
                  <a:pt x="411" y="103"/>
                </a:lnTo>
                <a:lnTo>
                  <a:pt x="459" y="111"/>
                </a:lnTo>
                <a:lnTo>
                  <a:pt x="516" y="120"/>
                </a:lnTo>
                <a:lnTo>
                  <a:pt x="581" y="120"/>
                </a:lnTo>
                <a:lnTo>
                  <a:pt x="590" y="168"/>
                </a:lnTo>
                <a:lnTo>
                  <a:pt x="590" y="185"/>
                </a:lnTo>
                <a:lnTo>
                  <a:pt x="581" y="250"/>
                </a:lnTo>
                <a:lnTo>
                  <a:pt x="573" y="274"/>
                </a:lnTo>
                <a:lnTo>
                  <a:pt x="476" y="282"/>
                </a:lnTo>
                <a:lnTo>
                  <a:pt x="378" y="282"/>
                </a:lnTo>
                <a:lnTo>
                  <a:pt x="313" y="274"/>
                </a:lnTo>
                <a:lnTo>
                  <a:pt x="240" y="258"/>
                </a:lnTo>
                <a:lnTo>
                  <a:pt x="158" y="250"/>
                </a:lnTo>
                <a:lnTo>
                  <a:pt x="134" y="242"/>
                </a:lnTo>
                <a:lnTo>
                  <a:pt x="69" y="234"/>
                </a:lnTo>
                <a:lnTo>
                  <a:pt x="96" y="240"/>
                </a:lnTo>
                <a:lnTo>
                  <a:pt x="48" y="24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2" name="Form 7171">
            <a:extLst>
              <a:ext uri="{FF2B5EF4-FFF2-40B4-BE49-F238E27FC236}">
                <a16:creationId xmlns:a16="http://schemas.microsoft.com/office/drawing/2014/main" id="{22DCDF80-EFF8-4FFA-93AA-C5302055AAB7}"/>
              </a:ext>
            </a:extLst>
          </p:cNvPr>
          <p:cNvSpPr>
            <a:spLocks/>
          </p:cNvSpPr>
          <p:nvPr/>
        </p:nvSpPr>
        <p:spPr bwMode="auto">
          <a:xfrm>
            <a:off x="1833563" y="3416300"/>
            <a:ext cx="1190625" cy="323850"/>
          </a:xfrm>
          <a:custGeom>
            <a:avLst/>
            <a:gdLst>
              <a:gd name="T0" fmla="*/ 621 w 750"/>
              <a:gd name="T1" fmla="*/ 8 h 204"/>
              <a:gd name="T2" fmla="*/ 545 w 750"/>
              <a:gd name="T3" fmla="*/ 0 h 204"/>
              <a:gd name="T4" fmla="*/ 448 w 750"/>
              <a:gd name="T5" fmla="*/ 0 h 204"/>
              <a:gd name="T6" fmla="*/ 431 w 750"/>
              <a:gd name="T7" fmla="*/ 0 h 204"/>
              <a:gd name="T8" fmla="*/ 374 w 750"/>
              <a:gd name="T9" fmla="*/ 0 h 204"/>
              <a:gd name="T10" fmla="*/ 326 w 750"/>
              <a:gd name="T11" fmla="*/ 8 h 204"/>
              <a:gd name="T12" fmla="*/ 277 w 750"/>
              <a:gd name="T13" fmla="*/ 8 h 204"/>
              <a:gd name="T14" fmla="*/ 260 w 750"/>
              <a:gd name="T15" fmla="*/ 8 h 204"/>
              <a:gd name="T16" fmla="*/ 130 w 750"/>
              <a:gd name="T17" fmla="*/ 8 h 204"/>
              <a:gd name="T18" fmla="*/ 81 w 750"/>
              <a:gd name="T19" fmla="*/ 16 h 204"/>
              <a:gd name="T20" fmla="*/ 16 w 750"/>
              <a:gd name="T21" fmla="*/ 32 h 204"/>
              <a:gd name="T22" fmla="*/ 0 w 750"/>
              <a:gd name="T23" fmla="*/ 49 h 204"/>
              <a:gd name="T24" fmla="*/ 0 w 750"/>
              <a:gd name="T25" fmla="*/ 73 h 204"/>
              <a:gd name="T26" fmla="*/ 0 w 750"/>
              <a:gd name="T27" fmla="*/ 98 h 204"/>
              <a:gd name="T28" fmla="*/ 33 w 750"/>
              <a:gd name="T29" fmla="*/ 122 h 204"/>
              <a:gd name="T30" fmla="*/ 98 w 750"/>
              <a:gd name="T31" fmla="*/ 146 h 204"/>
              <a:gd name="T32" fmla="*/ 122 w 750"/>
              <a:gd name="T33" fmla="*/ 154 h 204"/>
              <a:gd name="T34" fmla="*/ 171 w 750"/>
              <a:gd name="T35" fmla="*/ 163 h 204"/>
              <a:gd name="T36" fmla="*/ 236 w 750"/>
              <a:gd name="T37" fmla="*/ 171 h 204"/>
              <a:gd name="T38" fmla="*/ 260 w 750"/>
              <a:gd name="T39" fmla="*/ 179 h 204"/>
              <a:gd name="T40" fmla="*/ 309 w 750"/>
              <a:gd name="T41" fmla="*/ 187 h 204"/>
              <a:gd name="T42" fmla="*/ 326 w 750"/>
              <a:gd name="T43" fmla="*/ 187 h 204"/>
              <a:gd name="T44" fmla="*/ 391 w 750"/>
              <a:gd name="T45" fmla="*/ 195 h 204"/>
              <a:gd name="T46" fmla="*/ 472 w 750"/>
              <a:gd name="T47" fmla="*/ 203 h 204"/>
              <a:gd name="T48" fmla="*/ 553 w 750"/>
              <a:gd name="T49" fmla="*/ 203 h 204"/>
              <a:gd name="T50" fmla="*/ 570 w 750"/>
              <a:gd name="T51" fmla="*/ 203 h 204"/>
              <a:gd name="T52" fmla="*/ 618 w 750"/>
              <a:gd name="T53" fmla="*/ 203 h 204"/>
              <a:gd name="T54" fmla="*/ 635 w 750"/>
              <a:gd name="T55" fmla="*/ 203 h 204"/>
              <a:gd name="T56" fmla="*/ 684 w 750"/>
              <a:gd name="T57" fmla="*/ 203 h 204"/>
              <a:gd name="T58" fmla="*/ 749 w 750"/>
              <a:gd name="T59" fmla="*/ 203 h 2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50"/>
              <a:gd name="T91" fmla="*/ 0 h 204"/>
              <a:gd name="T92" fmla="*/ 0 w 750"/>
              <a:gd name="T93" fmla="*/ 0 h 2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50" h="204">
                <a:moveTo>
                  <a:pt x="621" y="8"/>
                </a:moveTo>
                <a:lnTo>
                  <a:pt x="545" y="0"/>
                </a:lnTo>
                <a:lnTo>
                  <a:pt x="448" y="0"/>
                </a:lnTo>
                <a:lnTo>
                  <a:pt x="431" y="0"/>
                </a:lnTo>
                <a:lnTo>
                  <a:pt x="374" y="0"/>
                </a:lnTo>
                <a:lnTo>
                  <a:pt x="326" y="8"/>
                </a:lnTo>
                <a:lnTo>
                  <a:pt x="277" y="8"/>
                </a:lnTo>
                <a:lnTo>
                  <a:pt x="260" y="8"/>
                </a:lnTo>
                <a:lnTo>
                  <a:pt x="130" y="8"/>
                </a:lnTo>
                <a:lnTo>
                  <a:pt x="81" y="16"/>
                </a:lnTo>
                <a:lnTo>
                  <a:pt x="16" y="32"/>
                </a:lnTo>
                <a:lnTo>
                  <a:pt x="0" y="49"/>
                </a:lnTo>
                <a:lnTo>
                  <a:pt x="0" y="73"/>
                </a:lnTo>
                <a:lnTo>
                  <a:pt x="0" y="98"/>
                </a:lnTo>
                <a:lnTo>
                  <a:pt x="33" y="122"/>
                </a:lnTo>
                <a:lnTo>
                  <a:pt x="98" y="146"/>
                </a:lnTo>
                <a:lnTo>
                  <a:pt x="122" y="154"/>
                </a:lnTo>
                <a:lnTo>
                  <a:pt x="171" y="163"/>
                </a:lnTo>
                <a:lnTo>
                  <a:pt x="236" y="171"/>
                </a:lnTo>
                <a:lnTo>
                  <a:pt x="260" y="179"/>
                </a:lnTo>
                <a:lnTo>
                  <a:pt x="309" y="187"/>
                </a:lnTo>
                <a:lnTo>
                  <a:pt x="326" y="187"/>
                </a:lnTo>
                <a:lnTo>
                  <a:pt x="391" y="195"/>
                </a:lnTo>
                <a:lnTo>
                  <a:pt x="472" y="203"/>
                </a:lnTo>
                <a:lnTo>
                  <a:pt x="553" y="203"/>
                </a:lnTo>
                <a:lnTo>
                  <a:pt x="570" y="203"/>
                </a:lnTo>
                <a:lnTo>
                  <a:pt x="618" y="203"/>
                </a:lnTo>
                <a:lnTo>
                  <a:pt x="635" y="203"/>
                </a:lnTo>
                <a:lnTo>
                  <a:pt x="684" y="203"/>
                </a:lnTo>
                <a:lnTo>
                  <a:pt x="749" y="203"/>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3" name="Form 7172">
            <a:extLst>
              <a:ext uri="{FF2B5EF4-FFF2-40B4-BE49-F238E27FC236}">
                <a16:creationId xmlns:a16="http://schemas.microsoft.com/office/drawing/2014/main" id="{187664B5-BA43-4D6D-B274-5D2145F5C45C}"/>
              </a:ext>
            </a:extLst>
          </p:cNvPr>
          <p:cNvSpPr>
            <a:spLocks/>
          </p:cNvSpPr>
          <p:nvPr/>
        </p:nvSpPr>
        <p:spPr bwMode="auto">
          <a:xfrm>
            <a:off x="1295400" y="3557588"/>
            <a:ext cx="836613" cy="144462"/>
          </a:xfrm>
          <a:custGeom>
            <a:avLst/>
            <a:gdLst>
              <a:gd name="T0" fmla="*/ 0 w 527"/>
              <a:gd name="T1" fmla="*/ 63 h 91"/>
              <a:gd name="T2" fmla="*/ 46 w 527"/>
              <a:gd name="T3" fmla="*/ 57 h 91"/>
              <a:gd name="T4" fmla="*/ 71 w 527"/>
              <a:gd name="T5" fmla="*/ 57 h 91"/>
              <a:gd name="T6" fmla="*/ 103 w 527"/>
              <a:gd name="T7" fmla="*/ 57 h 91"/>
              <a:gd name="T8" fmla="*/ 168 w 527"/>
              <a:gd name="T9" fmla="*/ 33 h 91"/>
              <a:gd name="T10" fmla="*/ 193 w 527"/>
              <a:gd name="T11" fmla="*/ 17 h 91"/>
              <a:gd name="T12" fmla="*/ 193 w 527"/>
              <a:gd name="T13" fmla="*/ 0 h 91"/>
              <a:gd name="T14" fmla="*/ 209 w 527"/>
              <a:gd name="T15" fmla="*/ 17 h 91"/>
              <a:gd name="T16" fmla="*/ 209 w 527"/>
              <a:gd name="T17" fmla="*/ 41 h 91"/>
              <a:gd name="T18" fmla="*/ 233 w 527"/>
              <a:gd name="T19" fmla="*/ 74 h 91"/>
              <a:gd name="T20" fmla="*/ 250 w 527"/>
              <a:gd name="T21" fmla="*/ 82 h 91"/>
              <a:gd name="T22" fmla="*/ 274 w 527"/>
              <a:gd name="T23" fmla="*/ 82 h 91"/>
              <a:gd name="T24" fmla="*/ 307 w 527"/>
              <a:gd name="T25" fmla="*/ 90 h 91"/>
              <a:gd name="T26" fmla="*/ 363 w 527"/>
              <a:gd name="T27" fmla="*/ 90 h 91"/>
              <a:gd name="T28" fmla="*/ 380 w 527"/>
              <a:gd name="T29" fmla="*/ 90 h 91"/>
              <a:gd name="T30" fmla="*/ 404 w 527"/>
              <a:gd name="T31" fmla="*/ 90 h 91"/>
              <a:gd name="T32" fmla="*/ 469 w 527"/>
              <a:gd name="T33" fmla="*/ 90 h 91"/>
              <a:gd name="T34" fmla="*/ 494 w 527"/>
              <a:gd name="T35" fmla="*/ 90 h 91"/>
              <a:gd name="T36" fmla="*/ 526 w 527"/>
              <a:gd name="T37" fmla="*/ 9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91"/>
              <a:gd name="T59" fmla="*/ 0 w 527"/>
              <a:gd name="T60" fmla="*/ 0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91">
                <a:moveTo>
                  <a:pt x="0" y="63"/>
                </a:moveTo>
                <a:lnTo>
                  <a:pt x="46" y="57"/>
                </a:lnTo>
                <a:lnTo>
                  <a:pt x="71" y="57"/>
                </a:lnTo>
                <a:lnTo>
                  <a:pt x="103" y="57"/>
                </a:lnTo>
                <a:lnTo>
                  <a:pt x="168" y="33"/>
                </a:lnTo>
                <a:lnTo>
                  <a:pt x="193" y="17"/>
                </a:lnTo>
                <a:lnTo>
                  <a:pt x="193" y="0"/>
                </a:lnTo>
                <a:lnTo>
                  <a:pt x="209" y="17"/>
                </a:lnTo>
                <a:lnTo>
                  <a:pt x="209" y="41"/>
                </a:lnTo>
                <a:lnTo>
                  <a:pt x="233" y="74"/>
                </a:lnTo>
                <a:lnTo>
                  <a:pt x="250" y="82"/>
                </a:lnTo>
                <a:lnTo>
                  <a:pt x="274" y="82"/>
                </a:lnTo>
                <a:lnTo>
                  <a:pt x="307" y="90"/>
                </a:lnTo>
                <a:lnTo>
                  <a:pt x="363" y="90"/>
                </a:lnTo>
                <a:lnTo>
                  <a:pt x="380" y="90"/>
                </a:lnTo>
                <a:lnTo>
                  <a:pt x="404" y="90"/>
                </a:lnTo>
                <a:lnTo>
                  <a:pt x="469" y="90"/>
                </a:lnTo>
                <a:lnTo>
                  <a:pt x="494" y="90"/>
                </a:lnTo>
                <a:lnTo>
                  <a:pt x="526" y="9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4" name="Form 7173">
            <a:extLst>
              <a:ext uri="{FF2B5EF4-FFF2-40B4-BE49-F238E27FC236}">
                <a16:creationId xmlns:a16="http://schemas.microsoft.com/office/drawing/2014/main" id="{0258F085-1896-4E44-A53B-486EC844D5F0}"/>
              </a:ext>
            </a:extLst>
          </p:cNvPr>
          <p:cNvSpPr>
            <a:spLocks/>
          </p:cNvSpPr>
          <p:nvPr/>
        </p:nvSpPr>
        <p:spPr bwMode="auto">
          <a:xfrm>
            <a:off x="1574800" y="3581400"/>
            <a:ext cx="28575" cy="379413"/>
          </a:xfrm>
          <a:custGeom>
            <a:avLst/>
            <a:gdLst>
              <a:gd name="T0" fmla="*/ 16 w 18"/>
              <a:gd name="T1" fmla="*/ 0 h 239"/>
              <a:gd name="T2" fmla="*/ 17 w 18"/>
              <a:gd name="T3" fmla="*/ 67 h 239"/>
              <a:gd name="T4" fmla="*/ 8 w 18"/>
              <a:gd name="T5" fmla="*/ 91 h 239"/>
              <a:gd name="T6" fmla="*/ 0 w 18"/>
              <a:gd name="T7" fmla="*/ 124 h 239"/>
              <a:gd name="T8" fmla="*/ 0 w 18"/>
              <a:gd name="T9" fmla="*/ 156 h 239"/>
              <a:gd name="T10" fmla="*/ 0 w 18"/>
              <a:gd name="T11" fmla="*/ 173 h 239"/>
              <a:gd name="T12" fmla="*/ 0 w 18"/>
              <a:gd name="T13" fmla="*/ 205 h 239"/>
              <a:gd name="T14" fmla="*/ 0 w 18"/>
              <a:gd name="T15" fmla="*/ 238 h 239"/>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39"/>
              <a:gd name="T26" fmla="*/ 0 w 18"/>
              <a:gd name="T27" fmla="*/ 0 h 2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39">
                <a:moveTo>
                  <a:pt x="16" y="0"/>
                </a:moveTo>
                <a:lnTo>
                  <a:pt x="17" y="67"/>
                </a:lnTo>
                <a:lnTo>
                  <a:pt x="8" y="91"/>
                </a:lnTo>
                <a:lnTo>
                  <a:pt x="0" y="124"/>
                </a:lnTo>
                <a:lnTo>
                  <a:pt x="0" y="156"/>
                </a:lnTo>
                <a:lnTo>
                  <a:pt x="0" y="173"/>
                </a:lnTo>
                <a:lnTo>
                  <a:pt x="0" y="205"/>
                </a:lnTo>
                <a:lnTo>
                  <a:pt x="0" y="238"/>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5" name="Form 7174">
            <a:extLst>
              <a:ext uri="{FF2B5EF4-FFF2-40B4-BE49-F238E27FC236}">
                <a16:creationId xmlns:a16="http://schemas.microsoft.com/office/drawing/2014/main" id="{22E19A62-E2EF-4D63-BCCF-93C8DF3E0C2A}"/>
              </a:ext>
            </a:extLst>
          </p:cNvPr>
          <p:cNvSpPr>
            <a:spLocks/>
          </p:cNvSpPr>
          <p:nvPr/>
        </p:nvSpPr>
        <p:spPr bwMode="auto">
          <a:xfrm>
            <a:off x="457200" y="3886200"/>
            <a:ext cx="2579688" cy="177800"/>
          </a:xfrm>
          <a:custGeom>
            <a:avLst/>
            <a:gdLst>
              <a:gd name="T0" fmla="*/ 0 w 1625"/>
              <a:gd name="T1" fmla="*/ 0 h 112"/>
              <a:gd name="T2" fmla="*/ 37 w 1625"/>
              <a:gd name="T3" fmla="*/ 5 h 112"/>
              <a:gd name="T4" fmla="*/ 86 w 1625"/>
              <a:gd name="T5" fmla="*/ 13 h 112"/>
              <a:gd name="T6" fmla="*/ 135 w 1625"/>
              <a:gd name="T7" fmla="*/ 13 h 112"/>
              <a:gd name="T8" fmla="*/ 208 w 1625"/>
              <a:gd name="T9" fmla="*/ 13 h 112"/>
              <a:gd name="T10" fmla="*/ 232 w 1625"/>
              <a:gd name="T11" fmla="*/ 13 h 112"/>
              <a:gd name="T12" fmla="*/ 249 w 1625"/>
              <a:gd name="T13" fmla="*/ 13 h 112"/>
              <a:gd name="T14" fmla="*/ 314 w 1625"/>
              <a:gd name="T15" fmla="*/ 21 h 112"/>
              <a:gd name="T16" fmla="*/ 379 w 1625"/>
              <a:gd name="T17" fmla="*/ 29 h 112"/>
              <a:gd name="T18" fmla="*/ 411 w 1625"/>
              <a:gd name="T19" fmla="*/ 38 h 112"/>
              <a:gd name="T20" fmla="*/ 460 w 1625"/>
              <a:gd name="T21" fmla="*/ 46 h 112"/>
              <a:gd name="T22" fmla="*/ 509 w 1625"/>
              <a:gd name="T23" fmla="*/ 46 h 112"/>
              <a:gd name="T24" fmla="*/ 574 w 1625"/>
              <a:gd name="T25" fmla="*/ 54 h 112"/>
              <a:gd name="T26" fmla="*/ 599 w 1625"/>
              <a:gd name="T27" fmla="*/ 54 h 112"/>
              <a:gd name="T28" fmla="*/ 623 w 1625"/>
              <a:gd name="T29" fmla="*/ 54 h 112"/>
              <a:gd name="T30" fmla="*/ 647 w 1625"/>
              <a:gd name="T31" fmla="*/ 54 h 112"/>
              <a:gd name="T32" fmla="*/ 664 w 1625"/>
              <a:gd name="T33" fmla="*/ 54 h 112"/>
              <a:gd name="T34" fmla="*/ 688 w 1625"/>
              <a:gd name="T35" fmla="*/ 54 h 112"/>
              <a:gd name="T36" fmla="*/ 712 w 1625"/>
              <a:gd name="T37" fmla="*/ 46 h 112"/>
              <a:gd name="T38" fmla="*/ 729 w 1625"/>
              <a:gd name="T39" fmla="*/ 46 h 112"/>
              <a:gd name="T40" fmla="*/ 778 w 1625"/>
              <a:gd name="T41" fmla="*/ 46 h 112"/>
              <a:gd name="T42" fmla="*/ 875 w 1625"/>
              <a:gd name="T43" fmla="*/ 46 h 112"/>
              <a:gd name="T44" fmla="*/ 940 w 1625"/>
              <a:gd name="T45" fmla="*/ 54 h 112"/>
              <a:gd name="T46" fmla="*/ 1005 w 1625"/>
              <a:gd name="T47" fmla="*/ 54 h 112"/>
              <a:gd name="T48" fmla="*/ 1054 w 1625"/>
              <a:gd name="T49" fmla="*/ 62 h 112"/>
              <a:gd name="T50" fmla="*/ 1119 w 1625"/>
              <a:gd name="T51" fmla="*/ 70 h 112"/>
              <a:gd name="T52" fmla="*/ 1136 w 1625"/>
              <a:gd name="T53" fmla="*/ 70 h 112"/>
              <a:gd name="T54" fmla="*/ 1168 w 1625"/>
              <a:gd name="T55" fmla="*/ 78 h 112"/>
              <a:gd name="T56" fmla="*/ 1233 w 1625"/>
              <a:gd name="T57" fmla="*/ 78 h 112"/>
              <a:gd name="T58" fmla="*/ 1282 w 1625"/>
              <a:gd name="T59" fmla="*/ 86 h 112"/>
              <a:gd name="T60" fmla="*/ 1347 w 1625"/>
              <a:gd name="T61" fmla="*/ 86 h 112"/>
              <a:gd name="T62" fmla="*/ 1445 w 1625"/>
              <a:gd name="T63" fmla="*/ 94 h 112"/>
              <a:gd name="T64" fmla="*/ 1469 w 1625"/>
              <a:gd name="T65" fmla="*/ 94 h 112"/>
              <a:gd name="T66" fmla="*/ 1494 w 1625"/>
              <a:gd name="T67" fmla="*/ 103 h 112"/>
              <a:gd name="T68" fmla="*/ 1559 w 1625"/>
              <a:gd name="T69" fmla="*/ 103 h 112"/>
              <a:gd name="T70" fmla="*/ 1607 w 1625"/>
              <a:gd name="T71" fmla="*/ 111 h 112"/>
              <a:gd name="T72" fmla="*/ 1624 w 1625"/>
              <a:gd name="T73" fmla="*/ 111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5"/>
              <a:gd name="T112" fmla="*/ 0 h 112"/>
              <a:gd name="T113" fmla="*/ 0 w 1625"/>
              <a:gd name="T114" fmla="*/ 0 h 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5" h="112">
                <a:moveTo>
                  <a:pt x="0" y="0"/>
                </a:moveTo>
                <a:lnTo>
                  <a:pt x="37" y="5"/>
                </a:lnTo>
                <a:lnTo>
                  <a:pt x="86" y="13"/>
                </a:lnTo>
                <a:lnTo>
                  <a:pt x="135" y="13"/>
                </a:lnTo>
                <a:lnTo>
                  <a:pt x="208" y="13"/>
                </a:lnTo>
                <a:lnTo>
                  <a:pt x="232" y="13"/>
                </a:lnTo>
                <a:lnTo>
                  <a:pt x="249" y="13"/>
                </a:lnTo>
                <a:lnTo>
                  <a:pt x="314" y="21"/>
                </a:lnTo>
                <a:lnTo>
                  <a:pt x="379" y="29"/>
                </a:lnTo>
                <a:lnTo>
                  <a:pt x="411" y="38"/>
                </a:lnTo>
                <a:lnTo>
                  <a:pt x="460" y="46"/>
                </a:lnTo>
                <a:lnTo>
                  <a:pt x="509" y="46"/>
                </a:lnTo>
                <a:lnTo>
                  <a:pt x="574" y="54"/>
                </a:lnTo>
                <a:lnTo>
                  <a:pt x="599" y="54"/>
                </a:lnTo>
                <a:lnTo>
                  <a:pt x="623" y="54"/>
                </a:lnTo>
                <a:lnTo>
                  <a:pt x="647" y="54"/>
                </a:lnTo>
                <a:lnTo>
                  <a:pt x="664" y="54"/>
                </a:lnTo>
                <a:lnTo>
                  <a:pt x="688" y="54"/>
                </a:lnTo>
                <a:lnTo>
                  <a:pt x="712" y="46"/>
                </a:lnTo>
                <a:lnTo>
                  <a:pt x="729" y="46"/>
                </a:lnTo>
                <a:lnTo>
                  <a:pt x="778" y="46"/>
                </a:lnTo>
                <a:lnTo>
                  <a:pt x="875" y="46"/>
                </a:lnTo>
                <a:lnTo>
                  <a:pt x="940" y="54"/>
                </a:lnTo>
                <a:lnTo>
                  <a:pt x="1005" y="54"/>
                </a:lnTo>
                <a:lnTo>
                  <a:pt x="1054" y="62"/>
                </a:lnTo>
                <a:lnTo>
                  <a:pt x="1119" y="70"/>
                </a:lnTo>
                <a:lnTo>
                  <a:pt x="1136" y="70"/>
                </a:lnTo>
                <a:lnTo>
                  <a:pt x="1168" y="78"/>
                </a:lnTo>
                <a:lnTo>
                  <a:pt x="1233" y="78"/>
                </a:lnTo>
                <a:lnTo>
                  <a:pt x="1282" y="86"/>
                </a:lnTo>
                <a:lnTo>
                  <a:pt x="1347" y="86"/>
                </a:lnTo>
                <a:lnTo>
                  <a:pt x="1445" y="94"/>
                </a:lnTo>
                <a:lnTo>
                  <a:pt x="1469" y="94"/>
                </a:lnTo>
                <a:lnTo>
                  <a:pt x="1494" y="103"/>
                </a:lnTo>
                <a:lnTo>
                  <a:pt x="1559" y="103"/>
                </a:lnTo>
                <a:lnTo>
                  <a:pt x="1607" y="111"/>
                </a:lnTo>
                <a:lnTo>
                  <a:pt x="1624" y="111"/>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6" name="Gerade Verbindung 7175">
            <a:extLst>
              <a:ext uri="{FF2B5EF4-FFF2-40B4-BE49-F238E27FC236}">
                <a16:creationId xmlns:a16="http://schemas.microsoft.com/office/drawing/2014/main" id="{0E78CF97-C347-44B4-875B-0A1574952E16}"/>
              </a:ext>
            </a:extLst>
          </p:cNvPr>
          <p:cNvSpPr>
            <a:spLocks noChangeShapeType="1"/>
          </p:cNvSpPr>
          <p:nvPr/>
        </p:nvSpPr>
        <p:spPr bwMode="auto">
          <a:xfrm>
            <a:off x="1752600" y="3810000"/>
            <a:ext cx="533400" cy="76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177" name="Gerade Verbindung 7176">
            <a:extLst>
              <a:ext uri="{FF2B5EF4-FFF2-40B4-BE49-F238E27FC236}">
                <a16:creationId xmlns:a16="http://schemas.microsoft.com/office/drawing/2014/main" id="{46C6CF38-FD22-4F05-A83D-CBEFBF1C0A4E}"/>
              </a:ext>
            </a:extLst>
          </p:cNvPr>
          <p:cNvSpPr>
            <a:spLocks noChangeShapeType="1"/>
          </p:cNvSpPr>
          <p:nvPr/>
        </p:nvSpPr>
        <p:spPr bwMode="auto">
          <a:xfrm flipH="1">
            <a:off x="1066800" y="3810000"/>
            <a:ext cx="304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178" name="Form 7177">
            <a:extLst>
              <a:ext uri="{FF2B5EF4-FFF2-40B4-BE49-F238E27FC236}">
                <a16:creationId xmlns:a16="http://schemas.microsoft.com/office/drawing/2014/main" id="{039CC404-CCD0-4E87-94EF-9E3ABE6F7EB6}"/>
              </a:ext>
            </a:extLst>
          </p:cNvPr>
          <p:cNvSpPr>
            <a:spLocks/>
          </p:cNvSpPr>
          <p:nvPr/>
        </p:nvSpPr>
        <p:spPr bwMode="auto">
          <a:xfrm>
            <a:off x="1143000" y="4038600"/>
            <a:ext cx="304800" cy="228600"/>
          </a:xfrm>
          <a:custGeom>
            <a:avLst/>
            <a:gdLst>
              <a:gd name="T0" fmla="*/ 304800 w 21600"/>
              <a:gd name="T1" fmla="*/ 0 h 21600"/>
              <a:gd name="T2" fmla="*/ 0 w 21600"/>
              <a:gd name="T3" fmla="*/ 22860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9" name="Form 7178">
            <a:extLst>
              <a:ext uri="{FF2B5EF4-FFF2-40B4-BE49-F238E27FC236}">
                <a16:creationId xmlns:a16="http://schemas.microsoft.com/office/drawing/2014/main" id="{C28C41EF-0D0B-404A-AAD3-74A9E23EE9A9}"/>
              </a:ext>
            </a:extLst>
          </p:cNvPr>
          <p:cNvSpPr>
            <a:spLocks/>
          </p:cNvSpPr>
          <p:nvPr/>
        </p:nvSpPr>
        <p:spPr bwMode="auto">
          <a:xfrm>
            <a:off x="1676400" y="4038600"/>
            <a:ext cx="304800" cy="304800"/>
          </a:xfrm>
          <a:custGeom>
            <a:avLst/>
            <a:gdLst>
              <a:gd name="T0" fmla="*/ 304800 w 21600"/>
              <a:gd name="T1" fmla="*/ 304800 h 21600"/>
              <a:gd name="T2" fmla="*/ 0 w 21600"/>
              <a:gd name="T3" fmla="*/ 0 h 21600"/>
              <a:gd name="T4" fmla="*/ 3048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0" name="Form 7179">
            <a:extLst>
              <a:ext uri="{FF2B5EF4-FFF2-40B4-BE49-F238E27FC236}">
                <a16:creationId xmlns:a16="http://schemas.microsoft.com/office/drawing/2014/main" id="{8D959EFC-CDCC-424A-940C-C447AE43032B}"/>
              </a:ext>
            </a:extLst>
          </p:cNvPr>
          <p:cNvSpPr>
            <a:spLocks/>
          </p:cNvSpPr>
          <p:nvPr/>
        </p:nvSpPr>
        <p:spPr bwMode="auto">
          <a:xfrm>
            <a:off x="304800" y="5181600"/>
            <a:ext cx="368300" cy="238125"/>
          </a:xfrm>
          <a:custGeom>
            <a:avLst/>
            <a:gdLst>
              <a:gd name="T0" fmla="*/ 0 w 232"/>
              <a:gd name="T1" fmla="*/ 0 h 150"/>
              <a:gd name="T2" fmla="*/ 68 w 232"/>
              <a:gd name="T3" fmla="*/ 3 h 150"/>
              <a:gd name="T4" fmla="*/ 101 w 232"/>
              <a:gd name="T5" fmla="*/ 11 h 150"/>
              <a:gd name="T6" fmla="*/ 149 w 232"/>
              <a:gd name="T7" fmla="*/ 11 h 150"/>
              <a:gd name="T8" fmla="*/ 174 w 232"/>
              <a:gd name="T9" fmla="*/ 19 h 150"/>
              <a:gd name="T10" fmla="*/ 198 w 232"/>
              <a:gd name="T11" fmla="*/ 19 h 150"/>
              <a:gd name="T12" fmla="*/ 223 w 232"/>
              <a:gd name="T13" fmla="*/ 35 h 150"/>
              <a:gd name="T14" fmla="*/ 231 w 232"/>
              <a:gd name="T15" fmla="*/ 52 h 150"/>
              <a:gd name="T16" fmla="*/ 231 w 232"/>
              <a:gd name="T17" fmla="*/ 84 h 150"/>
              <a:gd name="T18" fmla="*/ 231 w 232"/>
              <a:gd name="T19" fmla="*/ 109 h 150"/>
              <a:gd name="T20" fmla="*/ 223 w 232"/>
              <a:gd name="T21" fmla="*/ 141 h 150"/>
              <a:gd name="T22" fmla="*/ 166 w 232"/>
              <a:gd name="T23" fmla="*/ 149 h 150"/>
              <a:gd name="T24" fmla="*/ 117 w 232"/>
              <a:gd name="T25" fmla="*/ 149 h 150"/>
              <a:gd name="T26" fmla="*/ 52 w 232"/>
              <a:gd name="T27" fmla="*/ 149 h 150"/>
              <a:gd name="T28" fmla="*/ 35 w 232"/>
              <a:gd name="T29" fmla="*/ 149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
              <a:gd name="T46" fmla="*/ 0 h 150"/>
              <a:gd name="T47" fmla="*/ 0 w 232"/>
              <a:gd name="T48" fmla="*/ 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 h="150">
                <a:moveTo>
                  <a:pt x="0" y="0"/>
                </a:moveTo>
                <a:lnTo>
                  <a:pt x="68" y="3"/>
                </a:lnTo>
                <a:lnTo>
                  <a:pt x="101" y="11"/>
                </a:lnTo>
                <a:lnTo>
                  <a:pt x="149" y="11"/>
                </a:lnTo>
                <a:lnTo>
                  <a:pt x="174" y="19"/>
                </a:lnTo>
                <a:lnTo>
                  <a:pt x="198" y="19"/>
                </a:lnTo>
                <a:lnTo>
                  <a:pt x="223" y="35"/>
                </a:lnTo>
                <a:lnTo>
                  <a:pt x="231" y="52"/>
                </a:lnTo>
                <a:lnTo>
                  <a:pt x="231" y="84"/>
                </a:lnTo>
                <a:lnTo>
                  <a:pt x="231" y="109"/>
                </a:lnTo>
                <a:lnTo>
                  <a:pt x="223" y="141"/>
                </a:lnTo>
                <a:lnTo>
                  <a:pt x="166" y="149"/>
                </a:lnTo>
                <a:lnTo>
                  <a:pt x="117" y="149"/>
                </a:lnTo>
                <a:lnTo>
                  <a:pt x="52" y="149"/>
                </a:lnTo>
                <a:lnTo>
                  <a:pt x="35" y="14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1" name="Form 7180">
            <a:extLst>
              <a:ext uri="{FF2B5EF4-FFF2-40B4-BE49-F238E27FC236}">
                <a16:creationId xmlns:a16="http://schemas.microsoft.com/office/drawing/2014/main" id="{6029AAAD-9162-4FC5-91B7-B2CF600A2E6A}"/>
              </a:ext>
            </a:extLst>
          </p:cNvPr>
          <p:cNvSpPr>
            <a:spLocks/>
          </p:cNvSpPr>
          <p:nvPr/>
        </p:nvSpPr>
        <p:spPr bwMode="auto">
          <a:xfrm>
            <a:off x="2414588" y="5257800"/>
            <a:ext cx="622300" cy="279400"/>
          </a:xfrm>
          <a:custGeom>
            <a:avLst/>
            <a:gdLst>
              <a:gd name="T0" fmla="*/ 303 w 392"/>
              <a:gd name="T1" fmla="*/ 0 h 176"/>
              <a:gd name="T2" fmla="*/ 244 w 392"/>
              <a:gd name="T3" fmla="*/ 12 h 176"/>
              <a:gd name="T4" fmla="*/ 147 w 392"/>
              <a:gd name="T5" fmla="*/ 12 h 176"/>
              <a:gd name="T6" fmla="*/ 57 w 392"/>
              <a:gd name="T7" fmla="*/ 61 h 176"/>
              <a:gd name="T8" fmla="*/ 8 w 392"/>
              <a:gd name="T9" fmla="*/ 77 h 176"/>
              <a:gd name="T10" fmla="*/ 0 w 392"/>
              <a:gd name="T11" fmla="*/ 101 h 176"/>
              <a:gd name="T12" fmla="*/ 0 w 392"/>
              <a:gd name="T13" fmla="*/ 118 h 176"/>
              <a:gd name="T14" fmla="*/ 57 w 392"/>
              <a:gd name="T15" fmla="*/ 134 h 176"/>
              <a:gd name="T16" fmla="*/ 122 w 392"/>
              <a:gd name="T17" fmla="*/ 142 h 176"/>
              <a:gd name="T18" fmla="*/ 171 w 392"/>
              <a:gd name="T19" fmla="*/ 142 h 176"/>
              <a:gd name="T20" fmla="*/ 236 w 392"/>
              <a:gd name="T21" fmla="*/ 150 h 176"/>
              <a:gd name="T22" fmla="*/ 261 w 392"/>
              <a:gd name="T23" fmla="*/ 158 h 176"/>
              <a:gd name="T24" fmla="*/ 309 w 392"/>
              <a:gd name="T25" fmla="*/ 166 h 176"/>
              <a:gd name="T26" fmla="*/ 326 w 392"/>
              <a:gd name="T27" fmla="*/ 166 h 176"/>
              <a:gd name="T28" fmla="*/ 374 w 392"/>
              <a:gd name="T29" fmla="*/ 166 h 176"/>
              <a:gd name="T30" fmla="*/ 391 w 392"/>
              <a:gd name="T31" fmla="*/ 175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2"/>
              <a:gd name="T49" fmla="*/ 0 h 176"/>
              <a:gd name="T50" fmla="*/ 0 w 392"/>
              <a:gd name="T51" fmla="*/ 0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2" h="176">
                <a:moveTo>
                  <a:pt x="303" y="0"/>
                </a:moveTo>
                <a:lnTo>
                  <a:pt x="244" y="12"/>
                </a:lnTo>
                <a:lnTo>
                  <a:pt x="147" y="12"/>
                </a:lnTo>
                <a:lnTo>
                  <a:pt x="57" y="61"/>
                </a:lnTo>
                <a:lnTo>
                  <a:pt x="8" y="77"/>
                </a:lnTo>
                <a:lnTo>
                  <a:pt x="0" y="101"/>
                </a:lnTo>
                <a:lnTo>
                  <a:pt x="0" y="118"/>
                </a:lnTo>
                <a:lnTo>
                  <a:pt x="57" y="134"/>
                </a:lnTo>
                <a:lnTo>
                  <a:pt x="122" y="142"/>
                </a:lnTo>
                <a:lnTo>
                  <a:pt x="171" y="142"/>
                </a:lnTo>
                <a:lnTo>
                  <a:pt x="236" y="150"/>
                </a:lnTo>
                <a:lnTo>
                  <a:pt x="261" y="158"/>
                </a:lnTo>
                <a:lnTo>
                  <a:pt x="309" y="166"/>
                </a:lnTo>
                <a:lnTo>
                  <a:pt x="326" y="166"/>
                </a:lnTo>
                <a:lnTo>
                  <a:pt x="374" y="166"/>
                </a:lnTo>
                <a:lnTo>
                  <a:pt x="391" y="175"/>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2" name="Form 7181">
            <a:extLst>
              <a:ext uri="{FF2B5EF4-FFF2-40B4-BE49-F238E27FC236}">
                <a16:creationId xmlns:a16="http://schemas.microsoft.com/office/drawing/2014/main" id="{78116FF7-A3C3-498C-AFBE-14D5473E2CC8}"/>
              </a:ext>
            </a:extLst>
          </p:cNvPr>
          <p:cNvSpPr>
            <a:spLocks/>
          </p:cNvSpPr>
          <p:nvPr/>
        </p:nvSpPr>
        <p:spPr bwMode="auto">
          <a:xfrm>
            <a:off x="685800" y="5289550"/>
            <a:ext cx="1860550" cy="207963"/>
          </a:xfrm>
          <a:custGeom>
            <a:avLst/>
            <a:gdLst>
              <a:gd name="T0" fmla="*/ 0 w 1172"/>
              <a:gd name="T1" fmla="*/ 76 h 131"/>
              <a:gd name="T2" fmla="*/ 56 w 1172"/>
              <a:gd name="T3" fmla="*/ 65 h 131"/>
              <a:gd name="T4" fmla="*/ 170 w 1172"/>
              <a:gd name="T5" fmla="*/ 65 h 131"/>
              <a:gd name="T6" fmla="*/ 202 w 1172"/>
              <a:gd name="T7" fmla="*/ 41 h 131"/>
              <a:gd name="T8" fmla="*/ 219 w 1172"/>
              <a:gd name="T9" fmla="*/ 32 h 131"/>
              <a:gd name="T10" fmla="*/ 243 w 1172"/>
              <a:gd name="T11" fmla="*/ 16 h 131"/>
              <a:gd name="T12" fmla="*/ 292 w 1172"/>
              <a:gd name="T13" fmla="*/ 16 h 131"/>
              <a:gd name="T14" fmla="*/ 316 w 1172"/>
              <a:gd name="T15" fmla="*/ 8 h 131"/>
              <a:gd name="T16" fmla="*/ 381 w 1172"/>
              <a:gd name="T17" fmla="*/ 8 h 131"/>
              <a:gd name="T18" fmla="*/ 398 w 1172"/>
              <a:gd name="T19" fmla="*/ 8 h 131"/>
              <a:gd name="T20" fmla="*/ 430 w 1172"/>
              <a:gd name="T21" fmla="*/ 8 h 131"/>
              <a:gd name="T22" fmla="*/ 463 w 1172"/>
              <a:gd name="T23" fmla="*/ 8 h 131"/>
              <a:gd name="T24" fmla="*/ 495 w 1172"/>
              <a:gd name="T25" fmla="*/ 0 h 131"/>
              <a:gd name="T26" fmla="*/ 544 w 1172"/>
              <a:gd name="T27" fmla="*/ 0 h 131"/>
              <a:gd name="T28" fmla="*/ 577 w 1172"/>
              <a:gd name="T29" fmla="*/ 0 h 131"/>
              <a:gd name="T30" fmla="*/ 625 w 1172"/>
              <a:gd name="T31" fmla="*/ 0 h 131"/>
              <a:gd name="T32" fmla="*/ 642 w 1172"/>
              <a:gd name="T33" fmla="*/ 0 h 131"/>
              <a:gd name="T34" fmla="*/ 666 w 1172"/>
              <a:gd name="T35" fmla="*/ 0 h 131"/>
              <a:gd name="T36" fmla="*/ 691 w 1172"/>
              <a:gd name="T37" fmla="*/ 16 h 131"/>
              <a:gd name="T38" fmla="*/ 715 w 1172"/>
              <a:gd name="T39" fmla="*/ 41 h 131"/>
              <a:gd name="T40" fmla="*/ 747 w 1172"/>
              <a:gd name="T41" fmla="*/ 65 h 131"/>
              <a:gd name="T42" fmla="*/ 764 w 1172"/>
              <a:gd name="T43" fmla="*/ 73 h 131"/>
              <a:gd name="T44" fmla="*/ 788 w 1172"/>
              <a:gd name="T45" fmla="*/ 89 h 131"/>
              <a:gd name="T46" fmla="*/ 813 w 1172"/>
              <a:gd name="T47" fmla="*/ 89 h 131"/>
              <a:gd name="T48" fmla="*/ 837 w 1172"/>
              <a:gd name="T49" fmla="*/ 98 h 131"/>
              <a:gd name="T50" fmla="*/ 902 w 1172"/>
              <a:gd name="T51" fmla="*/ 106 h 131"/>
              <a:gd name="T52" fmla="*/ 935 w 1172"/>
              <a:gd name="T53" fmla="*/ 114 h 131"/>
              <a:gd name="T54" fmla="*/ 959 w 1172"/>
              <a:gd name="T55" fmla="*/ 122 h 131"/>
              <a:gd name="T56" fmla="*/ 992 w 1172"/>
              <a:gd name="T57" fmla="*/ 130 h 131"/>
              <a:gd name="T58" fmla="*/ 1040 w 1172"/>
              <a:gd name="T59" fmla="*/ 130 h 131"/>
              <a:gd name="T60" fmla="*/ 1057 w 1172"/>
              <a:gd name="T61" fmla="*/ 130 h 131"/>
              <a:gd name="T62" fmla="*/ 1105 w 1172"/>
              <a:gd name="T63" fmla="*/ 130 h 131"/>
              <a:gd name="T64" fmla="*/ 1122 w 1172"/>
              <a:gd name="T65" fmla="*/ 130 h 131"/>
              <a:gd name="T66" fmla="*/ 1146 w 1172"/>
              <a:gd name="T67" fmla="*/ 130 h 131"/>
              <a:gd name="T68" fmla="*/ 1171 w 1172"/>
              <a:gd name="T69" fmla="*/ 130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2"/>
              <a:gd name="T106" fmla="*/ 0 h 131"/>
              <a:gd name="T107" fmla="*/ 0 w 1172"/>
              <a:gd name="T108" fmla="*/ 0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2" h="131">
                <a:moveTo>
                  <a:pt x="0" y="76"/>
                </a:moveTo>
                <a:lnTo>
                  <a:pt x="56" y="65"/>
                </a:lnTo>
                <a:lnTo>
                  <a:pt x="170" y="65"/>
                </a:lnTo>
                <a:lnTo>
                  <a:pt x="202" y="41"/>
                </a:lnTo>
                <a:lnTo>
                  <a:pt x="219" y="32"/>
                </a:lnTo>
                <a:lnTo>
                  <a:pt x="243" y="16"/>
                </a:lnTo>
                <a:lnTo>
                  <a:pt x="292" y="16"/>
                </a:lnTo>
                <a:lnTo>
                  <a:pt x="316" y="8"/>
                </a:lnTo>
                <a:lnTo>
                  <a:pt x="381" y="8"/>
                </a:lnTo>
                <a:lnTo>
                  <a:pt x="398" y="8"/>
                </a:lnTo>
                <a:lnTo>
                  <a:pt x="430" y="8"/>
                </a:lnTo>
                <a:lnTo>
                  <a:pt x="463" y="8"/>
                </a:lnTo>
                <a:lnTo>
                  <a:pt x="495" y="0"/>
                </a:lnTo>
                <a:lnTo>
                  <a:pt x="544" y="0"/>
                </a:lnTo>
                <a:lnTo>
                  <a:pt x="577" y="0"/>
                </a:lnTo>
                <a:lnTo>
                  <a:pt x="625" y="0"/>
                </a:lnTo>
                <a:lnTo>
                  <a:pt x="642" y="0"/>
                </a:lnTo>
                <a:lnTo>
                  <a:pt x="666" y="0"/>
                </a:lnTo>
                <a:lnTo>
                  <a:pt x="691" y="16"/>
                </a:lnTo>
                <a:lnTo>
                  <a:pt x="715" y="41"/>
                </a:lnTo>
                <a:lnTo>
                  <a:pt x="747" y="65"/>
                </a:lnTo>
                <a:lnTo>
                  <a:pt x="764" y="73"/>
                </a:lnTo>
                <a:lnTo>
                  <a:pt x="788" y="89"/>
                </a:lnTo>
                <a:lnTo>
                  <a:pt x="813" y="89"/>
                </a:lnTo>
                <a:lnTo>
                  <a:pt x="837" y="98"/>
                </a:lnTo>
                <a:lnTo>
                  <a:pt x="902" y="106"/>
                </a:lnTo>
                <a:lnTo>
                  <a:pt x="935" y="114"/>
                </a:lnTo>
                <a:lnTo>
                  <a:pt x="959" y="122"/>
                </a:lnTo>
                <a:lnTo>
                  <a:pt x="992" y="130"/>
                </a:lnTo>
                <a:lnTo>
                  <a:pt x="1040" y="130"/>
                </a:lnTo>
                <a:lnTo>
                  <a:pt x="1057" y="130"/>
                </a:lnTo>
                <a:lnTo>
                  <a:pt x="1105" y="130"/>
                </a:lnTo>
                <a:lnTo>
                  <a:pt x="1122" y="130"/>
                </a:lnTo>
                <a:lnTo>
                  <a:pt x="1146" y="130"/>
                </a:lnTo>
                <a:lnTo>
                  <a:pt x="1171" y="13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3" name="Form 7182">
            <a:extLst>
              <a:ext uri="{FF2B5EF4-FFF2-40B4-BE49-F238E27FC236}">
                <a16:creationId xmlns:a16="http://schemas.microsoft.com/office/drawing/2014/main" id="{451923A5-1932-4F33-861E-4433DB883807}"/>
              </a:ext>
            </a:extLst>
          </p:cNvPr>
          <p:cNvSpPr>
            <a:spLocks/>
          </p:cNvSpPr>
          <p:nvPr/>
        </p:nvSpPr>
        <p:spPr bwMode="auto">
          <a:xfrm>
            <a:off x="0" y="5257800"/>
            <a:ext cx="1525588" cy="654050"/>
          </a:xfrm>
          <a:custGeom>
            <a:avLst/>
            <a:gdLst>
              <a:gd name="T0" fmla="*/ 960 w 961"/>
              <a:gd name="T1" fmla="*/ 0 h 412"/>
              <a:gd name="T2" fmla="*/ 960 w 961"/>
              <a:gd name="T3" fmla="*/ 61 h 412"/>
              <a:gd name="T4" fmla="*/ 960 w 961"/>
              <a:gd name="T5" fmla="*/ 126 h 412"/>
              <a:gd name="T6" fmla="*/ 952 w 961"/>
              <a:gd name="T7" fmla="*/ 150 h 412"/>
              <a:gd name="T8" fmla="*/ 935 w 961"/>
              <a:gd name="T9" fmla="*/ 175 h 412"/>
              <a:gd name="T10" fmla="*/ 927 w 961"/>
              <a:gd name="T11" fmla="*/ 240 h 412"/>
              <a:gd name="T12" fmla="*/ 927 w 961"/>
              <a:gd name="T13" fmla="*/ 288 h 412"/>
              <a:gd name="T14" fmla="*/ 854 w 961"/>
              <a:gd name="T15" fmla="*/ 297 h 412"/>
              <a:gd name="T16" fmla="*/ 740 w 961"/>
              <a:gd name="T17" fmla="*/ 288 h 412"/>
              <a:gd name="T18" fmla="*/ 675 w 961"/>
              <a:gd name="T19" fmla="*/ 288 h 412"/>
              <a:gd name="T20" fmla="*/ 651 w 961"/>
              <a:gd name="T21" fmla="*/ 288 h 412"/>
              <a:gd name="T22" fmla="*/ 569 w 961"/>
              <a:gd name="T23" fmla="*/ 297 h 412"/>
              <a:gd name="T24" fmla="*/ 520 w 961"/>
              <a:gd name="T25" fmla="*/ 305 h 412"/>
              <a:gd name="T26" fmla="*/ 455 w 961"/>
              <a:gd name="T27" fmla="*/ 313 h 412"/>
              <a:gd name="T28" fmla="*/ 390 w 961"/>
              <a:gd name="T29" fmla="*/ 321 h 412"/>
              <a:gd name="T30" fmla="*/ 366 w 961"/>
              <a:gd name="T31" fmla="*/ 337 h 412"/>
              <a:gd name="T32" fmla="*/ 341 w 961"/>
              <a:gd name="T33" fmla="*/ 354 h 412"/>
              <a:gd name="T34" fmla="*/ 317 w 961"/>
              <a:gd name="T35" fmla="*/ 378 h 412"/>
              <a:gd name="T36" fmla="*/ 293 w 961"/>
              <a:gd name="T37" fmla="*/ 394 h 412"/>
              <a:gd name="T38" fmla="*/ 276 w 961"/>
              <a:gd name="T39" fmla="*/ 402 h 412"/>
              <a:gd name="T40" fmla="*/ 211 w 961"/>
              <a:gd name="T41" fmla="*/ 411 h 412"/>
              <a:gd name="T42" fmla="*/ 179 w 961"/>
              <a:gd name="T43" fmla="*/ 411 h 412"/>
              <a:gd name="T44" fmla="*/ 171 w 961"/>
              <a:gd name="T45" fmla="*/ 394 h 412"/>
              <a:gd name="T46" fmla="*/ 154 w 961"/>
              <a:gd name="T47" fmla="*/ 370 h 412"/>
              <a:gd name="T48" fmla="*/ 130 w 961"/>
              <a:gd name="T49" fmla="*/ 354 h 412"/>
              <a:gd name="T50" fmla="*/ 130 w 961"/>
              <a:gd name="T51" fmla="*/ 337 h 412"/>
              <a:gd name="T52" fmla="*/ 105 w 961"/>
              <a:gd name="T53" fmla="*/ 321 h 412"/>
              <a:gd name="T54" fmla="*/ 24 w 961"/>
              <a:gd name="T55" fmla="*/ 288 h 412"/>
              <a:gd name="T56" fmla="*/ 0 w 961"/>
              <a:gd name="T57" fmla="*/ 280 h 4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1"/>
              <a:gd name="T88" fmla="*/ 0 h 412"/>
              <a:gd name="T89" fmla="*/ 0 w 961"/>
              <a:gd name="T90" fmla="*/ 0 h 4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1" h="412">
                <a:moveTo>
                  <a:pt x="960" y="0"/>
                </a:moveTo>
                <a:lnTo>
                  <a:pt x="960" y="61"/>
                </a:lnTo>
                <a:lnTo>
                  <a:pt x="960" y="126"/>
                </a:lnTo>
                <a:lnTo>
                  <a:pt x="952" y="150"/>
                </a:lnTo>
                <a:lnTo>
                  <a:pt x="935" y="175"/>
                </a:lnTo>
                <a:lnTo>
                  <a:pt x="927" y="240"/>
                </a:lnTo>
                <a:lnTo>
                  <a:pt x="927" y="288"/>
                </a:lnTo>
                <a:lnTo>
                  <a:pt x="854" y="297"/>
                </a:lnTo>
                <a:lnTo>
                  <a:pt x="740" y="288"/>
                </a:lnTo>
                <a:lnTo>
                  <a:pt x="675" y="288"/>
                </a:lnTo>
                <a:lnTo>
                  <a:pt x="651" y="288"/>
                </a:lnTo>
                <a:lnTo>
                  <a:pt x="569" y="297"/>
                </a:lnTo>
                <a:lnTo>
                  <a:pt x="520" y="305"/>
                </a:lnTo>
                <a:lnTo>
                  <a:pt x="455" y="313"/>
                </a:lnTo>
                <a:lnTo>
                  <a:pt x="390" y="321"/>
                </a:lnTo>
                <a:lnTo>
                  <a:pt x="366" y="337"/>
                </a:lnTo>
                <a:lnTo>
                  <a:pt x="341" y="354"/>
                </a:lnTo>
                <a:lnTo>
                  <a:pt x="317" y="378"/>
                </a:lnTo>
                <a:lnTo>
                  <a:pt x="293" y="394"/>
                </a:lnTo>
                <a:lnTo>
                  <a:pt x="276" y="402"/>
                </a:lnTo>
                <a:lnTo>
                  <a:pt x="211" y="411"/>
                </a:lnTo>
                <a:lnTo>
                  <a:pt x="179" y="411"/>
                </a:lnTo>
                <a:lnTo>
                  <a:pt x="171" y="394"/>
                </a:lnTo>
                <a:lnTo>
                  <a:pt x="154" y="370"/>
                </a:lnTo>
                <a:lnTo>
                  <a:pt x="130" y="354"/>
                </a:lnTo>
                <a:lnTo>
                  <a:pt x="130" y="337"/>
                </a:lnTo>
                <a:lnTo>
                  <a:pt x="105" y="321"/>
                </a:lnTo>
                <a:lnTo>
                  <a:pt x="24" y="288"/>
                </a:lnTo>
                <a:lnTo>
                  <a:pt x="0" y="28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4" name="Form 7183">
            <a:extLst>
              <a:ext uri="{FF2B5EF4-FFF2-40B4-BE49-F238E27FC236}">
                <a16:creationId xmlns:a16="http://schemas.microsoft.com/office/drawing/2014/main" id="{96AC5A89-9810-4EC0-869B-2F69A36F46EC}"/>
              </a:ext>
            </a:extLst>
          </p:cNvPr>
          <p:cNvSpPr>
            <a:spLocks/>
          </p:cNvSpPr>
          <p:nvPr/>
        </p:nvSpPr>
        <p:spPr bwMode="auto">
          <a:xfrm>
            <a:off x="1447800" y="5715000"/>
            <a:ext cx="1757363" cy="390525"/>
          </a:xfrm>
          <a:custGeom>
            <a:avLst/>
            <a:gdLst>
              <a:gd name="T0" fmla="*/ 0 w 1107"/>
              <a:gd name="T1" fmla="*/ 0 h 246"/>
              <a:gd name="T2" fmla="*/ 40 w 1107"/>
              <a:gd name="T3" fmla="*/ 0 h 246"/>
              <a:gd name="T4" fmla="*/ 105 w 1107"/>
              <a:gd name="T5" fmla="*/ 0 h 246"/>
              <a:gd name="T6" fmla="*/ 170 w 1107"/>
              <a:gd name="T7" fmla="*/ 17 h 246"/>
              <a:gd name="T8" fmla="*/ 219 w 1107"/>
              <a:gd name="T9" fmla="*/ 25 h 246"/>
              <a:gd name="T10" fmla="*/ 243 w 1107"/>
              <a:gd name="T11" fmla="*/ 25 h 246"/>
              <a:gd name="T12" fmla="*/ 259 w 1107"/>
              <a:gd name="T13" fmla="*/ 49 h 246"/>
              <a:gd name="T14" fmla="*/ 276 w 1107"/>
              <a:gd name="T15" fmla="*/ 57 h 246"/>
              <a:gd name="T16" fmla="*/ 308 w 1107"/>
              <a:gd name="T17" fmla="*/ 74 h 246"/>
              <a:gd name="T18" fmla="*/ 333 w 1107"/>
              <a:gd name="T19" fmla="*/ 82 h 246"/>
              <a:gd name="T20" fmla="*/ 365 w 1107"/>
              <a:gd name="T21" fmla="*/ 90 h 246"/>
              <a:gd name="T22" fmla="*/ 430 w 1107"/>
              <a:gd name="T23" fmla="*/ 106 h 246"/>
              <a:gd name="T24" fmla="*/ 455 w 1107"/>
              <a:gd name="T25" fmla="*/ 114 h 246"/>
              <a:gd name="T26" fmla="*/ 471 w 1107"/>
              <a:gd name="T27" fmla="*/ 131 h 246"/>
              <a:gd name="T28" fmla="*/ 495 w 1107"/>
              <a:gd name="T29" fmla="*/ 147 h 246"/>
              <a:gd name="T30" fmla="*/ 520 w 1107"/>
              <a:gd name="T31" fmla="*/ 155 h 246"/>
              <a:gd name="T32" fmla="*/ 544 w 1107"/>
              <a:gd name="T33" fmla="*/ 171 h 246"/>
              <a:gd name="T34" fmla="*/ 552 w 1107"/>
              <a:gd name="T35" fmla="*/ 188 h 246"/>
              <a:gd name="T36" fmla="*/ 569 w 1107"/>
              <a:gd name="T37" fmla="*/ 188 h 246"/>
              <a:gd name="T38" fmla="*/ 593 w 1107"/>
              <a:gd name="T39" fmla="*/ 204 h 246"/>
              <a:gd name="T40" fmla="*/ 625 w 1107"/>
              <a:gd name="T41" fmla="*/ 220 h 246"/>
              <a:gd name="T42" fmla="*/ 642 w 1107"/>
              <a:gd name="T43" fmla="*/ 228 h 246"/>
              <a:gd name="T44" fmla="*/ 666 w 1107"/>
              <a:gd name="T45" fmla="*/ 236 h 246"/>
              <a:gd name="T46" fmla="*/ 731 w 1107"/>
              <a:gd name="T47" fmla="*/ 236 h 246"/>
              <a:gd name="T48" fmla="*/ 748 w 1107"/>
              <a:gd name="T49" fmla="*/ 245 h 246"/>
              <a:gd name="T50" fmla="*/ 772 w 1107"/>
              <a:gd name="T51" fmla="*/ 245 h 246"/>
              <a:gd name="T52" fmla="*/ 804 w 1107"/>
              <a:gd name="T53" fmla="*/ 236 h 246"/>
              <a:gd name="T54" fmla="*/ 821 w 1107"/>
              <a:gd name="T55" fmla="*/ 228 h 246"/>
              <a:gd name="T56" fmla="*/ 853 w 1107"/>
              <a:gd name="T57" fmla="*/ 212 h 246"/>
              <a:gd name="T58" fmla="*/ 870 w 1107"/>
              <a:gd name="T59" fmla="*/ 196 h 246"/>
              <a:gd name="T60" fmla="*/ 927 w 1107"/>
              <a:gd name="T61" fmla="*/ 188 h 246"/>
              <a:gd name="T62" fmla="*/ 992 w 1107"/>
              <a:gd name="T63" fmla="*/ 179 h 246"/>
              <a:gd name="T64" fmla="*/ 1016 w 1107"/>
              <a:gd name="T65" fmla="*/ 179 h 246"/>
              <a:gd name="T66" fmla="*/ 1081 w 1107"/>
              <a:gd name="T67" fmla="*/ 179 h 246"/>
              <a:gd name="T68" fmla="*/ 1106 w 1107"/>
              <a:gd name="T69" fmla="*/ 179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7"/>
              <a:gd name="T106" fmla="*/ 0 h 246"/>
              <a:gd name="T107" fmla="*/ 0 w 1107"/>
              <a:gd name="T108" fmla="*/ 0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7" h="246">
                <a:moveTo>
                  <a:pt x="0" y="0"/>
                </a:moveTo>
                <a:lnTo>
                  <a:pt x="40" y="0"/>
                </a:lnTo>
                <a:lnTo>
                  <a:pt x="105" y="0"/>
                </a:lnTo>
                <a:lnTo>
                  <a:pt x="170" y="17"/>
                </a:lnTo>
                <a:lnTo>
                  <a:pt x="219" y="25"/>
                </a:lnTo>
                <a:lnTo>
                  <a:pt x="243" y="25"/>
                </a:lnTo>
                <a:lnTo>
                  <a:pt x="259" y="49"/>
                </a:lnTo>
                <a:lnTo>
                  <a:pt x="276" y="57"/>
                </a:lnTo>
                <a:lnTo>
                  <a:pt x="308" y="74"/>
                </a:lnTo>
                <a:lnTo>
                  <a:pt x="333" y="82"/>
                </a:lnTo>
                <a:lnTo>
                  <a:pt x="365" y="90"/>
                </a:lnTo>
                <a:lnTo>
                  <a:pt x="430" y="106"/>
                </a:lnTo>
                <a:lnTo>
                  <a:pt x="455" y="114"/>
                </a:lnTo>
                <a:lnTo>
                  <a:pt x="471" y="131"/>
                </a:lnTo>
                <a:lnTo>
                  <a:pt x="495" y="147"/>
                </a:lnTo>
                <a:lnTo>
                  <a:pt x="520" y="155"/>
                </a:lnTo>
                <a:lnTo>
                  <a:pt x="544" y="171"/>
                </a:lnTo>
                <a:lnTo>
                  <a:pt x="552" y="188"/>
                </a:lnTo>
                <a:lnTo>
                  <a:pt x="569" y="188"/>
                </a:lnTo>
                <a:lnTo>
                  <a:pt x="593" y="204"/>
                </a:lnTo>
                <a:lnTo>
                  <a:pt x="625" y="220"/>
                </a:lnTo>
                <a:lnTo>
                  <a:pt x="642" y="228"/>
                </a:lnTo>
                <a:lnTo>
                  <a:pt x="666" y="236"/>
                </a:lnTo>
                <a:lnTo>
                  <a:pt x="731" y="236"/>
                </a:lnTo>
                <a:lnTo>
                  <a:pt x="748" y="245"/>
                </a:lnTo>
                <a:lnTo>
                  <a:pt x="772" y="245"/>
                </a:lnTo>
                <a:lnTo>
                  <a:pt x="804" y="236"/>
                </a:lnTo>
                <a:lnTo>
                  <a:pt x="821" y="228"/>
                </a:lnTo>
                <a:lnTo>
                  <a:pt x="853" y="212"/>
                </a:lnTo>
                <a:lnTo>
                  <a:pt x="870" y="196"/>
                </a:lnTo>
                <a:lnTo>
                  <a:pt x="927" y="188"/>
                </a:lnTo>
                <a:lnTo>
                  <a:pt x="992" y="179"/>
                </a:lnTo>
                <a:lnTo>
                  <a:pt x="1016" y="179"/>
                </a:lnTo>
                <a:lnTo>
                  <a:pt x="1081" y="179"/>
                </a:lnTo>
                <a:lnTo>
                  <a:pt x="1106" y="17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5" name="Form 7184">
            <a:extLst>
              <a:ext uri="{FF2B5EF4-FFF2-40B4-BE49-F238E27FC236}">
                <a16:creationId xmlns:a16="http://schemas.microsoft.com/office/drawing/2014/main" id="{2B669BE6-EC40-4527-9C84-93C43CCD6567}"/>
              </a:ext>
            </a:extLst>
          </p:cNvPr>
          <p:cNvSpPr>
            <a:spLocks/>
          </p:cNvSpPr>
          <p:nvPr/>
        </p:nvSpPr>
        <p:spPr bwMode="auto">
          <a:xfrm>
            <a:off x="2170113" y="5354638"/>
            <a:ext cx="376237" cy="155575"/>
          </a:xfrm>
          <a:custGeom>
            <a:avLst/>
            <a:gdLst>
              <a:gd name="T0" fmla="*/ 25 w 237"/>
              <a:gd name="T1" fmla="*/ 35 h 98"/>
              <a:gd name="T2" fmla="*/ 114 w 237"/>
              <a:gd name="T3" fmla="*/ 40 h 98"/>
              <a:gd name="T4" fmla="*/ 187 w 237"/>
              <a:gd name="T5" fmla="*/ 40 h 98"/>
              <a:gd name="T6" fmla="*/ 236 w 237"/>
              <a:gd name="T7" fmla="*/ 40 h 98"/>
              <a:gd name="T8" fmla="*/ 146 w 237"/>
              <a:gd name="T9" fmla="*/ 40 h 98"/>
              <a:gd name="T10" fmla="*/ 65 w 237"/>
              <a:gd name="T11" fmla="*/ 40 h 98"/>
              <a:gd name="T12" fmla="*/ 25 w 237"/>
              <a:gd name="T13" fmla="*/ 35 h 98"/>
              <a:gd name="T14" fmla="*/ 8 w 237"/>
              <a:gd name="T15" fmla="*/ 81 h 98"/>
              <a:gd name="T16" fmla="*/ 25 w 237"/>
              <a:gd name="T17" fmla="*/ 35 h 98"/>
              <a:gd name="T18" fmla="*/ 89 w 237"/>
              <a:gd name="T19" fmla="*/ 40 h 98"/>
              <a:gd name="T20" fmla="*/ 114 w 237"/>
              <a:gd name="T21" fmla="*/ 40 h 98"/>
              <a:gd name="T22" fmla="*/ 179 w 237"/>
              <a:gd name="T23" fmla="*/ 24 h 98"/>
              <a:gd name="T24" fmla="*/ 138 w 237"/>
              <a:gd name="T25" fmla="*/ 8 h 98"/>
              <a:gd name="T26" fmla="*/ 114 w 237"/>
              <a:gd name="T27" fmla="*/ 0 h 98"/>
              <a:gd name="T28" fmla="*/ 25 w 237"/>
              <a:gd name="T29" fmla="*/ 35 h 98"/>
              <a:gd name="T30" fmla="*/ 0 w 237"/>
              <a:gd name="T31" fmla="*/ 73 h 98"/>
              <a:gd name="T32" fmla="*/ 0 w 237"/>
              <a:gd name="T33" fmla="*/ 97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98"/>
              <a:gd name="T53" fmla="*/ 0 w 237"/>
              <a:gd name="T54" fmla="*/ 0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98">
                <a:moveTo>
                  <a:pt x="25" y="35"/>
                </a:moveTo>
                <a:lnTo>
                  <a:pt x="114" y="40"/>
                </a:lnTo>
                <a:lnTo>
                  <a:pt x="187" y="40"/>
                </a:lnTo>
                <a:lnTo>
                  <a:pt x="236" y="40"/>
                </a:lnTo>
                <a:lnTo>
                  <a:pt x="146" y="40"/>
                </a:lnTo>
                <a:lnTo>
                  <a:pt x="65" y="40"/>
                </a:lnTo>
                <a:lnTo>
                  <a:pt x="25" y="35"/>
                </a:lnTo>
                <a:lnTo>
                  <a:pt x="8" y="81"/>
                </a:lnTo>
                <a:lnTo>
                  <a:pt x="25" y="35"/>
                </a:lnTo>
                <a:lnTo>
                  <a:pt x="89" y="40"/>
                </a:lnTo>
                <a:lnTo>
                  <a:pt x="114" y="40"/>
                </a:lnTo>
                <a:lnTo>
                  <a:pt x="179" y="24"/>
                </a:lnTo>
                <a:lnTo>
                  <a:pt x="138" y="8"/>
                </a:lnTo>
                <a:lnTo>
                  <a:pt x="114" y="0"/>
                </a:lnTo>
                <a:lnTo>
                  <a:pt x="25" y="35"/>
                </a:lnTo>
                <a:lnTo>
                  <a:pt x="0" y="73"/>
                </a:lnTo>
                <a:lnTo>
                  <a:pt x="0" y="97"/>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6" name="Form 7185">
            <a:extLst>
              <a:ext uri="{FF2B5EF4-FFF2-40B4-BE49-F238E27FC236}">
                <a16:creationId xmlns:a16="http://schemas.microsoft.com/office/drawing/2014/main" id="{31D6DF6A-63FF-4FCF-801B-5A4936FF5EFD}"/>
              </a:ext>
            </a:extLst>
          </p:cNvPr>
          <p:cNvSpPr>
            <a:spLocks/>
          </p:cNvSpPr>
          <p:nvPr/>
        </p:nvSpPr>
        <p:spPr bwMode="auto">
          <a:xfrm>
            <a:off x="685800" y="5257800"/>
            <a:ext cx="296863" cy="136525"/>
          </a:xfrm>
          <a:custGeom>
            <a:avLst/>
            <a:gdLst>
              <a:gd name="T0" fmla="*/ 0 w 187"/>
              <a:gd name="T1" fmla="*/ 0 h 86"/>
              <a:gd name="T2" fmla="*/ 80 w 187"/>
              <a:gd name="T3" fmla="*/ 28 h 86"/>
              <a:gd name="T4" fmla="*/ 97 w 187"/>
              <a:gd name="T5" fmla="*/ 36 h 86"/>
              <a:gd name="T6" fmla="*/ 121 w 187"/>
              <a:gd name="T7" fmla="*/ 36 h 86"/>
              <a:gd name="T8" fmla="*/ 145 w 187"/>
              <a:gd name="T9" fmla="*/ 61 h 86"/>
              <a:gd name="T10" fmla="*/ 162 w 187"/>
              <a:gd name="T11" fmla="*/ 69 h 86"/>
              <a:gd name="T12" fmla="*/ 186 w 187"/>
              <a:gd name="T13" fmla="*/ 85 h 86"/>
              <a:gd name="T14" fmla="*/ 0 60000 65536"/>
              <a:gd name="T15" fmla="*/ 0 60000 65536"/>
              <a:gd name="T16" fmla="*/ 0 60000 65536"/>
              <a:gd name="T17" fmla="*/ 0 60000 65536"/>
              <a:gd name="T18" fmla="*/ 0 60000 65536"/>
              <a:gd name="T19" fmla="*/ 0 60000 65536"/>
              <a:gd name="T20" fmla="*/ 0 60000 65536"/>
              <a:gd name="T21" fmla="*/ 0 w 187"/>
              <a:gd name="T22" fmla="*/ 0 h 86"/>
              <a:gd name="T23" fmla="*/ 0 w 187"/>
              <a:gd name="T24" fmla="*/ 0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86">
                <a:moveTo>
                  <a:pt x="0" y="0"/>
                </a:moveTo>
                <a:lnTo>
                  <a:pt x="80" y="28"/>
                </a:lnTo>
                <a:lnTo>
                  <a:pt x="97" y="36"/>
                </a:lnTo>
                <a:lnTo>
                  <a:pt x="121" y="36"/>
                </a:lnTo>
                <a:lnTo>
                  <a:pt x="145" y="61"/>
                </a:lnTo>
                <a:lnTo>
                  <a:pt x="162" y="69"/>
                </a:lnTo>
                <a:lnTo>
                  <a:pt x="186" y="85"/>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87" name="Gerade Verbindung 7186">
            <a:extLst>
              <a:ext uri="{FF2B5EF4-FFF2-40B4-BE49-F238E27FC236}">
                <a16:creationId xmlns:a16="http://schemas.microsoft.com/office/drawing/2014/main" id="{637468A3-B10B-49A4-95B4-CC0FC719C47B}"/>
              </a:ext>
            </a:extLst>
          </p:cNvPr>
          <p:cNvSpPr>
            <a:spLocks noChangeShapeType="1"/>
          </p:cNvSpPr>
          <p:nvPr/>
        </p:nvSpPr>
        <p:spPr bwMode="auto">
          <a:xfrm>
            <a:off x="1828800" y="5562600"/>
            <a:ext cx="457200" cy="76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188" name="Gerade Verbindung 7187">
            <a:extLst>
              <a:ext uri="{FF2B5EF4-FFF2-40B4-BE49-F238E27FC236}">
                <a16:creationId xmlns:a16="http://schemas.microsoft.com/office/drawing/2014/main" id="{D949768D-DCCB-4197-A934-20BF6C0E27CD}"/>
              </a:ext>
            </a:extLst>
          </p:cNvPr>
          <p:cNvSpPr>
            <a:spLocks noChangeShapeType="1"/>
          </p:cNvSpPr>
          <p:nvPr/>
        </p:nvSpPr>
        <p:spPr bwMode="auto">
          <a:xfrm flipH="1">
            <a:off x="762000" y="5486400"/>
            <a:ext cx="533400" cy="76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189" name="Form 7188">
            <a:extLst>
              <a:ext uri="{FF2B5EF4-FFF2-40B4-BE49-F238E27FC236}">
                <a16:creationId xmlns:a16="http://schemas.microsoft.com/office/drawing/2014/main" id="{C0000C5D-D443-46C8-9540-9F9F9D050934}"/>
              </a:ext>
            </a:extLst>
          </p:cNvPr>
          <p:cNvSpPr>
            <a:spLocks/>
          </p:cNvSpPr>
          <p:nvPr/>
        </p:nvSpPr>
        <p:spPr bwMode="auto">
          <a:xfrm>
            <a:off x="1676400" y="5867400"/>
            <a:ext cx="304800" cy="304800"/>
          </a:xfrm>
          <a:custGeom>
            <a:avLst/>
            <a:gdLst>
              <a:gd name="T0" fmla="*/ 304800 w 21600"/>
              <a:gd name="T1" fmla="*/ 304800 h 21600"/>
              <a:gd name="T2" fmla="*/ 0 w 21600"/>
              <a:gd name="T3" fmla="*/ 0 h 21600"/>
              <a:gd name="T4" fmla="*/ 3048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0" name="Form 7189">
            <a:extLst>
              <a:ext uri="{FF2B5EF4-FFF2-40B4-BE49-F238E27FC236}">
                <a16:creationId xmlns:a16="http://schemas.microsoft.com/office/drawing/2014/main" id="{5CD8F2F6-B4C1-4CCC-9353-9ADDFEB39146}"/>
              </a:ext>
            </a:extLst>
          </p:cNvPr>
          <p:cNvSpPr>
            <a:spLocks/>
          </p:cNvSpPr>
          <p:nvPr/>
        </p:nvSpPr>
        <p:spPr bwMode="auto">
          <a:xfrm>
            <a:off x="838200" y="5867400"/>
            <a:ext cx="457200" cy="304800"/>
          </a:xfrm>
          <a:custGeom>
            <a:avLst/>
            <a:gdLst>
              <a:gd name="T0" fmla="*/ 457200 w 21600"/>
              <a:gd name="T1" fmla="*/ 0 h 21600"/>
              <a:gd name="T2" fmla="*/ 0 w 21600"/>
              <a:gd name="T3" fmla="*/ 30480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1" name="Form 7190">
            <a:extLst>
              <a:ext uri="{FF2B5EF4-FFF2-40B4-BE49-F238E27FC236}">
                <a16:creationId xmlns:a16="http://schemas.microsoft.com/office/drawing/2014/main" id="{5EFFCC9C-A84D-4E13-8739-CD79C70D1DAF}"/>
              </a:ext>
            </a:extLst>
          </p:cNvPr>
          <p:cNvSpPr>
            <a:spLocks/>
          </p:cNvSpPr>
          <p:nvPr/>
        </p:nvSpPr>
        <p:spPr bwMode="auto">
          <a:xfrm>
            <a:off x="6819900" y="3778250"/>
            <a:ext cx="1447800" cy="427038"/>
          </a:xfrm>
          <a:custGeom>
            <a:avLst/>
            <a:gdLst>
              <a:gd name="T0" fmla="*/ 840 w 912"/>
              <a:gd name="T1" fmla="*/ 20 h 269"/>
              <a:gd name="T2" fmla="*/ 756 w 912"/>
              <a:gd name="T3" fmla="*/ 16 h 269"/>
              <a:gd name="T4" fmla="*/ 643 w 912"/>
              <a:gd name="T5" fmla="*/ 16 h 269"/>
              <a:gd name="T6" fmla="*/ 496 w 912"/>
              <a:gd name="T7" fmla="*/ 0 h 269"/>
              <a:gd name="T8" fmla="*/ 398 w 912"/>
              <a:gd name="T9" fmla="*/ 0 h 269"/>
              <a:gd name="T10" fmla="*/ 285 w 912"/>
              <a:gd name="T11" fmla="*/ 0 h 269"/>
              <a:gd name="T12" fmla="*/ 171 w 912"/>
              <a:gd name="T13" fmla="*/ 8 h 269"/>
              <a:gd name="T14" fmla="*/ 106 w 912"/>
              <a:gd name="T15" fmla="*/ 8 h 269"/>
              <a:gd name="T16" fmla="*/ 57 w 912"/>
              <a:gd name="T17" fmla="*/ 8 h 269"/>
              <a:gd name="T18" fmla="*/ 8 w 912"/>
              <a:gd name="T19" fmla="*/ 8 h 269"/>
              <a:gd name="T20" fmla="*/ 0 w 912"/>
              <a:gd name="T21" fmla="*/ 65 h 269"/>
              <a:gd name="T22" fmla="*/ 0 w 912"/>
              <a:gd name="T23" fmla="*/ 114 h 269"/>
              <a:gd name="T24" fmla="*/ 8 w 912"/>
              <a:gd name="T25" fmla="*/ 162 h 269"/>
              <a:gd name="T26" fmla="*/ 16 w 912"/>
              <a:gd name="T27" fmla="*/ 179 h 269"/>
              <a:gd name="T28" fmla="*/ 65 w 912"/>
              <a:gd name="T29" fmla="*/ 228 h 269"/>
              <a:gd name="T30" fmla="*/ 162 w 912"/>
              <a:gd name="T31" fmla="*/ 236 h 269"/>
              <a:gd name="T32" fmla="*/ 228 w 912"/>
              <a:gd name="T33" fmla="*/ 244 h 269"/>
              <a:gd name="T34" fmla="*/ 276 w 912"/>
              <a:gd name="T35" fmla="*/ 252 h 269"/>
              <a:gd name="T36" fmla="*/ 341 w 912"/>
              <a:gd name="T37" fmla="*/ 252 h 269"/>
              <a:gd name="T38" fmla="*/ 407 w 912"/>
              <a:gd name="T39" fmla="*/ 252 h 269"/>
              <a:gd name="T40" fmla="*/ 431 w 912"/>
              <a:gd name="T41" fmla="*/ 252 h 269"/>
              <a:gd name="T42" fmla="*/ 545 w 912"/>
              <a:gd name="T43" fmla="*/ 260 h 269"/>
              <a:gd name="T44" fmla="*/ 610 w 912"/>
              <a:gd name="T45" fmla="*/ 268 h 269"/>
              <a:gd name="T46" fmla="*/ 634 w 912"/>
              <a:gd name="T47" fmla="*/ 268 h 269"/>
              <a:gd name="T48" fmla="*/ 700 w 912"/>
              <a:gd name="T49" fmla="*/ 268 h 269"/>
              <a:gd name="T50" fmla="*/ 748 w 912"/>
              <a:gd name="T51" fmla="*/ 268 h 269"/>
              <a:gd name="T52" fmla="*/ 830 w 912"/>
              <a:gd name="T53" fmla="*/ 268 h 269"/>
              <a:gd name="T54" fmla="*/ 911 w 912"/>
              <a:gd name="T55" fmla="*/ 268 h 2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2"/>
              <a:gd name="T85" fmla="*/ 0 h 269"/>
              <a:gd name="T86" fmla="*/ 0 w 912"/>
              <a:gd name="T87" fmla="*/ 0 h 2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2" h="269">
                <a:moveTo>
                  <a:pt x="840" y="20"/>
                </a:moveTo>
                <a:lnTo>
                  <a:pt x="756" y="16"/>
                </a:lnTo>
                <a:lnTo>
                  <a:pt x="643" y="16"/>
                </a:lnTo>
                <a:lnTo>
                  <a:pt x="496" y="0"/>
                </a:lnTo>
                <a:lnTo>
                  <a:pt x="398" y="0"/>
                </a:lnTo>
                <a:lnTo>
                  <a:pt x="285" y="0"/>
                </a:lnTo>
                <a:lnTo>
                  <a:pt x="171" y="8"/>
                </a:lnTo>
                <a:lnTo>
                  <a:pt x="106" y="8"/>
                </a:lnTo>
                <a:lnTo>
                  <a:pt x="57" y="8"/>
                </a:lnTo>
                <a:lnTo>
                  <a:pt x="8" y="8"/>
                </a:lnTo>
                <a:lnTo>
                  <a:pt x="0" y="65"/>
                </a:lnTo>
                <a:lnTo>
                  <a:pt x="0" y="114"/>
                </a:lnTo>
                <a:lnTo>
                  <a:pt x="8" y="162"/>
                </a:lnTo>
                <a:lnTo>
                  <a:pt x="16" y="179"/>
                </a:lnTo>
                <a:lnTo>
                  <a:pt x="65" y="228"/>
                </a:lnTo>
                <a:lnTo>
                  <a:pt x="162" y="236"/>
                </a:lnTo>
                <a:lnTo>
                  <a:pt x="228" y="244"/>
                </a:lnTo>
                <a:lnTo>
                  <a:pt x="276" y="252"/>
                </a:lnTo>
                <a:lnTo>
                  <a:pt x="341" y="252"/>
                </a:lnTo>
                <a:lnTo>
                  <a:pt x="407" y="252"/>
                </a:lnTo>
                <a:lnTo>
                  <a:pt x="431" y="252"/>
                </a:lnTo>
                <a:lnTo>
                  <a:pt x="545" y="260"/>
                </a:lnTo>
                <a:lnTo>
                  <a:pt x="610" y="268"/>
                </a:lnTo>
                <a:lnTo>
                  <a:pt x="634" y="268"/>
                </a:lnTo>
                <a:lnTo>
                  <a:pt x="700" y="268"/>
                </a:lnTo>
                <a:lnTo>
                  <a:pt x="748" y="268"/>
                </a:lnTo>
                <a:lnTo>
                  <a:pt x="830" y="268"/>
                </a:lnTo>
                <a:lnTo>
                  <a:pt x="911" y="268"/>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2" name="Form 7191">
            <a:extLst>
              <a:ext uri="{FF2B5EF4-FFF2-40B4-BE49-F238E27FC236}">
                <a16:creationId xmlns:a16="http://schemas.microsoft.com/office/drawing/2014/main" id="{2F164C79-AF02-44E7-80EC-5E02823D7AC8}"/>
              </a:ext>
            </a:extLst>
          </p:cNvPr>
          <p:cNvSpPr>
            <a:spLocks/>
          </p:cNvSpPr>
          <p:nvPr/>
        </p:nvSpPr>
        <p:spPr bwMode="auto">
          <a:xfrm>
            <a:off x="4818063" y="4140200"/>
            <a:ext cx="3643312" cy="1201738"/>
          </a:xfrm>
          <a:custGeom>
            <a:avLst/>
            <a:gdLst>
              <a:gd name="T0" fmla="*/ 1277 w 2295"/>
              <a:gd name="T1" fmla="*/ 8 h 757"/>
              <a:gd name="T2" fmla="*/ 984 w 2295"/>
              <a:gd name="T3" fmla="*/ 0 h 757"/>
              <a:gd name="T4" fmla="*/ 789 w 2295"/>
              <a:gd name="T5" fmla="*/ 16 h 757"/>
              <a:gd name="T6" fmla="*/ 667 w 2295"/>
              <a:gd name="T7" fmla="*/ 0 h 757"/>
              <a:gd name="T8" fmla="*/ 520 w 2295"/>
              <a:gd name="T9" fmla="*/ 0 h 757"/>
              <a:gd name="T10" fmla="*/ 439 w 2295"/>
              <a:gd name="T11" fmla="*/ 16 h 757"/>
              <a:gd name="T12" fmla="*/ 341 w 2295"/>
              <a:gd name="T13" fmla="*/ 81 h 757"/>
              <a:gd name="T14" fmla="*/ 268 w 2295"/>
              <a:gd name="T15" fmla="*/ 122 h 757"/>
              <a:gd name="T16" fmla="*/ 236 w 2295"/>
              <a:gd name="T17" fmla="*/ 170 h 757"/>
              <a:gd name="T18" fmla="*/ 203 w 2295"/>
              <a:gd name="T19" fmla="*/ 244 h 757"/>
              <a:gd name="T20" fmla="*/ 170 w 2295"/>
              <a:gd name="T21" fmla="*/ 284 h 757"/>
              <a:gd name="T22" fmla="*/ 138 w 2295"/>
              <a:gd name="T23" fmla="*/ 333 h 757"/>
              <a:gd name="T24" fmla="*/ 114 w 2295"/>
              <a:gd name="T25" fmla="*/ 447 h 757"/>
              <a:gd name="T26" fmla="*/ 89 w 2295"/>
              <a:gd name="T27" fmla="*/ 529 h 757"/>
              <a:gd name="T28" fmla="*/ 65 w 2295"/>
              <a:gd name="T29" fmla="*/ 610 h 757"/>
              <a:gd name="T30" fmla="*/ 24 w 2295"/>
              <a:gd name="T31" fmla="*/ 675 h 757"/>
              <a:gd name="T32" fmla="*/ 203 w 2295"/>
              <a:gd name="T33" fmla="*/ 724 h 757"/>
              <a:gd name="T34" fmla="*/ 341 w 2295"/>
              <a:gd name="T35" fmla="*/ 748 h 757"/>
              <a:gd name="T36" fmla="*/ 390 w 2295"/>
              <a:gd name="T37" fmla="*/ 756 h 757"/>
              <a:gd name="T38" fmla="*/ 431 w 2295"/>
              <a:gd name="T39" fmla="*/ 651 h 757"/>
              <a:gd name="T40" fmla="*/ 496 w 2295"/>
              <a:gd name="T41" fmla="*/ 520 h 757"/>
              <a:gd name="T42" fmla="*/ 594 w 2295"/>
              <a:gd name="T43" fmla="*/ 439 h 757"/>
              <a:gd name="T44" fmla="*/ 683 w 2295"/>
              <a:gd name="T45" fmla="*/ 301 h 757"/>
              <a:gd name="T46" fmla="*/ 830 w 2295"/>
              <a:gd name="T47" fmla="*/ 187 h 757"/>
              <a:gd name="T48" fmla="*/ 895 w 2295"/>
              <a:gd name="T49" fmla="*/ 170 h 757"/>
              <a:gd name="T50" fmla="*/ 1025 w 2295"/>
              <a:gd name="T51" fmla="*/ 162 h 757"/>
              <a:gd name="T52" fmla="*/ 1114 w 2295"/>
              <a:gd name="T53" fmla="*/ 162 h 757"/>
              <a:gd name="T54" fmla="*/ 1212 w 2295"/>
              <a:gd name="T55" fmla="*/ 179 h 757"/>
              <a:gd name="T56" fmla="*/ 1350 w 2295"/>
              <a:gd name="T57" fmla="*/ 195 h 757"/>
              <a:gd name="T58" fmla="*/ 1562 w 2295"/>
              <a:gd name="T59" fmla="*/ 211 h 757"/>
              <a:gd name="T60" fmla="*/ 1708 w 2295"/>
              <a:gd name="T61" fmla="*/ 227 h 757"/>
              <a:gd name="T62" fmla="*/ 1790 w 2295"/>
              <a:gd name="T63" fmla="*/ 244 h 757"/>
              <a:gd name="T64" fmla="*/ 1985 w 2295"/>
              <a:gd name="T65" fmla="*/ 244 h 757"/>
              <a:gd name="T66" fmla="*/ 2245 w 2295"/>
              <a:gd name="T67" fmla="*/ 268 h 7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95"/>
              <a:gd name="T103" fmla="*/ 0 h 757"/>
              <a:gd name="T104" fmla="*/ 0 w 2295"/>
              <a:gd name="T105" fmla="*/ 0 h 7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95" h="757">
                <a:moveTo>
                  <a:pt x="1381" y="32"/>
                </a:moveTo>
                <a:lnTo>
                  <a:pt x="1277" y="8"/>
                </a:lnTo>
                <a:lnTo>
                  <a:pt x="1114" y="0"/>
                </a:lnTo>
                <a:lnTo>
                  <a:pt x="984" y="0"/>
                </a:lnTo>
                <a:lnTo>
                  <a:pt x="854" y="8"/>
                </a:lnTo>
                <a:lnTo>
                  <a:pt x="789" y="16"/>
                </a:lnTo>
                <a:lnTo>
                  <a:pt x="764" y="24"/>
                </a:lnTo>
                <a:lnTo>
                  <a:pt x="667" y="0"/>
                </a:lnTo>
                <a:lnTo>
                  <a:pt x="618" y="0"/>
                </a:lnTo>
                <a:lnTo>
                  <a:pt x="520" y="0"/>
                </a:lnTo>
                <a:lnTo>
                  <a:pt x="488" y="0"/>
                </a:lnTo>
                <a:lnTo>
                  <a:pt x="439" y="16"/>
                </a:lnTo>
                <a:lnTo>
                  <a:pt x="390" y="32"/>
                </a:lnTo>
                <a:lnTo>
                  <a:pt x="341" y="81"/>
                </a:lnTo>
                <a:lnTo>
                  <a:pt x="317" y="105"/>
                </a:lnTo>
                <a:lnTo>
                  <a:pt x="268" y="122"/>
                </a:lnTo>
                <a:lnTo>
                  <a:pt x="260" y="146"/>
                </a:lnTo>
                <a:lnTo>
                  <a:pt x="236" y="170"/>
                </a:lnTo>
                <a:lnTo>
                  <a:pt x="211" y="227"/>
                </a:lnTo>
                <a:lnTo>
                  <a:pt x="203" y="244"/>
                </a:lnTo>
                <a:lnTo>
                  <a:pt x="187" y="268"/>
                </a:lnTo>
                <a:lnTo>
                  <a:pt x="170" y="284"/>
                </a:lnTo>
                <a:lnTo>
                  <a:pt x="162" y="301"/>
                </a:lnTo>
                <a:lnTo>
                  <a:pt x="138" y="333"/>
                </a:lnTo>
                <a:lnTo>
                  <a:pt x="130" y="382"/>
                </a:lnTo>
                <a:lnTo>
                  <a:pt x="114" y="447"/>
                </a:lnTo>
                <a:lnTo>
                  <a:pt x="97" y="480"/>
                </a:lnTo>
                <a:lnTo>
                  <a:pt x="89" y="529"/>
                </a:lnTo>
                <a:lnTo>
                  <a:pt x="73" y="586"/>
                </a:lnTo>
                <a:lnTo>
                  <a:pt x="65" y="610"/>
                </a:lnTo>
                <a:lnTo>
                  <a:pt x="40" y="643"/>
                </a:lnTo>
                <a:lnTo>
                  <a:pt x="24" y="675"/>
                </a:lnTo>
                <a:lnTo>
                  <a:pt x="0" y="708"/>
                </a:lnTo>
                <a:lnTo>
                  <a:pt x="203" y="724"/>
                </a:lnTo>
                <a:lnTo>
                  <a:pt x="268" y="732"/>
                </a:lnTo>
                <a:lnTo>
                  <a:pt x="341" y="748"/>
                </a:lnTo>
                <a:lnTo>
                  <a:pt x="358" y="748"/>
                </a:lnTo>
                <a:lnTo>
                  <a:pt x="390" y="756"/>
                </a:lnTo>
                <a:lnTo>
                  <a:pt x="423" y="699"/>
                </a:lnTo>
                <a:lnTo>
                  <a:pt x="431" y="651"/>
                </a:lnTo>
                <a:lnTo>
                  <a:pt x="480" y="586"/>
                </a:lnTo>
                <a:lnTo>
                  <a:pt x="496" y="520"/>
                </a:lnTo>
                <a:lnTo>
                  <a:pt x="545" y="455"/>
                </a:lnTo>
                <a:lnTo>
                  <a:pt x="594" y="439"/>
                </a:lnTo>
                <a:lnTo>
                  <a:pt x="618" y="374"/>
                </a:lnTo>
                <a:lnTo>
                  <a:pt x="683" y="301"/>
                </a:lnTo>
                <a:lnTo>
                  <a:pt x="732" y="252"/>
                </a:lnTo>
                <a:lnTo>
                  <a:pt x="830" y="187"/>
                </a:lnTo>
                <a:lnTo>
                  <a:pt x="878" y="179"/>
                </a:lnTo>
                <a:lnTo>
                  <a:pt x="895" y="170"/>
                </a:lnTo>
                <a:lnTo>
                  <a:pt x="960" y="162"/>
                </a:lnTo>
                <a:lnTo>
                  <a:pt x="1025" y="162"/>
                </a:lnTo>
                <a:lnTo>
                  <a:pt x="1057" y="162"/>
                </a:lnTo>
                <a:lnTo>
                  <a:pt x="1114" y="162"/>
                </a:lnTo>
                <a:lnTo>
                  <a:pt x="1163" y="170"/>
                </a:lnTo>
                <a:lnTo>
                  <a:pt x="1212" y="179"/>
                </a:lnTo>
                <a:lnTo>
                  <a:pt x="1301" y="187"/>
                </a:lnTo>
                <a:lnTo>
                  <a:pt x="1350" y="195"/>
                </a:lnTo>
                <a:lnTo>
                  <a:pt x="1448" y="203"/>
                </a:lnTo>
                <a:lnTo>
                  <a:pt x="1562" y="211"/>
                </a:lnTo>
                <a:lnTo>
                  <a:pt x="1627" y="219"/>
                </a:lnTo>
                <a:lnTo>
                  <a:pt x="1708" y="227"/>
                </a:lnTo>
                <a:lnTo>
                  <a:pt x="1757" y="227"/>
                </a:lnTo>
                <a:lnTo>
                  <a:pt x="1790" y="244"/>
                </a:lnTo>
                <a:lnTo>
                  <a:pt x="1904" y="244"/>
                </a:lnTo>
                <a:lnTo>
                  <a:pt x="1985" y="244"/>
                </a:lnTo>
                <a:lnTo>
                  <a:pt x="2115" y="252"/>
                </a:lnTo>
                <a:lnTo>
                  <a:pt x="2245" y="268"/>
                </a:lnTo>
                <a:lnTo>
                  <a:pt x="2294" y="268"/>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3" name="Form 7192">
            <a:extLst>
              <a:ext uri="{FF2B5EF4-FFF2-40B4-BE49-F238E27FC236}">
                <a16:creationId xmlns:a16="http://schemas.microsoft.com/office/drawing/2014/main" id="{8E589A12-2428-4307-96AF-D6F7B59A98AD}"/>
              </a:ext>
            </a:extLst>
          </p:cNvPr>
          <p:cNvSpPr>
            <a:spLocks/>
          </p:cNvSpPr>
          <p:nvPr/>
        </p:nvSpPr>
        <p:spPr bwMode="auto">
          <a:xfrm>
            <a:off x="3732213" y="3886200"/>
            <a:ext cx="1681162" cy="474663"/>
          </a:xfrm>
          <a:custGeom>
            <a:avLst/>
            <a:gdLst>
              <a:gd name="T0" fmla="*/ 49 w 1059"/>
              <a:gd name="T1" fmla="*/ 0 h 299"/>
              <a:gd name="T2" fmla="*/ 138 w 1059"/>
              <a:gd name="T3" fmla="*/ 21 h 299"/>
              <a:gd name="T4" fmla="*/ 317 w 1059"/>
              <a:gd name="T5" fmla="*/ 29 h 299"/>
              <a:gd name="T6" fmla="*/ 383 w 1059"/>
              <a:gd name="T7" fmla="*/ 29 h 299"/>
              <a:gd name="T8" fmla="*/ 488 w 1059"/>
              <a:gd name="T9" fmla="*/ 46 h 299"/>
              <a:gd name="T10" fmla="*/ 586 w 1059"/>
              <a:gd name="T11" fmla="*/ 62 h 299"/>
              <a:gd name="T12" fmla="*/ 635 w 1059"/>
              <a:gd name="T13" fmla="*/ 70 h 299"/>
              <a:gd name="T14" fmla="*/ 684 w 1059"/>
              <a:gd name="T15" fmla="*/ 70 h 299"/>
              <a:gd name="T16" fmla="*/ 708 w 1059"/>
              <a:gd name="T17" fmla="*/ 70 h 299"/>
              <a:gd name="T18" fmla="*/ 757 w 1059"/>
              <a:gd name="T19" fmla="*/ 70 h 299"/>
              <a:gd name="T20" fmla="*/ 838 w 1059"/>
              <a:gd name="T21" fmla="*/ 78 h 299"/>
              <a:gd name="T22" fmla="*/ 936 w 1059"/>
              <a:gd name="T23" fmla="*/ 94 h 299"/>
              <a:gd name="T24" fmla="*/ 985 w 1059"/>
              <a:gd name="T25" fmla="*/ 94 h 299"/>
              <a:gd name="T26" fmla="*/ 1009 w 1059"/>
              <a:gd name="T27" fmla="*/ 103 h 299"/>
              <a:gd name="T28" fmla="*/ 1033 w 1059"/>
              <a:gd name="T29" fmla="*/ 119 h 299"/>
              <a:gd name="T30" fmla="*/ 1042 w 1059"/>
              <a:gd name="T31" fmla="*/ 143 h 299"/>
              <a:gd name="T32" fmla="*/ 1050 w 1059"/>
              <a:gd name="T33" fmla="*/ 160 h 299"/>
              <a:gd name="T34" fmla="*/ 1058 w 1059"/>
              <a:gd name="T35" fmla="*/ 184 h 299"/>
              <a:gd name="T36" fmla="*/ 1042 w 1059"/>
              <a:gd name="T37" fmla="*/ 208 h 299"/>
              <a:gd name="T38" fmla="*/ 1025 w 1059"/>
              <a:gd name="T39" fmla="*/ 225 h 299"/>
              <a:gd name="T40" fmla="*/ 1009 w 1059"/>
              <a:gd name="T41" fmla="*/ 249 h 299"/>
              <a:gd name="T42" fmla="*/ 985 w 1059"/>
              <a:gd name="T43" fmla="*/ 257 h 299"/>
              <a:gd name="T44" fmla="*/ 920 w 1059"/>
              <a:gd name="T45" fmla="*/ 274 h 299"/>
              <a:gd name="T46" fmla="*/ 814 w 1059"/>
              <a:gd name="T47" fmla="*/ 290 h 299"/>
              <a:gd name="T48" fmla="*/ 741 w 1059"/>
              <a:gd name="T49" fmla="*/ 298 h 299"/>
              <a:gd name="T50" fmla="*/ 659 w 1059"/>
              <a:gd name="T51" fmla="*/ 298 h 299"/>
              <a:gd name="T52" fmla="*/ 594 w 1059"/>
              <a:gd name="T53" fmla="*/ 298 h 299"/>
              <a:gd name="T54" fmla="*/ 545 w 1059"/>
              <a:gd name="T55" fmla="*/ 298 h 299"/>
              <a:gd name="T56" fmla="*/ 464 w 1059"/>
              <a:gd name="T57" fmla="*/ 298 h 299"/>
              <a:gd name="T58" fmla="*/ 399 w 1059"/>
              <a:gd name="T59" fmla="*/ 298 h 299"/>
              <a:gd name="T60" fmla="*/ 342 w 1059"/>
              <a:gd name="T61" fmla="*/ 298 h 299"/>
              <a:gd name="T62" fmla="*/ 260 w 1059"/>
              <a:gd name="T63" fmla="*/ 298 h 299"/>
              <a:gd name="T64" fmla="*/ 195 w 1059"/>
              <a:gd name="T65" fmla="*/ 298 h 299"/>
              <a:gd name="T66" fmla="*/ 130 w 1059"/>
              <a:gd name="T67" fmla="*/ 290 h 299"/>
              <a:gd name="T68" fmla="*/ 49 w 1059"/>
              <a:gd name="T69" fmla="*/ 282 h 299"/>
              <a:gd name="T70" fmla="*/ 0 w 1059"/>
              <a:gd name="T71" fmla="*/ 274 h 2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9"/>
              <a:gd name="T109" fmla="*/ 0 h 299"/>
              <a:gd name="T110" fmla="*/ 0 w 1059"/>
              <a:gd name="T111" fmla="*/ 0 h 2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9" h="299">
                <a:moveTo>
                  <a:pt x="49" y="0"/>
                </a:moveTo>
                <a:lnTo>
                  <a:pt x="138" y="21"/>
                </a:lnTo>
                <a:lnTo>
                  <a:pt x="317" y="29"/>
                </a:lnTo>
                <a:lnTo>
                  <a:pt x="383" y="29"/>
                </a:lnTo>
                <a:lnTo>
                  <a:pt x="488" y="46"/>
                </a:lnTo>
                <a:lnTo>
                  <a:pt x="586" y="62"/>
                </a:lnTo>
                <a:lnTo>
                  <a:pt x="635" y="70"/>
                </a:lnTo>
                <a:lnTo>
                  <a:pt x="684" y="70"/>
                </a:lnTo>
                <a:lnTo>
                  <a:pt x="708" y="70"/>
                </a:lnTo>
                <a:lnTo>
                  <a:pt x="757" y="70"/>
                </a:lnTo>
                <a:lnTo>
                  <a:pt x="838" y="78"/>
                </a:lnTo>
                <a:lnTo>
                  <a:pt x="936" y="94"/>
                </a:lnTo>
                <a:lnTo>
                  <a:pt x="985" y="94"/>
                </a:lnTo>
                <a:lnTo>
                  <a:pt x="1009" y="103"/>
                </a:lnTo>
                <a:lnTo>
                  <a:pt x="1033" y="119"/>
                </a:lnTo>
                <a:lnTo>
                  <a:pt x="1042" y="143"/>
                </a:lnTo>
                <a:lnTo>
                  <a:pt x="1050" y="160"/>
                </a:lnTo>
                <a:lnTo>
                  <a:pt x="1058" y="184"/>
                </a:lnTo>
                <a:lnTo>
                  <a:pt x="1042" y="208"/>
                </a:lnTo>
                <a:lnTo>
                  <a:pt x="1025" y="225"/>
                </a:lnTo>
                <a:lnTo>
                  <a:pt x="1009" y="249"/>
                </a:lnTo>
                <a:lnTo>
                  <a:pt x="985" y="257"/>
                </a:lnTo>
                <a:lnTo>
                  <a:pt x="920" y="274"/>
                </a:lnTo>
                <a:lnTo>
                  <a:pt x="814" y="290"/>
                </a:lnTo>
                <a:lnTo>
                  <a:pt x="741" y="298"/>
                </a:lnTo>
                <a:lnTo>
                  <a:pt x="659" y="298"/>
                </a:lnTo>
                <a:lnTo>
                  <a:pt x="594" y="298"/>
                </a:lnTo>
                <a:lnTo>
                  <a:pt x="545" y="298"/>
                </a:lnTo>
                <a:lnTo>
                  <a:pt x="464" y="298"/>
                </a:lnTo>
                <a:lnTo>
                  <a:pt x="399" y="298"/>
                </a:lnTo>
                <a:lnTo>
                  <a:pt x="342" y="298"/>
                </a:lnTo>
                <a:lnTo>
                  <a:pt x="260" y="298"/>
                </a:lnTo>
                <a:lnTo>
                  <a:pt x="195" y="298"/>
                </a:lnTo>
                <a:lnTo>
                  <a:pt x="130" y="290"/>
                </a:lnTo>
                <a:lnTo>
                  <a:pt x="49" y="282"/>
                </a:lnTo>
                <a:lnTo>
                  <a:pt x="0" y="27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4" name="Form 7193">
            <a:extLst>
              <a:ext uri="{FF2B5EF4-FFF2-40B4-BE49-F238E27FC236}">
                <a16:creationId xmlns:a16="http://schemas.microsoft.com/office/drawing/2014/main" id="{7531E4B5-F6EE-46C7-B4E8-BE071A007A0B}"/>
              </a:ext>
            </a:extLst>
          </p:cNvPr>
          <p:cNvSpPr>
            <a:spLocks/>
          </p:cNvSpPr>
          <p:nvPr/>
        </p:nvSpPr>
        <p:spPr bwMode="auto">
          <a:xfrm>
            <a:off x="3810000" y="3571875"/>
            <a:ext cx="1590675" cy="530225"/>
          </a:xfrm>
          <a:custGeom>
            <a:avLst/>
            <a:gdLst>
              <a:gd name="T0" fmla="*/ 0 w 1002"/>
              <a:gd name="T1" fmla="*/ 6 h 334"/>
              <a:gd name="T2" fmla="*/ 41 w 1002"/>
              <a:gd name="T3" fmla="*/ 0 h 334"/>
              <a:gd name="T4" fmla="*/ 122 w 1002"/>
              <a:gd name="T5" fmla="*/ 0 h 334"/>
              <a:gd name="T6" fmla="*/ 203 w 1002"/>
              <a:gd name="T7" fmla="*/ 0 h 334"/>
              <a:gd name="T8" fmla="*/ 252 w 1002"/>
              <a:gd name="T9" fmla="*/ 0 h 334"/>
              <a:gd name="T10" fmla="*/ 390 w 1002"/>
              <a:gd name="T11" fmla="*/ 0 h 334"/>
              <a:gd name="T12" fmla="*/ 456 w 1002"/>
              <a:gd name="T13" fmla="*/ 8 h 334"/>
              <a:gd name="T14" fmla="*/ 529 w 1002"/>
              <a:gd name="T15" fmla="*/ 16 h 334"/>
              <a:gd name="T16" fmla="*/ 708 w 1002"/>
              <a:gd name="T17" fmla="*/ 32 h 334"/>
              <a:gd name="T18" fmla="*/ 773 w 1002"/>
              <a:gd name="T19" fmla="*/ 40 h 334"/>
              <a:gd name="T20" fmla="*/ 838 w 1002"/>
              <a:gd name="T21" fmla="*/ 48 h 334"/>
              <a:gd name="T22" fmla="*/ 936 w 1002"/>
              <a:gd name="T23" fmla="*/ 56 h 334"/>
              <a:gd name="T24" fmla="*/ 1001 w 1002"/>
              <a:gd name="T25" fmla="*/ 73 h 334"/>
              <a:gd name="T26" fmla="*/ 1001 w 1002"/>
              <a:gd name="T27" fmla="*/ 97 h 334"/>
              <a:gd name="T28" fmla="*/ 1001 w 1002"/>
              <a:gd name="T29" fmla="*/ 122 h 334"/>
              <a:gd name="T30" fmla="*/ 1001 w 1002"/>
              <a:gd name="T31" fmla="*/ 146 h 334"/>
              <a:gd name="T32" fmla="*/ 1001 w 1002"/>
              <a:gd name="T33" fmla="*/ 170 h 334"/>
              <a:gd name="T34" fmla="*/ 1001 w 1002"/>
              <a:gd name="T35" fmla="*/ 187 h 334"/>
              <a:gd name="T36" fmla="*/ 1001 w 1002"/>
              <a:gd name="T37" fmla="*/ 219 h 334"/>
              <a:gd name="T38" fmla="*/ 993 w 1002"/>
              <a:gd name="T39" fmla="*/ 236 h 334"/>
              <a:gd name="T40" fmla="*/ 976 w 1002"/>
              <a:gd name="T41" fmla="*/ 252 h 334"/>
              <a:gd name="T42" fmla="*/ 928 w 1002"/>
              <a:gd name="T43" fmla="*/ 268 h 334"/>
              <a:gd name="T44" fmla="*/ 871 w 1002"/>
              <a:gd name="T45" fmla="*/ 333 h 3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2"/>
              <a:gd name="T70" fmla="*/ 0 h 334"/>
              <a:gd name="T71" fmla="*/ 0 w 1002"/>
              <a:gd name="T72" fmla="*/ 0 h 3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2" h="334">
                <a:moveTo>
                  <a:pt x="0" y="6"/>
                </a:moveTo>
                <a:lnTo>
                  <a:pt x="41" y="0"/>
                </a:lnTo>
                <a:lnTo>
                  <a:pt x="122" y="0"/>
                </a:lnTo>
                <a:lnTo>
                  <a:pt x="203" y="0"/>
                </a:lnTo>
                <a:lnTo>
                  <a:pt x="252" y="0"/>
                </a:lnTo>
                <a:lnTo>
                  <a:pt x="390" y="0"/>
                </a:lnTo>
                <a:lnTo>
                  <a:pt x="456" y="8"/>
                </a:lnTo>
                <a:lnTo>
                  <a:pt x="529" y="16"/>
                </a:lnTo>
                <a:lnTo>
                  <a:pt x="708" y="32"/>
                </a:lnTo>
                <a:lnTo>
                  <a:pt x="773" y="40"/>
                </a:lnTo>
                <a:lnTo>
                  <a:pt x="838" y="48"/>
                </a:lnTo>
                <a:lnTo>
                  <a:pt x="936" y="56"/>
                </a:lnTo>
                <a:lnTo>
                  <a:pt x="1001" y="73"/>
                </a:lnTo>
                <a:lnTo>
                  <a:pt x="1001" y="97"/>
                </a:lnTo>
                <a:lnTo>
                  <a:pt x="1001" y="122"/>
                </a:lnTo>
                <a:lnTo>
                  <a:pt x="1001" y="146"/>
                </a:lnTo>
                <a:lnTo>
                  <a:pt x="1001" y="170"/>
                </a:lnTo>
                <a:lnTo>
                  <a:pt x="1001" y="187"/>
                </a:lnTo>
                <a:lnTo>
                  <a:pt x="1001" y="219"/>
                </a:lnTo>
                <a:lnTo>
                  <a:pt x="993" y="236"/>
                </a:lnTo>
                <a:lnTo>
                  <a:pt x="976" y="252"/>
                </a:lnTo>
                <a:lnTo>
                  <a:pt x="928" y="268"/>
                </a:lnTo>
                <a:lnTo>
                  <a:pt x="871" y="333"/>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5" name="Form 7194">
            <a:extLst>
              <a:ext uri="{FF2B5EF4-FFF2-40B4-BE49-F238E27FC236}">
                <a16:creationId xmlns:a16="http://schemas.microsoft.com/office/drawing/2014/main" id="{D66CD2C4-0F5D-4DBD-9938-D2602F7CABA9}"/>
              </a:ext>
            </a:extLst>
          </p:cNvPr>
          <p:cNvSpPr>
            <a:spLocks/>
          </p:cNvSpPr>
          <p:nvPr/>
        </p:nvSpPr>
        <p:spPr bwMode="auto">
          <a:xfrm>
            <a:off x="4800600" y="2989263"/>
            <a:ext cx="1349375" cy="1165225"/>
          </a:xfrm>
          <a:custGeom>
            <a:avLst/>
            <a:gdLst>
              <a:gd name="T0" fmla="*/ 0 w 850"/>
              <a:gd name="T1" fmla="*/ 373 h 734"/>
              <a:gd name="T2" fmla="*/ 92 w 850"/>
              <a:gd name="T3" fmla="*/ 358 h 734"/>
              <a:gd name="T4" fmla="*/ 157 w 850"/>
              <a:gd name="T5" fmla="*/ 277 h 734"/>
              <a:gd name="T6" fmla="*/ 222 w 850"/>
              <a:gd name="T7" fmla="*/ 212 h 734"/>
              <a:gd name="T8" fmla="*/ 279 w 850"/>
              <a:gd name="T9" fmla="*/ 155 h 734"/>
              <a:gd name="T10" fmla="*/ 328 w 850"/>
              <a:gd name="T11" fmla="*/ 147 h 734"/>
              <a:gd name="T12" fmla="*/ 401 w 850"/>
              <a:gd name="T13" fmla="*/ 90 h 734"/>
              <a:gd name="T14" fmla="*/ 450 w 850"/>
              <a:gd name="T15" fmla="*/ 82 h 734"/>
              <a:gd name="T16" fmla="*/ 515 w 850"/>
              <a:gd name="T17" fmla="*/ 33 h 734"/>
              <a:gd name="T18" fmla="*/ 580 w 850"/>
              <a:gd name="T19" fmla="*/ 25 h 734"/>
              <a:gd name="T20" fmla="*/ 662 w 850"/>
              <a:gd name="T21" fmla="*/ 8 h 734"/>
              <a:gd name="T22" fmla="*/ 710 w 850"/>
              <a:gd name="T23" fmla="*/ 0 h 734"/>
              <a:gd name="T24" fmla="*/ 727 w 850"/>
              <a:gd name="T25" fmla="*/ 49 h 734"/>
              <a:gd name="T26" fmla="*/ 735 w 850"/>
              <a:gd name="T27" fmla="*/ 114 h 734"/>
              <a:gd name="T28" fmla="*/ 743 w 850"/>
              <a:gd name="T29" fmla="*/ 163 h 734"/>
              <a:gd name="T30" fmla="*/ 743 w 850"/>
              <a:gd name="T31" fmla="*/ 187 h 734"/>
              <a:gd name="T32" fmla="*/ 751 w 850"/>
              <a:gd name="T33" fmla="*/ 204 h 734"/>
              <a:gd name="T34" fmla="*/ 751 w 850"/>
              <a:gd name="T35" fmla="*/ 228 h 734"/>
              <a:gd name="T36" fmla="*/ 759 w 850"/>
              <a:gd name="T37" fmla="*/ 277 h 734"/>
              <a:gd name="T38" fmla="*/ 759 w 850"/>
              <a:gd name="T39" fmla="*/ 358 h 734"/>
              <a:gd name="T40" fmla="*/ 767 w 850"/>
              <a:gd name="T41" fmla="*/ 407 h 734"/>
              <a:gd name="T42" fmla="*/ 775 w 850"/>
              <a:gd name="T43" fmla="*/ 472 h 734"/>
              <a:gd name="T44" fmla="*/ 784 w 850"/>
              <a:gd name="T45" fmla="*/ 521 h 734"/>
              <a:gd name="T46" fmla="*/ 784 w 850"/>
              <a:gd name="T47" fmla="*/ 554 h 734"/>
              <a:gd name="T48" fmla="*/ 792 w 850"/>
              <a:gd name="T49" fmla="*/ 578 h 734"/>
              <a:gd name="T50" fmla="*/ 792 w 850"/>
              <a:gd name="T51" fmla="*/ 603 h 734"/>
              <a:gd name="T52" fmla="*/ 800 w 850"/>
              <a:gd name="T53" fmla="*/ 635 h 734"/>
              <a:gd name="T54" fmla="*/ 816 w 850"/>
              <a:gd name="T55" fmla="*/ 659 h 734"/>
              <a:gd name="T56" fmla="*/ 816 w 850"/>
              <a:gd name="T57" fmla="*/ 676 h 734"/>
              <a:gd name="T58" fmla="*/ 824 w 850"/>
              <a:gd name="T59" fmla="*/ 700 h 734"/>
              <a:gd name="T60" fmla="*/ 832 w 850"/>
              <a:gd name="T61" fmla="*/ 725 h 734"/>
              <a:gd name="T62" fmla="*/ 849 w 850"/>
              <a:gd name="T63" fmla="*/ 733 h 7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0"/>
              <a:gd name="T97" fmla="*/ 0 h 734"/>
              <a:gd name="T98" fmla="*/ 0 w 850"/>
              <a:gd name="T99" fmla="*/ 0 h 7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0" h="734">
                <a:moveTo>
                  <a:pt x="0" y="373"/>
                </a:moveTo>
                <a:lnTo>
                  <a:pt x="92" y="358"/>
                </a:lnTo>
                <a:lnTo>
                  <a:pt x="157" y="277"/>
                </a:lnTo>
                <a:lnTo>
                  <a:pt x="222" y="212"/>
                </a:lnTo>
                <a:lnTo>
                  <a:pt x="279" y="155"/>
                </a:lnTo>
                <a:lnTo>
                  <a:pt x="328" y="147"/>
                </a:lnTo>
                <a:lnTo>
                  <a:pt x="401" y="90"/>
                </a:lnTo>
                <a:lnTo>
                  <a:pt x="450" y="82"/>
                </a:lnTo>
                <a:lnTo>
                  <a:pt x="515" y="33"/>
                </a:lnTo>
                <a:lnTo>
                  <a:pt x="580" y="25"/>
                </a:lnTo>
                <a:lnTo>
                  <a:pt x="662" y="8"/>
                </a:lnTo>
                <a:lnTo>
                  <a:pt x="710" y="0"/>
                </a:lnTo>
                <a:lnTo>
                  <a:pt x="727" y="49"/>
                </a:lnTo>
                <a:lnTo>
                  <a:pt x="735" y="114"/>
                </a:lnTo>
                <a:lnTo>
                  <a:pt x="743" y="163"/>
                </a:lnTo>
                <a:lnTo>
                  <a:pt x="743" y="187"/>
                </a:lnTo>
                <a:lnTo>
                  <a:pt x="751" y="204"/>
                </a:lnTo>
                <a:lnTo>
                  <a:pt x="751" y="228"/>
                </a:lnTo>
                <a:lnTo>
                  <a:pt x="759" y="277"/>
                </a:lnTo>
                <a:lnTo>
                  <a:pt x="759" y="358"/>
                </a:lnTo>
                <a:lnTo>
                  <a:pt x="767" y="407"/>
                </a:lnTo>
                <a:lnTo>
                  <a:pt x="775" y="472"/>
                </a:lnTo>
                <a:lnTo>
                  <a:pt x="784" y="521"/>
                </a:lnTo>
                <a:lnTo>
                  <a:pt x="784" y="554"/>
                </a:lnTo>
                <a:lnTo>
                  <a:pt x="792" y="578"/>
                </a:lnTo>
                <a:lnTo>
                  <a:pt x="792" y="603"/>
                </a:lnTo>
                <a:lnTo>
                  <a:pt x="800" y="635"/>
                </a:lnTo>
                <a:lnTo>
                  <a:pt x="816" y="659"/>
                </a:lnTo>
                <a:lnTo>
                  <a:pt x="816" y="676"/>
                </a:lnTo>
                <a:lnTo>
                  <a:pt x="824" y="700"/>
                </a:lnTo>
                <a:lnTo>
                  <a:pt x="832" y="725"/>
                </a:lnTo>
                <a:lnTo>
                  <a:pt x="849" y="733"/>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96" name="Gerade Verbindung 7195">
            <a:extLst>
              <a:ext uri="{FF2B5EF4-FFF2-40B4-BE49-F238E27FC236}">
                <a16:creationId xmlns:a16="http://schemas.microsoft.com/office/drawing/2014/main" id="{56B8FF4A-7C2A-45A9-8725-6D22A4FBDFCF}"/>
              </a:ext>
            </a:extLst>
          </p:cNvPr>
          <p:cNvSpPr>
            <a:spLocks noChangeShapeType="1"/>
          </p:cNvSpPr>
          <p:nvPr/>
        </p:nvSpPr>
        <p:spPr bwMode="auto">
          <a:xfrm flipH="1" flipV="1">
            <a:off x="7467600" y="4343400"/>
            <a:ext cx="533400" cy="76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197" name="Gerade Verbindung 7196">
            <a:extLst>
              <a:ext uri="{FF2B5EF4-FFF2-40B4-BE49-F238E27FC236}">
                <a16:creationId xmlns:a16="http://schemas.microsoft.com/office/drawing/2014/main" id="{7E85F1FE-89FE-4916-9A16-925A80081774}"/>
              </a:ext>
            </a:extLst>
          </p:cNvPr>
          <p:cNvSpPr>
            <a:spLocks noChangeShapeType="1"/>
          </p:cNvSpPr>
          <p:nvPr/>
        </p:nvSpPr>
        <p:spPr bwMode="auto">
          <a:xfrm flipH="1">
            <a:off x="5410200" y="4343400"/>
            <a:ext cx="228600" cy="5334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198" name="Gerade Verbindung 7197">
            <a:extLst>
              <a:ext uri="{FF2B5EF4-FFF2-40B4-BE49-F238E27FC236}">
                <a16:creationId xmlns:a16="http://schemas.microsoft.com/office/drawing/2014/main" id="{48620A2A-FCAD-469B-8706-3F7EF777E1EB}"/>
              </a:ext>
            </a:extLst>
          </p:cNvPr>
          <p:cNvSpPr>
            <a:spLocks noChangeShapeType="1"/>
          </p:cNvSpPr>
          <p:nvPr/>
        </p:nvSpPr>
        <p:spPr bwMode="auto">
          <a:xfrm>
            <a:off x="3886200" y="4191000"/>
            <a:ext cx="9906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199" name="Rechteck 7198">
            <a:extLst>
              <a:ext uri="{FF2B5EF4-FFF2-40B4-BE49-F238E27FC236}">
                <a16:creationId xmlns:a16="http://schemas.microsoft.com/office/drawing/2014/main" id="{5270B903-96A0-4E10-8DEB-2558BC7D3473}"/>
              </a:ext>
            </a:extLst>
          </p:cNvPr>
          <p:cNvSpPr>
            <a:spLocks noChangeArrowheads="1"/>
          </p:cNvSpPr>
          <p:nvPr/>
        </p:nvSpPr>
        <p:spPr bwMode="auto">
          <a:xfrm>
            <a:off x="6172200" y="5105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Subduktion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100000"/>
                                  </p:iterate>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blinds(horizontal)">
                                      <p:cBhvr>
                                        <p:cTn id="7" dur="75"/>
                                        <p:tgtEl>
                                          <p:spTgt spid="716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grpId="0" nodeType="clickEffect">
                                  <p:stCondLst>
                                    <p:cond delay="0"/>
                                  </p:stCondLst>
                                  <p:iterate type="wd">
                                    <p:tmPct val="100000"/>
                                  </p:iterate>
                                  <p:childTnLst>
                                    <p:set>
                                      <p:cBhvr>
                                        <p:cTn id="11" dur="1" fill="hold">
                                          <p:stCondLst>
                                            <p:cond delay="0"/>
                                          </p:stCondLst>
                                        </p:cTn>
                                        <p:tgtEl>
                                          <p:spTgt spid="7170">
                                            <p:txEl>
                                              <p:pRg st="0" end="0"/>
                                            </p:txEl>
                                          </p:spTgt>
                                        </p:tgtEl>
                                        <p:attrNameLst>
                                          <p:attrName>style.visibility</p:attrName>
                                        </p:attrNameLst>
                                      </p:cBhvr>
                                      <p:to>
                                        <p:strVal val="visible"/>
                                      </p:to>
                                    </p:set>
                                    <p:anim calcmode="lin" valueType="num">
                                      <p:cBhvr additive="base">
                                        <p:cTn id="12" dur="300" fill="hold"/>
                                        <p:tgtEl>
                                          <p:spTgt spid="7170">
                                            <p:txEl>
                                              <p:pRg st="0" end="0"/>
                                            </p:txEl>
                                          </p:spTgt>
                                        </p:tgtEl>
                                        <p:attrNameLst>
                                          <p:attrName>ppt_x</p:attrName>
                                        </p:attrNameLst>
                                      </p:cBhvr>
                                      <p:tavLst>
                                        <p:tav tm="0">
                                          <p:val>
                                            <p:strVal val="1+#ppt_w/2"/>
                                          </p:val>
                                        </p:tav>
                                        <p:tav tm="100000">
                                          <p:val>
                                            <p:strVal val="#ppt_x"/>
                                          </p:val>
                                        </p:tav>
                                      </p:tavLst>
                                    </p:anim>
                                    <p:anim calcmode="lin" valueType="num">
                                      <p:cBhvr additive="base">
                                        <p:cTn id="13" dur="300" fill="hold"/>
                                        <p:tgtEl>
                                          <p:spTgt spid="7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Las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iterate type="wd">
                                    <p:tmPct val="100000"/>
                                  </p:iterate>
                                  <p:childTnLst>
                                    <p:set>
                                      <p:cBhvr>
                                        <p:cTn id="17" dur="1" fill="hold">
                                          <p:stCondLst>
                                            <p:cond delay="0"/>
                                          </p:stCondLst>
                                        </p:cTn>
                                        <p:tgtEl>
                                          <p:spTgt spid="7170">
                                            <p:txEl>
                                              <p:pRg st="1" end="1"/>
                                            </p:txEl>
                                          </p:spTgt>
                                        </p:tgtEl>
                                        <p:attrNameLst>
                                          <p:attrName>style.visibility</p:attrName>
                                        </p:attrNameLst>
                                      </p:cBhvr>
                                      <p:to>
                                        <p:strVal val="visible"/>
                                      </p:to>
                                    </p:set>
                                    <p:anim calcmode="lin" valueType="num">
                                      <p:cBhvr additive="base">
                                        <p:cTn id="18" dur="300" fill="hold"/>
                                        <p:tgtEl>
                                          <p:spTgt spid="7170">
                                            <p:txEl>
                                              <p:pRg st="1" end="1"/>
                                            </p:txEl>
                                          </p:spTgt>
                                        </p:tgtEl>
                                        <p:attrNameLst>
                                          <p:attrName>ppt_x</p:attrName>
                                        </p:attrNameLst>
                                      </p:cBhvr>
                                      <p:tavLst>
                                        <p:tav tm="0">
                                          <p:val>
                                            <p:strVal val="1+#ppt_w/2"/>
                                          </p:val>
                                        </p:tav>
                                        <p:tav tm="100000">
                                          <p:val>
                                            <p:strVal val="#ppt_x"/>
                                          </p:val>
                                        </p:tav>
                                      </p:tavLst>
                                    </p:anim>
                                    <p:anim calcmode="lin" valueType="num">
                                      <p:cBhvr additive="base">
                                        <p:cTn id="19" dur="300" fill="hold"/>
                                        <p:tgtEl>
                                          <p:spTgt spid="7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Laser"/>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iterate type="wd">
                                    <p:tmPct val="100000"/>
                                  </p:iterate>
                                  <p:childTnLst>
                                    <p:set>
                                      <p:cBhvr>
                                        <p:cTn id="23" dur="1" fill="hold">
                                          <p:stCondLst>
                                            <p:cond delay="0"/>
                                          </p:stCondLst>
                                        </p:cTn>
                                        <p:tgtEl>
                                          <p:spTgt spid="7170">
                                            <p:txEl>
                                              <p:pRg st="2" end="2"/>
                                            </p:txEl>
                                          </p:spTgt>
                                        </p:tgtEl>
                                        <p:attrNameLst>
                                          <p:attrName>style.visibility</p:attrName>
                                        </p:attrNameLst>
                                      </p:cBhvr>
                                      <p:to>
                                        <p:strVal val="visible"/>
                                      </p:to>
                                    </p:set>
                                    <p:anim calcmode="lin" valueType="num">
                                      <p:cBhvr additive="base">
                                        <p:cTn id="24" dur="300" fill="hold"/>
                                        <p:tgtEl>
                                          <p:spTgt spid="7170">
                                            <p:txEl>
                                              <p:pRg st="2" end="2"/>
                                            </p:txEl>
                                          </p:spTgt>
                                        </p:tgtEl>
                                        <p:attrNameLst>
                                          <p:attrName>ppt_x</p:attrName>
                                        </p:attrNameLst>
                                      </p:cBhvr>
                                      <p:tavLst>
                                        <p:tav tm="0">
                                          <p:val>
                                            <p:strVal val="1+#ppt_w/2"/>
                                          </p:val>
                                        </p:tav>
                                        <p:tav tm="100000">
                                          <p:val>
                                            <p:strVal val="#ppt_x"/>
                                          </p:val>
                                        </p:tav>
                                      </p:tavLst>
                                    </p:anim>
                                    <p:anim calcmode="lin" valueType="num">
                                      <p:cBhvr additive="base">
                                        <p:cTn id="25" dur="300" fill="hold"/>
                                        <p:tgtEl>
                                          <p:spTgt spid="7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Laser"/>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grpId="0" nodeType="clickEffect">
                                  <p:stCondLst>
                                    <p:cond delay="0"/>
                                  </p:stCondLst>
                                  <p:iterate type="wd">
                                    <p:tmPct val="100000"/>
                                  </p:iterate>
                                  <p:childTnLst>
                                    <p:set>
                                      <p:cBhvr>
                                        <p:cTn id="29" dur="1" fill="hold">
                                          <p:stCondLst>
                                            <p:cond delay="0"/>
                                          </p:stCondLst>
                                        </p:cTn>
                                        <p:tgtEl>
                                          <p:spTgt spid="7170">
                                            <p:txEl>
                                              <p:pRg st="3" end="3"/>
                                            </p:txEl>
                                          </p:spTgt>
                                        </p:tgtEl>
                                        <p:attrNameLst>
                                          <p:attrName>style.visibility</p:attrName>
                                        </p:attrNameLst>
                                      </p:cBhvr>
                                      <p:to>
                                        <p:strVal val="visible"/>
                                      </p:to>
                                    </p:set>
                                    <p:anim calcmode="lin" valueType="num">
                                      <p:cBhvr additive="base">
                                        <p:cTn id="30" dur="300" fill="hold"/>
                                        <p:tgtEl>
                                          <p:spTgt spid="7170">
                                            <p:txEl>
                                              <p:pRg st="3" end="3"/>
                                            </p:txEl>
                                          </p:spTgt>
                                        </p:tgtEl>
                                        <p:attrNameLst>
                                          <p:attrName>ppt_x</p:attrName>
                                        </p:attrNameLst>
                                      </p:cBhvr>
                                      <p:tavLst>
                                        <p:tav tm="0">
                                          <p:val>
                                            <p:strVal val="1+#ppt_w/2"/>
                                          </p:val>
                                        </p:tav>
                                        <p:tav tm="100000">
                                          <p:val>
                                            <p:strVal val="#ppt_x"/>
                                          </p:val>
                                        </p:tav>
                                      </p:tavLst>
                                    </p:anim>
                                    <p:anim calcmode="lin" valueType="num">
                                      <p:cBhvr additive="base">
                                        <p:cTn id="31" dur="300" fill="hold"/>
                                        <p:tgtEl>
                                          <p:spTgt spid="7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Laser"/>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7171"/>
                                        </p:tgtEl>
                                        <p:attrNameLst>
                                          <p:attrName>style.visibility</p:attrName>
                                        </p:attrNameLst>
                                      </p:cBhvr>
                                      <p:to>
                                        <p:strVal val="visible"/>
                                      </p:to>
                                    </p:set>
                                    <p:animEffect transition="in" filter="blinds(vertical)">
                                      <p:cBhvr>
                                        <p:cTn id="36" dur="500"/>
                                        <p:tgtEl>
                                          <p:spTgt spid="7171"/>
                                        </p:tgtEl>
                                      </p:cBhvr>
                                    </p:animEffect>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5" fill="hold" grpId="0" nodeType="clickEffect">
                                  <p:stCondLst>
                                    <p:cond delay="0"/>
                                  </p:stCondLst>
                                  <p:childTnLst>
                                    <p:set>
                                      <p:cBhvr>
                                        <p:cTn id="40" dur="1" fill="hold">
                                          <p:stCondLst>
                                            <p:cond delay="0"/>
                                          </p:stCondLst>
                                        </p:cTn>
                                        <p:tgtEl>
                                          <p:spTgt spid="7172"/>
                                        </p:tgtEl>
                                        <p:attrNameLst>
                                          <p:attrName>style.visibility</p:attrName>
                                        </p:attrNameLst>
                                      </p:cBhvr>
                                      <p:to>
                                        <p:strVal val="visible"/>
                                      </p:to>
                                    </p:set>
                                    <p:animEffect transition="in" filter="blinds(vertical)">
                                      <p:cBhvr>
                                        <p:cTn id="41" dur="500"/>
                                        <p:tgtEl>
                                          <p:spTgt spid="7172"/>
                                        </p:tgtEl>
                                      </p:cBhvr>
                                    </p:animEffect>
                                  </p:childTnLst>
                                  <p:subTnLst>
                                    <p:audio>
                                      <p:cMediaNode>
                                        <p:cTn display="0" masterRel="sameClick">
                                          <p:stCondLst>
                                            <p:cond evt="begin" delay="0">
                                              <p:tn val="39"/>
                                            </p:cond>
                                          </p:stCondLst>
                                          <p:endCondLst>
                                            <p:cond evt="onStopAudio" delay="0">
                                              <p:tgtEl>
                                                <p:sldTgt/>
                                              </p:tgtEl>
                                            </p:cond>
                                          </p:endCondLst>
                                        </p:cTn>
                                        <p:tgtEl>
                                          <p:sndTgt r:embed="rId4" name="breez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5" fill="hold" grpId="0" nodeType="clickEffect">
                                  <p:stCondLst>
                                    <p:cond delay="0"/>
                                  </p:stCondLst>
                                  <p:childTnLst>
                                    <p:set>
                                      <p:cBhvr>
                                        <p:cTn id="45" dur="1" fill="hold">
                                          <p:stCondLst>
                                            <p:cond delay="0"/>
                                          </p:stCondLst>
                                        </p:cTn>
                                        <p:tgtEl>
                                          <p:spTgt spid="7173"/>
                                        </p:tgtEl>
                                        <p:attrNameLst>
                                          <p:attrName>style.visibility</p:attrName>
                                        </p:attrNameLst>
                                      </p:cBhvr>
                                      <p:to>
                                        <p:strVal val="visible"/>
                                      </p:to>
                                    </p:set>
                                    <p:animEffect transition="in" filter="blinds(vertical)">
                                      <p:cBhvr>
                                        <p:cTn id="46" dur="500"/>
                                        <p:tgtEl>
                                          <p:spTgt spid="7173"/>
                                        </p:tgtEl>
                                      </p:cBhvr>
                                    </p:animEffect>
                                  </p:childTnLst>
                                  <p:subTnLst>
                                    <p:audio>
                                      <p:cMediaNode>
                                        <p:cTn display="0" masterRel="sameClick">
                                          <p:stCondLst>
                                            <p:cond evt="begin" delay="0">
                                              <p:tn val="44"/>
                                            </p:cond>
                                          </p:stCondLst>
                                          <p:endCondLst>
                                            <p:cond evt="onStopAudio" delay="0">
                                              <p:tgtEl>
                                                <p:sldTgt/>
                                              </p:tgtEl>
                                            </p:cond>
                                          </p:endCondLst>
                                        </p:cTn>
                                        <p:tgtEl>
                                          <p:sndTgt r:embed="rId4" name="breez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5" fill="hold" grpId="0" nodeType="clickEffect">
                                  <p:stCondLst>
                                    <p:cond delay="0"/>
                                  </p:stCondLst>
                                  <p:childTnLst>
                                    <p:set>
                                      <p:cBhvr>
                                        <p:cTn id="50" dur="1" fill="hold">
                                          <p:stCondLst>
                                            <p:cond delay="0"/>
                                          </p:stCondLst>
                                        </p:cTn>
                                        <p:tgtEl>
                                          <p:spTgt spid="7174"/>
                                        </p:tgtEl>
                                        <p:attrNameLst>
                                          <p:attrName>style.visibility</p:attrName>
                                        </p:attrNameLst>
                                      </p:cBhvr>
                                      <p:to>
                                        <p:strVal val="visible"/>
                                      </p:to>
                                    </p:set>
                                    <p:animEffect transition="in" filter="blinds(vertical)">
                                      <p:cBhvr>
                                        <p:cTn id="51" dur="500"/>
                                        <p:tgtEl>
                                          <p:spTgt spid="7174"/>
                                        </p:tgtEl>
                                      </p:cBhvr>
                                    </p:animEffect>
                                  </p:childTnLst>
                                  <p:subTnLst>
                                    <p:audio>
                                      <p:cMediaNode>
                                        <p:cTn display="0" masterRel="sameClick">
                                          <p:stCondLst>
                                            <p:cond evt="begin" delay="0">
                                              <p:tn val="49"/>
                                            </p:cond>
                                          </p:stCondLst>
                                          <p:endCondLst>
                                            <p:cond evt="onStopAudio" delay="0">
                                              <p:tgtEl>
                                                <p:sldTgt/>
                                              </p:tgtEl>
                                            </p:cond>
                                          </p:endCondLst>
                                        </p:cTn>
                                        <p:tgtEl>
                                          <p:sndTgt r:embed="rId4" name="breez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5" fill="hold" grpId="0" nodeType="clickEffect">
                                  <p:stCondLst>
                                    <p:cond delay="0"/>
                                  </p:stCondLst>
                                  <p:childTnLst>
                                    <p:set>
                                      <p:cBhvr>
                                        <p:cTn id="55" dur="1" fill="hold">
                                          <p:stCondLst>
                                            <p:cond delay="0"/>
                                          </p:stCondLst>
                                        </p:cTn>
                                        <p:tgtEl>
                                          <p:spTgt spid="7175"/>
                                        </p:tgtEl>
                                        <p:attrNameLst>
                                          <p:attrName>style.visibility</p:attrName>
                                        </p:attrNameLst>
                                      </p:cBhvr>
                                      <p:to>
                                        <p:strVal val="visible"/>
                                      </p:to>
                                    </p:set>
                                    <p:animEffect transition="in" filter="blinds(vertical)">
                                      <p:cBhvr>
                                        <p:cTn id="56" dur="500"/>
                                        <p:tgtEl>
                                          <p:spTgt spid="7175"/>
                                        </p:tgtEl>
                                      </p:cBhvr>
                                    </p:animEffect>
                                  </p:childTnLst>
                                  <p:subTnLst>
                                    <p:audio>
                                      <p:cMediaNode>
                                        <p:cTn display="0" masterRel="sameClick">
                                          <p:stCondLst>
                                            <p:cond evt="begin" delay="0">
                                              <p:tn val="54"/>
                                            </p:cond>
                                          </p:stCondLst>
                                          <p:endCondLst>
                                            <p:cond evt="onStopAudio" delay="0">
                                              <p:tgtEl>
                                                <p:sldTgt/>
                                              </p:tgtEl>
                                            </p:cond>
                                          </p:endCondLst>
                                        </p:cTn>
                                        <p:tgtEl>
                                          <p:sndTgt r:embed="rId4" name="breez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5" fill="hold" nodeType="clickEffect">
                                  <p:stCondLst>
                                    <p:cond delay="0"/>
                                  </p:stCondLst>
                                  <p:childTnLst>
                                    <p:set>
                                      <p:cBhvr>
                                        <p:cTn id="60" dur="1" fill="hold">
                                          <p:stCondLst>
                                            <p:cond delay="0"/>
                                          </p:stCondLst>
                                        </p:cTn>
                                        <p:tgtEl>
                                          <p:spTgt spid="7176"/>
                                        </p:tgtEl>
                                        <p:attrNameLst>
                                          <p:attrName>style.visibility</p:attrName>
                                        </p:attrNameLst>
                                      </p:cBhvr>
                                      <p:to>
                                        <p:strVal val="visible"/>
                                      </p:to>
                                    </p:set>
                                    <p:animEffect transition="in" filter="blinds(vertical)">
                                      <p:cBhvr>
                                        <p:cTn id="61" dur="500"/>
                                        <p:tgtEl>
                                          <p:spTgt spid="7176"/>
                                        </p:tgtEl>
                                      </p:cBhvr>
                                    </p:animEffect>
                                  </p:childTnLst>
                                  <p:subTnLst>
                                    <p:audio>
                                      <p:cMediaNode>
                                        <p:cTn display="0" masterRel="sameClick">
                                          <p:stCondLst>
                                            <p:cond evt="begin" delay="0">
                                              <p:tn val="59"/>
                                            </p:cond>
                                          </p:stCondLst>
                                          <p:endCondLst>
                                            <p:cond evt="onStopAudio" delay="0">
                                              <p:tgtEl>
                                                <p:sldTgt/>
                                              </p:tgtEl>
                                            </p:cond>
                                          </p:endCondLst>
                                        </p:cTn>
                                        <p:tgtEl>
                                          <p:sndTgt r:embed="rId4" name="breez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5" fill="hold" nodeType="clickEffect">
                                  <p:stCondLst>
                                    <p:cond delay="0"/>
                                  </p:stCondLst>
                                  <p:childTnLst>
                                    <p:set>
                                      <p:cBhvr>
                                        <p:cTn id="65" dur="1" fill="hold">
                                          <p:stCondLst>
                                            <p:cond delay="0"/>
                                          </p:stCondLst>
                                        </p:cTn>
                                        <p:tgtEl>
                                          <p:spTgt spid="7177"/>
                                        </p:tgtEl>
                                        <p:attrNameLst>
                                          <p:attrName>style.visibility</p:attrName>
                                        </p:attrNameLst>
                                      </p:cBhvr>
                                      <p:to>
                                        <p:strVal val="visible"/>
                                      </p:to>
                                    </p:set>
                                    <p:animEffect transition="in" filter="blinds(vertical)">
                                      <p:cBhvr>
                                        <p:cTn id="66" dur="500"/>
                                        <p:tgtEl>
                                          <p:spTgt spid="7177"/>
                                        </p:tgtEl>
                                      </p:cBhvr>
                                    </p:animEffect>
                                  </p:childTnLst>
                                  <p:subTnLst>
                                    <p:audio>
                                      <p:cMediaNode>
                                        <p:cTn display="0" masterRel="sameClick">
                                          <p:stCondLst>
                                            <p:cond evt="begin" delay="0">
                                              <p:tn val="64"/>
                                            </p:cond>
                                          </p:stCondLst>
                                          <p:endCondLst>
                                            <p:cond evt="onStopAudio" delay="0">
                                              <p:tgtEl>
                                                <p:sldTgt/>
                                              </p:tgtEl>
                                            </p:cond>
                                          </p:endCondLst>
                                        </p:cTn>
                                        <p:tgtEl>
                                          <p:sndTgt r:embed="rId4" name="breez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5" fill="hold" grpId="0" nodeType="clickEffect">
                                  <p:stCondLst>
                                    <p:cond delay="0"/>
                                  </p:stCondLst>
                                  <p:childTnLst>
                                    <p:set>
                                      <p:cBhvr>
                                        <p:cTn id="70" dur="1" fill="hold">
                                          <p:stCondLst>
                                            <p:cond delay="0"/>
                                          </p:stCondLst>
                                        </p:cTn>
                                        <p:tgtEl>
                                          <p:spTgt spid="7178"/>
                                        </p:tgtEl>
                                        <p:attrNameLst>
                                          <p:attrName>style.visibility</p:attrName>
                                        </p:attrNameLst>
                                      </p:cBhvr>
                                      <p:to>
                                        <p:strVal val="visible"/>
                                      </p:to>
                                    </p:set>
                                    <p:animEffect transition="in" filter="blinds(vertical)">
                                      <p:cBhvr>
                                        <p:cTn id="71" dur="500"/>
                                        <p:tgtEl>
                                          <p:spTgt spid="7178"/>
                                        </p:tgtEl>
                                      </p:cBhvr>
                                    </p:animEffect>
                                  </p:childTnLst>
                                  <p:subTnLst>
                                    <p:audio>
                                      <p:cMediaNode>
                                        <p:cTn display="0" masterRel="sameClick">
                                          <p:stCondLst>
                                            <p:cond evt="begin" delay="0">
                                              <p:tn val="69"/>
                                            </p:cond>
                                          </p:stCondLst>
                                          <p:endCondLst>
                                            <p:cond evt="onStopAudio" delay="0">
                                              <p:tgtEl>
                                                <p:sldTgt/>
                                              </p:tgtEl>
                                            </p:cond>
                                          </p:endCondLst>
                                        </p:cTn>
                                        <p:tgtEl>
                                          <p:sndTgt r:embed="rId4" name="breez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5" fill="hold" grpId="0" nodeType="clickEffect">
                                  <p:stCondLst>
                                    <p:cond delay="0"/>
                                  </p:stCondLst>
                                  <p:childTnLst>
                                    <p:set>
                                      <p:cBhvr>
                                        <p:cTn id="75" dur="1" fill="hold">
                                          <p:stCondLst>
                                            <p:cond delay="0"/>
                                          </p:stCondLst>
                                        </p:cTn>
                                        <p:tgtEl>
                                          <p:spTgt spid="7179"/>
                                        </p:tgtEl>
                                        <p:attrNameLst>
                                          <p:attrName>style.visibility</p:attrName>
                                        </p:attrNameLst>
                                      </p:cBhvr>
                                      <p:to>
                                        <p:strVal val="visible"/>
                                      </p:to>
                                    </p:set>
                                    <p:animEffect transition="in" filter="blinds(vertical)">
                                      <p:cBhvr>
                                        <p:cTn id="76" dur="500"/>
                                        <p:tgtEl>
                                          <p:spTgt spid="7179"/>
                                        </p:tgtEl>
                                      </p:cBhvr>
                                    </p:animEffect>
                                  </p:childTnLst>
                                  <p:subTnLst>
                                    <p:audio>
                                      <p:cMediaNode>
                                        <p:cTn display="0" masterRel="sameClick">
                                          <p:stCondLst>
                                            <p:cond evt="begin" delay="0">
                                              <p:tn val="74"/>
                                            </p:cond>
                                          </p:stCondLst>
                                          <p:endCondLst>
                                            <p:cond evt="onStopAudio" delay="0">
                                              <p:tgtEl>
                                                <p:sldTgt/>
                                              </p:tgtEl>
                                            </p:cond>
                                          </p:endCondLst>
                                        </p:cTn>
                                        <p:tgtEl>
                                          <p:sndTgt r:embed="rId4" name="breez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5" fill="hold" grpId="0" nodeType="clickEffect">
                                  <p:stCondLst>
                                    <p:cond delay="0"/>
                                  </p:stCondLst>
                                  <p:childTnLst>
                                    <p:set>
                                      <p:cBhvr>
                                        <p:cTn id="80" dur="1" fill="hold">
                                          <p:stCondLst>
                                            <p:cond delay="0"/>
                                          </p:stCondLst>
                                        </p:cTn>
                                        <p:tgtEl>
                                          <p:spTgt spid="7180"/>
                                        </p:tgtEl>
                                        <p:attrNameLst>
                                          <p:attrName>style.visibility</p:attrName>
                                        </p:attrNameLst>
                                      </p:cBhvr>
                                      <p:to>
                                        <p:strVal val="visible"/>
                                      </p:to>
                                    </p:set>
                                    <p:animEffect transition="in" filter="blinds(vertical)">
                                      <p:cBhvr>
                                        <p:cTn id="81" dur="500"/>
                                        <p:tgtEl>
                                          <p:spTgt spid="7180"/>
                                        </p:tgtEl>
                                      </p:cBhvr>
                                    </p:animEffect>
                                  </p:childTnLst>
                                  <p:subTnLst>
                                    <p:audio>
                                      <p:cMediaNode>
                                        <p:cTn display="0" masterRel="sameClick">
                                          <p:stCondLst>
                                            <p:cond evt="begin" delay="0">
                                              <p:tn val="79"/>
                                            </p:cond>
                                          </p:stCondLst>
                                          <p:endCondLst>
                                            <p:cond evt="onStopAudio" delay="0">
                                              <p:tgtEl>
                                                <p:sldTgt/>
                                              </p:tgtEl>
                                            </p:cond>
                                          </p:endCondLst>
                                        </p:cTn>
                                        <p:tgtEl>
                                          <p:sndTgt r:embed="rId4" name="breez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5" fill="hold" grpId="0" nodeType="clickEffect">
                                  <p:stCondLst>
                                    <p:cond delay="0"/>
                                  </p:stCondLst>
                                  <p:childTnLst>
                                    <p:set>
                                      <p:cBhvr>
                                        <p:cTn id="85" dur="1" fill="hold">
                                          <p:stCondLst>
                                            <p:cond delay="0"/>
                                          </p:stCondLst>
                                        </p:cTn>
                                        <p:tgtEl>
                                          <p:spTgt spid="7181"/>
                                        </p:tgtEl>
                                        <p:attrNameLst>
                                          <p:attrName>style.visibility</p:attrName>
                                        </p:attrNameLst>
                                      </p:cBhvr>
                                      <p:to>
                                        <p:strVal val="visible"/>
                                      </p:to>
                                    </p:set>
                                    <p:animEffect transition="in" filter="blinds(vertical)">
                                      <p:cBhvr>
                                        <p:cTn id="86" dur="500"/>
                                        <p:tgtEl>
                                          <p:spTgt spid="7181"/>
                                        </p:tgtEl>
                                      </p:cBhvr>
                                    </p:animEffect>
                                  </p:childTnLst>
                                  <p:subTnLst>
                                    <p:audio>
                                      <p:cMediaNode>
                                        <p:cTn display="0" masterRel="sameClick">
                                          <p:stCondLst>
                                            <p:cond evt="begin" delay="0">
                                              <p:tn val="84"/>
                                            </p:cond>
                                          </p:stCondLst>
                                          <p:endCondLst>
                                            <p:cond evt="onStopAudio" delay="0">
                                              <p:tgtEl>
                                                <p:sldTgt/>
                                              </p:tgtEl>
                                            </p:cond>
                                          </p:endCondLst>
                                        </p:cTn>
                                        <p:tgtEl>
                                          <p:sndTgt r:embed="rId4" name="breeze.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5" fill="hold" grpId="0" nodeType="clickEffect">
                                  <p:stCondLst>
                                    <p:cond delay="0"/>
                                  </p:stCondLst>
                                  <p:childTnLst>
                                    <p:set>
                                      <p:cBhvr>
                                        <p:cTn id="90" dur="1" fill="hold">
                                          <p:stCondLst>
                                            <p:cond delay="0"/>
                                          </p:stCondLst>
                                        </p:cTn>
                                        <p:tgtEl>
                                          <p:spTgt spid="7182"/>
                                        </p:tgtEl>
                                        <p:attrNameLst>
                                          <p:attrName>style.visibility</p:attrName>
                                        </p:attrNameLst>
                                      </p:cBhvr>
                                      <p:to>
                                        <p:strVal val="visible"/>
                                      </p:to>
                                    </p:set>
                                    <p:animEffect transition="in" filter="blinds(vertical)">
                                      <p:cBhvr>
                                        <p:cTn id="91" dur="500"/>
                                        <p:tgtEl>
                                          <p:spTgt spid="7182"/>
                                        </p:tgtEl>
                                      </p:cBhvr>
                                    </p:animEffect>
                                  </p:childTnLst>
                                  <p:subTnLst>
                                    <p:audio>
                                      <p:cMediaNode>
                                        <p:cTn display="0" masterRel="sameClick">
                                          <p:stCondLst>
                                            <p:cond evt="begin" delay="0">
                                              <p:tn val="89"/>
                                            </p:cond>
                                          </p:stCondLst>
                                          <p:endCondLst>
                                            <p:cond evt="onStopAudio" delay="0">
                                              <p:tgtEl>
                                                <p:sldTgt/>
                                              </p:tgtEl>
                                            </p:cond>
                                          </p:endCondLst>
                                        </p:cTn>
                                        <p:tgtEl>
                                          <p:sndTgt r:embed="rId4" name="breeze.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5" fill="hold" grpId="0" nodeType="clickEffect">
                                  <p:stCondLst>
                                    <p:cond delay="0"/>
                                  </p:stCondLst>
                                  <p:childTnLst>
                                    <p:set>
                                      <p:cBhvr>
                                        <p:cTn id="95" dur="1" fill="hold">
                                          <p:stCondLst>
                                            <p:cond delay="0"/>
                                          </p:stCondLst>
                                        </p:cTn>
                                        <p:tgtEl>
                                          <p:spTgt spid="7183"/>
                                        </p:tgtEl>
                                        <p:attrNameLst>
                                          <p:attrName>style.visibility</p:attrName>
                                        </p:attrNameLst>
                                      </p:cBhvr>
                                      <p:to>
                                        <p:strVal val="visible"/>
                                      </p:to>
                                    </p:set>
                                    <p:animEffect transition="in" filter="blinds(vertical)">
                                      <p:cBhvr>
                                        <p:cTn id="96" dur="500"/>
                                        <p:tgtEl>
                                          <p:spTgt spid="7183"/>
                                        </p:tgtEl>
                                      </p:cBhvr>
                                    </p:animEffect>
                                  </p:childTnLst>
                                  <p:subTnLst>
                                    <p:audio>
                                      <p:cMediaNode>
                                        <p:cTn display="0" masterRel="sameClick">
                                          <p:stCondLst>
                                            <p:cond evt="begin" delay="0">
                                              <p:tn val="94"/>
                                            </p:cond>
                                          </p:stCondLst>
                                          <p:endCondLst>
                                            <p:cond evt="onStopAudio" delay="0">
                                              <p:tgtEl>
                                                <p:sldTgt/>
                                              </p:tgtEl>
                                            </p:cond>
                                          </p:endCondLst>
                                        </p:cTn>
                                        <p:tgtEl>
                                          <p:sndTgt r:embed="rId4" name="breeze.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5" fill="hold" grpId="0" nodeType="clickEffect">
                                  <p:stCondLst>
                                    <p:cond delay="0"/>
                                  </p:stCondLst>
                                  <p:childTnLst>
                                    <p:set>
                                      <p:cBhvr>
                                        <p:cTn id="100" dur="1" fill="hold">
                                          <p:stCondLst>
                                            <p:cond delay="0"/>
                                          </p:stCondLst>
                                        </p:cTn>
                                        <p:tgtEl>
                                          <p:spTgt spid="7184"/>
                                        </p:tgtEl>
                                        <p:attrNameLst>
                                          <p:attrName>style.visibility</p:attrName>
                                        </p:attrNameLst>
                                      </p:cBhvr>
                                      <p:to>
                                        <p:strVal val="visible"/>
                                      </p:to>
                                    </p:set>
                                    <p:animEffect transition="in" filter="blinds(vertical)">
                                      <p:cBhvr>
                                        <p:cTn id="101" dur="500"/>
                                        <p:tgtEl>
                                          <p:spTgt spid="7184"/>
                                        </p:tgtEl>
                                      </p:cBhvr>
                                    </p:animEffect>
                                  </p:childTnLst>
                                  <p:subTnLst>
                                    <p:audio>
                                      <p:cMediaNode>
                                        <p:cTn display="0" masterRel="sameClick">
                                          <p:stCondLst>
                                            <p:cond evt="begin" delay="0">
                                              <p:tn val="99"/>
                                            </p:cond>
                                          </p:stCondLst>
                                          <p:endCondLst>
                                            <p:cond evt="onStopAudio" delay="0">
                                              <p:tgtEl>
                                                <p:sldTgt/>
                                              </p:tgtEl>
                                            </p:cond>
                                          </p:endCondLst>
                                        </p:cTn>
                                        <p:tgtEl>
                                          <p:sndTgt r:embed="rId4" name="breeze.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5" fill="hold" grpId="0" nodeType="clickEffect">
                                  <p:stCondLst>
                                    <p:cond delay="0"/>
                                  </p:stCondLst>
                                  <p:childTnLst>
                                    <p:set>
                                      <p:cBhvr>
                                        <p:cTn id="105" dur="1" fill="hold">
                                          <p:stCondLst>
                                            <p:cond delay="0"/>
                                          </p:stCondLst>
                                        </p:cTn>
                                        <p:tgtEl>
                                          <p:spTgt spid="7185"/>
                                        </p:tgtEl>
                                        <p:attrNameLst>
                                          <p:attrName>style.visibility</p:attrName>
                                        </p:attrNameLst>
                                      </p:cBhvr>
                                      <p:to>
                                        <p:strVal val="visible"/>
                                      </p:to>
                                    </p:set>
                                    <p:animEffect transition="in" filter="blinds(vertical)">
                                      <p:cBhvr>
                                        <p:cTn id="106" dur="500"/>
                                        <p:tgtEl>
                                          <p:spTgt spid="7185"/>
                                        </p:tgtEl>
                                      </p:cBhvr>
                                    </p:animEffect>
                                  </p:childTnLst>
                                  <p:subTnLst>
                                    <p:audio>
                                      <p:cMediaNode>
                                        <p:cTn display="0" masterRel="sameClick">
                                          <p:stCondLst>
                                            <p:cond evt="begin" delay="0">
                                              <p:tn val="104"/>
                                            </p:cond>
                                          </p:stCondLst>
                                          <p:endCondLst>
                                            <p:cond evt="onStopAudio" delay="0">
                                              <p:tgtEl>
                                                <p:sldTgt/>
                                              </p:tgtEl>
                                            </p:cond>
                                          </p:endCondLst>
                                        </p:cTn>
                                        <p:tgtEl>
                                          <p:sndTgt r:embed="rId4" name="breeze.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5" fill="hold" grpId="0" nodeType="clickEffect">
                                  <p:stCondLst>
                                    <p:cond delay="0"/>
                                  </p:stCondLst>
                                  <p:childTnLst>
                                    <p:set>
                                      <p:cBhvr>
                                        <p:cTn id="110" dur="1" fill="hold">
                                          <p:stCondLst>
                                            <p:cond delay="0"/>
                                          </p:stCondLst>
                                        </p:cTn>
                                        <p:tgtEl>
                                          <p:spTgt spid="7186"/>
                                        </p:tgtEl>
                                        <p:attrNameLst>
                                          <p:attrName>style.visibility</p:attrName>
                                        </p:attrNameLst>
                                      </p:cBhvr>
                                      <p:to>
                                        <p:strVal val="visible"/>
                                      </p:to>
                                    </p:set>
                                    <p:animEffect transition="in" filter="blinds(vertical)">
                                      <p:cBhvr>
                                        <p:cTn id="111" dur="500"/>
                                        <p:tgtEl>
                                          <p:spTgt spid="7186"/>
                                        </p:tgtEl>
                                      </p:cBhvr>
                                    </p:animEffect>
                                  </p:childTnLst>
                                  <p:subTnLst>
                                    <p:audio>
                                      <p:cMediaNode>
                                        <p:cTn display="0" masterRel="sameClick">
                                          <p:stCondLst>
                                            <p:cond evt="begin" delay="0">
                                              <p:tn val="109"/>
                                            </p:cond>
                                          </p:stCondLst>
                                          <p:endCondLst>
                                            <p:cond evt="onStopAudio" delay="0">
                                              <p:tgtEl>
                                                <p:sldTgt/>
                                              </p:tgtEl>
                                            </p:cond>
                                          </p:endCondLst>
                                        </p:cTn>
                                        <p:tgtEl>
                                          <p:sndTgt r:embed="rId4" name="breeze.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5" fill="hold" nodeType="clickEffect">
                                  <p:stCondLst>
                                    <p:cond delay="0"/>
                                  </p:stCondLst>
                                  <p:childTnLst>
                                    <p:set>
                                      <p:cBhvr>
                                        <p:cTn id="115" dur="1" fill="hold">
                                          <p:stCondLst>
                                            <p:cond delay="0"/>
                                          </p:stCondLst>
                                        </p:cTn>
                                        <p:tgtEl>
                                          <p:spTgt spid="7187"/>
                                        </p:tgtEl>
                                        <p:attrNameLst>
                                          <p:attrName>style.visibility</p:attrName>
                                        </p:attrNameLst>
                                      </p:cBhvr>
                                      <p:to>
                                        <p:strVal val="visible"/>
                                      </p:to>
                                    </p:set>
                                    <p:animEffect transition="in" filter="blinds(vertical)">
                                      <p:cBhvr>
                                        <p:cTn id="116" dur="500"/>
                                        <p:tgtEl>
                                          <p:spTgt spid="7187"/>
                                        </p:tgtEl>
                                      </p:cBhvr>
                                    </p:animEffect>
                                  </p:childTnLst>
                                  <p:subTnLst>
                                    <p:audio>
                                      <p:cMediaNode>
                                        <p:cTn display="0" masterRel="sameClick">
                                          <p:stCondLst>
                                            <p:cond evt="begin" delay="0">
                                              <p:tn val="114"/>
                                            </p:cond>
                                          </p:stCondLst>
                                          <p:endCondLst>
                                            <p:cond evt="onStopAudio" delay="0">
                                              <p:tgtEl>
                                                <p:sldTgt/>
                                              </p:tgtEl>
                                            </p:cond>
                                          </p:endCondLst>
                                        </p:cTn>
                                        <p:tgtEl>
                                          <p:sndTgt r:embed="rId4" name="breeze.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5" fill="hold" nodeType="clickEffect">
                                  <p:stCondLst>
                                    <p:cond delay="0"/>
                                  </p:stCondLst>
                                  <p:childTnLst>
                                    <p:set>
                                      <p:cBhvr>
                                        <p:cTn id="120" dur="1" fill="hold">
                                          <p:stCondLst>
                                            <p:cond delay="0"/>
                                          </p:stCondLst>
                                        </p:cTn>
                                        <p:tgtEl>
                                          <p:spTgt spid="7188"/>
                                        </p:tgtEl>
                                        <p:attrNameLst>
                                          <p:attrName>style.visibility</p:attrName>
                                        </p:attrNameLst>
                                      </p:cBhvr>
                                      <p:to>
                                        <p:strVal val="visible"/>
                                      </p:to>
                                    </p:set>
                                    <p:animEffect transition="in" filter="blinds(vertical)">
                                      <p:cBhvr>
                                        <p:cTn id="121" dur="500"/>
                                        <p:tgtEl>
                                          <p:spTgt spid="7188"/>
                                        </p:tgtEl>
                                      </p:cBhvr>
                                    </p:animEffect>
                                  </p:childTnLst>
                                  <p:subTnLst>
                                    <p:audio>
                                      <p:cMediaNode>
                                        <p:cTn display="0" masterRel="sameClick">
                                          <p:stCondLst>
                                            <p:cond evt="begin" delay="0">
                                              <p:tn val="119"/>
                                            </p:cond>
                                          </p:stCondLst>
                                          <p:endCondLst>
                                            <p:cond evt="onStopAudio" delay="0">
                                              <p:tgtEl>
                                                <p:sldTgt/>
                                              </p:tgtEl>
                                            </p:cond>
                                          </p:endCondLst>
                                        </p:cTn>
                                        <p:tgtEl>
                                          <p:sndTgt r:embed="rId4" name="breeze.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5" fill="hold" grpId="0" nodeType="clickEffect">
                                  <p:stCondLst>
                                    <p:cond delay="0"/>
                                  </p:stCondLst>
                                  <p:childTnLst>
                                    <p:set>
                                      <p:cBhvr>
                                        <p:cTn id="125" dur="1" fill="hold">
                                          <p:stCondLst>
                                            <p:cond delay="0"/>
                                          </p:stCondLst>
                                        </p:cTn>
                                        <p:tgtEl>
                                          <p:spTgt spid="7189"/>
                                        </p:tgtEl>
                                        <p:attrNameLst>
                                          <p:attrName>style.visibility</p:attrName>
                                        </p:attrNameLst>
                                      </p:cBhvr>
                                      <p:to>
                                        <p:strVal val="visible"/>
                                      </p:to>
                                    </p:set>
                                    <p:animEffect transition="in" filter="blinds(vertical)">
                                      <p:cBhvr>
                                        <p:cTn id="126" dur="500"/>
                                        <p:tgtEl>
                                          <p:spTgt spid="7189"/>
                                        </p:tgtEl>
                                      </p:cBhvr>
                                    </p:animEffect>
                                  </p:childTnLst>
                                  <p:subTnLst>
                                    <p:audio>
                                      <p:cMediaNode>
                                        <p:cTn display="0" masterRel="sameClick">
                                          <p:stCondLst>
                                            <p:cond evt="begin" delay="0">
                                              <p:tn val="124"/>
                                            </p:cond>
                                          </p:stCondLst>
                                          <p:endCondLst>
                                            <p:cond evt="onStopAudio" delay="0">
                                              <p:tgtEl>
                                                <p:sldTgt/>
                                              </p:tgtEl>
                                            </p:cond>
                                          </p:endCondLst>
                                        </p:cTn>
                                        <p:tgtEl>
                                          <p:sndTgt r:embed="rId4" name="breeze.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5" fill="hold" grpId="0" nodeType="clickEffect">
                                  <p:stCondLst>
                                    <p:cond delay="0"/>
                                  </p:stCondLst>
                                  <p:childTnLst>
                                    <p:set>
                                      <p:cBhvr>
                                        <p:cTn id="130" dur="1" fill="hold">
                                          <p:stCondLst>
                                            <p:cond delay="0"/>
                                          </p:stCondLst>
                                        </p:cTn>
                                        <p:tgtEl>
                                          <p:spTgt spid="7190"/>
                                        </p:tgtEl>
                                        <p:attrNameLst>
                                          <p:attrName>style.visibility</p:attrName>
                                        </p:attrNameLst>
                                      </p:cBhvr>
                                      <p:to>
                                        <p:strVal val="visible"/>
                                      </p:to>
                                    </p:set>
                                    <p:animEffect transition="in" filter="blinds(vertical)">
                                      <p:cBhvr>
                                        <p:cTn id="131" dur="500"/>
                                        <p:tgtEl>
                                          <p:spTgt spid="7190"/>
                                        </p:tgtEl>
                                      </p:cBhvr>
                                    </p:animEffect>
                                  </p:childTnLst>
                                  <p:subTnLst>
                                    <p:audio>
                                      <p:cMediaNode>
                                        <p:cTn display="0" masterRel="sameClick">
                                          <p:stCondLst>
                                            <p:cond evt="begin" delay="0">
                                              <p:tn val="129"/>
                                            </p:cond>
                                          </p:stCondLst>
                                          <p:endCondLst>
                                            <p:cond evt="onStopAudio" delay="0">
                                              <p:tgtEl>
                                                <p:sldTgt/>
                                              </p:tgtEl>
                                            </p:cond>
                                          </p:endCondLst>
                                        </p:cTn>
                                        <p:tgtEl>
                                          <p:sndTgt r:embed="rId4" name="breeze.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7191"/>
                                        </p:tgtEl>
                                        <p:attrNameLst>
                                          <p:attrName>style.visibility</p:attrName>
                                        </p:attrNameLst>
                                      </p:cBhvr>
                                      <p:to>
                                        <p:strVal val="visible"/>
                                      </p:to>
                                    </p:set>
                                    <p:animEffect transition="in" filter="blinds(horizontal)">
                                      <p:cBhvr>
                                        <p:cTn id="136" dur="500"/>
                                        <p:tgtEl>
                                          <p:spTgt spid="7191"/>
                                        </p:tgtEl>
                                      </p:cBhvr>
                                    </p:animEffect>
                                  </p:childTnLst>
                                  <p:subTnLst>
                                    <p:audio>
                                      <p:cMediaNode>
                                        <p:cTn display="0" masterRel="sameClick">
                                          <p:stCondLst>
                                            <p:cond evt="begin" delay="0">
                                              <p:tn val="134"/>
                                            </p:cond>
                                          </p:stCondLst>
                                          <p:endCondLst>
                                            <p:cond evt="onStopAudio" delay="0">
                                              <p:tgtEl>
                                                <p:sldTgt/>
                                              </p:tgtEl>
                                            </p:cond>
                                          </p:endCondLst>
                                        </p:cTn>
                                        <p:tgtEl>
                                          <p:sndTgt r:embed="rId5" name="anfang.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7192"/>
                                        </p:tgtEl>
                                        <p:attrNameLst>
                                          <p:attrName>style.visibility</p:attrName>
                                        </p:attrNameLst>
                                      </p:cBhvr>
                                      <p:to>
                                        <p:strVal val="visible"/>
                                      </p:to>
                                    </p:set>
                                    <p:animEffect transition="in" filter="blinds(horizontal)">
                                      <p:cBhvr>
                                        <p:cTn id="141" dur="500"/>
                                        <p:tgtEl>
                                          <p:spTgt spid="7192"/>
                                        </p:tgtEl>
                                      </p:cBhvr>
                                    </p:animEffect>
                                  </p:childTnLst>
                                  <p:subTnLst>
                                    <p:audio>
                                      <p:cMediaNode>
                                        <p:cTn display="0" masterRel="sameClick">
                                          <p:stCondLst>
                                            <p:cond evt="begin" delay="0">
                                              <p:tn val="139"/>
                                            </p:cond>
                                          </p:stCondLst>
                                          <p:endCondLst>
                                            <p:cond evt="onStopAudio" delay="0">
                                              <p:tgtEl>
                                                <p:sldTgt/>
                                              </p:tgtEl>
                                            </p:cond>
                                          </p:endCondLst>
                                        </p:cTn>
                                        <p:tgtEl>
                                          <p:sndTgt r:embed="rId5" name="anfang.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7193"/>
                                        </p:tgtEl>
                                        <p:attrNameLst>
                                          <p:attrName>style.visibility</p:attrName>
                                        </p:attrNameLst>
                                      </p:cBhvr>
                                      <p:to>
                                        <p:strVal val="visible"/>
                                      </p:to>
                                    </p:set>
                                    <p:animEffect transition="in" filter="blinds(horizontal)">
                                      <p:cBhvr>
                                        <p:cTn id="146" dur="500"/>
                                        <p:tgtEl>
                                          <p:spTgt spid="7193"/>
                                        </p:tgtEl>
                                      </p:cBhvr>
                                    </p:animEffect>
                                  </p:childTnLst>
                                  <p:subTnLst>
                                    <p:audio>
                                      <p:cMediaNode>
                                        <p:cTn display="0" masterRel="sameClick">
                                          <p:stCondLst>
                                            <p:cond evt="begin" delay="0">
                                              <p:tn val="144"/>
                                            </p:cond>
                                          </p:stCondLst>
                                          <p:endCondLst>
                                            <p:cond evt="onStopAudio" delay="0">
                                              <p:tgtEl>
                                                <p:sldTgt/>
                                              </p:tgtEl>
                                            </p:cond>
                                          </p:endCondLst>
                                        </p:cTn>
                                        <p:tgtEl>
                                          <p:sndTgt r:embed="rId5" name="anfang.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7194"/>
                                        </p:tgtEl>
                                        <p:attrNameLst>
                                          <p:attrName>style.visibility</p:attrName>
                                        </p:attrNameLst>
                                      </p:cBhvr>
                                      <p:to>
                                        <p:strVal val="visible"/>
                                      </p:to>
                                    </p:set>
                                    <p:animEffect transition="in" filter="blinds(horizontal)">
                                      <p:cBhvr>
                                        <p:cTn id="151" dur="500"/>
                                        <p:tgtEl>
                                          <p:spTgt spid="7194"/>
                                        </p:tgtEl>
                                      </p:cBhvr>
                                    </p:animEffect>
                                  </p:childTnLst>
                                  <p:subTnLst>
                                    <p:audio>
                                      <p:cMediaNode>
                                        <p:cTn display="0" masterRel="sameClick">
                                          <p:stCondLst>
                                            <p:cond evt="begin" delay="0">
                                              <p:tn val="149"/>
                                            </p:cond>
                                          </p:stCondLst>
                                          <p:endCondLst>
                                            <p:cond evt="onStopAudio" delay="0">
                                              <p:tgtEl>
                                                <p:sldTgt/>
                                              </p:tgtEl>
                                            </p:cond>
                                          </p:endCondLst>
                                        </p:cTn>
                                        <p:tgtEl>
                                          <p:sndTgt r:embed="rId5" name="anfang.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7195"/>
                                        </p:tgtEl>
                                        <p:attrNameLst>
                                          <p:attrName>style.visibility</p:attrName>
                                        </p:attrNameLst>
                                      </p:cBhvr>
                                      <p:to>
                                        <p:strVal val="visible"/>
                                      </p:to>
                                    </p:set>
                                    <p:animEffect transition="in" filter="blinds(horizontal)">
                                      <p:cBhvr>
                                        <p:cTn id="156" dur="500"/>
                                        <p:tgtEl>
                                          <p:spTgt spid="7195"/>
                                        </p:tgtEl>
                                      </p:cBhvr>
                                    </p:animEffect>
                                  </p:childTnLst>
                                  <p:subTnLst>
                                    <p:audio>
                                      <p:cMediaNode>
                                        <p:cTn display="0" masterRel="sameClick">
                                          <p:stCondLst>
                                            <p:cond evt="begin" delay="0">
                                              <p:tn val="154"/>
                                            </p:cond>
                                          </p:stCondLst>
                                          <p:endCondLst>
                                            <p:cond evt="onStopAudio" delay="0">
                                              <p:tgtEl>
                                                <p:sldTgt/>
                                              </p:tgtEl>
                                            </p:cond>
                                          </p:endCondLst>
                                        </p:cTn>
                                        <p:tgtEl>
                                          <p:sndTgt r:embed="rId5" name="anfang.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ntr" presetSubtype="10" fill="hold" nodeType="clickEffect">
                                  <p:stCondLst>
                                    <p:cond delay="0"/>
                                  </p:stCondLst>
                                  <p:childTnLst>
                                    <p:set>
                                      <p:cBhvr>
                                        <p:cTn id="160" dur="1" fill="hold">
                                          <p:stCondLst>
                                            <p:cond delay="0"/>
                                          </p:stCondLst>
                                        </p:cTn>
                                        <p:tgtEl>
                                          <p:spTgt spid="7196"/>
                                        </p:tgtEl>
                                        <p:attrNameLst>
                                          <p:attrName>style.visibility</p:attrName>
                                        </p:attrNameLst>
                                      </p:cBhvr>
                                      <p:to>
                                        <p:strVal val="visible"/>
                                      </p:to>
                                    </p:set>
                                    <p:animEffect transition="in" filter="blinds(horizontal)">
                                      <p:cBhvr>
                                        <p:cTn id="161" dur="500"/>
                                        <p:tgtEl>
                                          <p:spTgt spid="7196"/>
                                        </p:tgtEl>
                                      </p:cBhvr>
                                    </p:animEffect>
                                  </p:childTnLst>
                                  <p:subTnLst>
                                    <p:audio>
                                      <p:cMediaNode>
                                        <p:cTn display="0" masterRel="sameClick">
                                          <p:stCondLst>
                                            <p:cond evt="begin" delay="0">
                                              <p:tn val="159"/>
                                            </p:cond>
                                          </p:stCondLst>
                                          <p:endCondLst>
                                            <p:cond evt="onStopAudio" delay="0">
                                              <p:tgtEl>
                                                <p:sldTgt/>
                                              </p:tgtEl>
                                            </p:cond>
                                          </p:endCondLst>
                                        </p:cTn>
                                        <p:tgtEl>
                                          <p:sndTgt r:embed="rId5" name="anfang.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3" presetClass="entr" presetSubtype="10" fill="hold" nodeType="clickEffect">
                                  <p:stCondLst>
                                    <p:cond delay="0"/>
                                  </p:stCondLst>
                                  <p:childTnLst>
                                    <p:set>
                                      <p:cBhvr>
                                        <p:cTn id="165" dur="1" fill="hold">
                                          <p:stCondLst>
                                            <p:cond delay="0"/>
                                          </p:stCondLst>
                                        </p:cTn>
                                        <p:tgtEl>
                                          <p:spTgt spid="7197"/>
                                        </p:tgtEl>
                                        <p:attrNameLst>
                                          <p:attrName>style.visibility</p:attrName>
                                        </p:attrNameLst>
                                      </p:cBhvr>
                                      <p:to>
                                        <p:strVal val="visible"/>
                                      </p:to>
                                    </p:set>
                                    <p:animEffect transition="in" filter="blinds(horizontal)">
                                      <p:cBhvr>
                                        <p:cTn id="166" dur="500"/>
                                        <p:tgtEl>
                                          <p:spTgt spid="7197"/>
                                        </p:tgtEl>
                                      </p:cBhvr>
                                    </p:animEffect>
                                  </p:childTnLst>
                                  <p:subTnLst>
                                    <p:audio>
                                      <p:cMediaNode>
                                        <p:cTn display="0" masterRel="sameClick">
                                          <p:stCondLst>
                                            <p:cond evt="begin" delay="0">
                                              <p:tn val="164"/>
                                            </p:cond>
                                          </p:stCondLst>
                                          <p:endCondLst>
                                            <p:cond evt="onStopAudio" delay="0">
                                              <p:tgtEl>
                                                <p:sldTgt/>
                                              </p:tgtEl>
                                            </p:cond>
                                          </p:endCondLst>
                                        </p:cTn>
                                        <p:tgtEl>
                                          <p:sndTgt r:embed="rId5" name="anfang.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nodeType="clickEffect">
                                  <p:stCondLst>
                                    <p:cond delay="0"/>
                                  </p:stCondLst>
                                  <p:childTnLst>
                                    <p:set>
                                      <p:cBhvr>
                                        <p:cTn id="170" dur="1" fill="hold">
                                          <p:stCondLst>
                                            <p:cond delay="0"/>
                                          </p:stCondLst>
                                        </p:cTn>
                                        <p:tgtEl>
                                          <p:spTgt spid="7198"/>
                                        </p:tgtEl>
                                        <p:attrNameLst>
                                          <p:attrName>style.visibility</p:attrName>
                                        </p:attrNameLst>
                                      </p:cBhvr>
                                      <p:to>
                                        <p:strVal val="visible"/>
                                      </p:to>
                                    </p:set>
                                    <p:animEffect transition="in" filter="blinds(horizontal)">
                                      <p:cBhvr>
                                        <p:cTn id="171" dur="500"/>
                                        <p:tgtEl>
                                          <p:spTgt spid="7198"/>
                                        </p:tgtEl>
                                      </p:cBhvr>
                                    </p:animEffect>
                                  </p:childTnLst>
                                  <p:subTnLst>
                                    <p:audio>
                                      <p:cMediaNode>
                                        <p:cTn display="0" masterRel="sameClick">
                                          <p:stCondLst>
                                            <p:cond evt="begin" delay="0">
                                              <p:tn val="169"/>
                                            </p:cond>
                                          </p:stCondLst>
                                          <p:endCondLst>
                                            <p:cond evt="onStopAudio" delay="0">
                                              <p:tgtEl>
                                                <p:sldTgt/>
                                              </p:tgtEl>
                                            </p:cond>
                                          </p:endCondLst>
                                        </p:cTn>
                                        <p:tgtEl>
                                          <p:sndTgt r:embed="rId5" name="anfang.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ntr" presetSubtype="10" fill="hold" grpId="0" nodeType="clickEffect">
                                  <p:stCondLst>
                                    <p:cond delay="0"/>
                                  </p:stCondLst>
                                  <p:iterate type="lt">
                                    <p:tmPct val="100000"/>
                                  </p:iterate>
                                  <p:childTnLst>
                                    <p:set>
                                      <p:cBhvr>
                                        <p:cTn id="175" dur="1" fill="hold">
                                          <p:stCondLst>
                                            <p:cond delay="0"/>
                                          </p:stCondLst>
                                        </p:cTn>
                                        <p:tgtEl>
                                          <p:spTgt spid="7199">
                                            <p:txEl>
                                              <p:pRg st="0" end="0"/>
                                            </p:txEl>
                                          </p:spTgt>
                                        </p:tgtEl>
                                        <p:attrNameLst>
                                          <p:attrName>style.visibility</p:attrName>
                                        </p:attrNameLst>
                                      </p:cBhvr>
                                      <p:to>
                                        <p:strVal val="visible"/>
                                      </p:to>
                                    </p:set>
                                    <p:animEffect transition="in" filter="blinds(horizontal)">
                                      <p:cBhvr>
                                        <p:cTn id="176" dur="75"/>
                                        <p:tgtEl>
                                          <p:spTgt spid="7199">
                                            <p:txEl>
                                              <p:pRg st="0" end="0"/>
                                            </p:txEl>
                                          </p:spTgt>
                                        </p:tgtEl>
                                      </p:cBhvr>
                                    </p:animEffect>
                                  </p:childTnLst>
                                  <p:subTnLst>
                                    <p:audio>
                                      <p:cMediaNode>
                                        <p:cTn display="0" masterRel="sameClick">
                                          <p:stCondLst>
                                            <p:cond evt="begin" delay="0">
                                              <p:tn val="174"/>
                                            </p:cond>
                                          </p:stCondLst>
                                          <p:endCondLst>
                                            <p:cond evt="onStopAudio" delay="0">
                                              <p:tgtEl>
                                                <p:sldTgt/>
                                              </p:tgtEl>
                                            </p:cond>
                                          </p:endCondLst>
                                        </p:cTn>
                                        <p:tgtEl>
                                          <p:sndTgt r:embed="rId2"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uild="p" bldLvl="2" autoUpdateAnimBg="0"/>
      <p:bldP spid="7170" grpId="0" build="p" autoUpdateAnimBg="0"/>
      <p:bldP spid="7171" grpId="0" animBg="1"/>
      <p:bldP spid="7172" grpId="0" animBg="1"/>
      <p:bldP spid="7173" grpId="0" animBg="1"/>
      <p:bldP spid="7174" grpId="0" animBg="1"/>
      <p:bldP spid="7175" grpId="0" animBg="1"/>
      <p:bldP spid="7178" grpId="0" animBg="1"/>
      <p:bldP spid="7179" grpId="0" animBg="1"/>
      <p:bldP spid="7180" grpId="0" animBg="1"/>
      <p:bldP spid="7181" grpId="0" animBg="1"/>
      <p:bldP spid="7182" grpId="0" animBg="1"/>
      <p:bldP spid="7183" grpId="0" animBg="1"/>
      <p:bldP spid="7184" grpId="0" animBg="1"/>
      <p:bldP spid="7185" grpId="0" animBg="1"/>
      <p:bldP spid="7186" grpId="0" animBg="1"/>
      <p:bldP spid="7189" grpId="0" animBg="1"/>
      <p:bldP spid="7190" grpId="0" animBg="1"/>
      <p:bldP spid="7191" grpId="0" animBg="1"/>
      <p:bldP spid="7192" grpId="0" animBg="1"/>
      <p:bldP spid="7193" grpId="0" animBg="1"/>
      <p:bldP spid="7194" grpId="0" animBg="1"/>
      <p:bldP spid="7195" grpId="0" animBg="1"/>
      <p:bldP spid="719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hteck 44032">
            <a:extLst>
              <a:ext uri="{FF2B5EF4-FFF2-40B4-BE49-F238E27FC236}">
                <a16:creationId xmlns:a16="http://schemas.microsoft.com/office/drawing/2014/main" id="{6EFDFEE6-FD80-4BC9-843D-D2D632DA8A1B}"/>
              </a:ext>
            </a:extLst>
          </p:cNvPr>
          <p:cNvSpPr>
            <a:spLocks noChangeArrowheads="1"/>
          </p:cNvSpPr>
          <p:nvPr/>
        </p:nvSpPr>
        <p:spPr bwMode="auto">
          <a:xfrm>
            <a:off x="762000" y="457200"/>
            <a:ext cx="792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Eigenschaften gesteinsbildender  Minerale konnten zur Charakterisierung bzw. zur Identifizierung im Gestein herangezogen werden ?</a:t>
            </a:r>
          </a:p>
        </p:txBody>
      </p:sp>
      <p:sp>
        <p:nvSpPr>
          <p:cNvPr id="44034" name="Rechteck 44033">
            <a:extLst>
              <a:ext uri="{FF2B5EF4-FFF2-40B4-BE49-F238E27FC236}">
                <a16:creationId xmlns:a16="http://schemas.microsoft.com/office/drawing/2014/main" id="{5F67541A-D6EA-43AA-81BE-10077458CED8}"/>
              </a:ext>
            </a:extLst>
          </p:cNvPr>
          <p:cNvSpPr>
            <a:spLocks noChangeArrowheads="1"/>
          </p:cNvSpPr>
          <p:nvPr/>
        </p:nvSpPr>
        <p:spPr bwMode="auto">
          <a:xfrm>
            <a:off x="609600" y="1143000"/>
            <a:ext cx="81534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nach der Struktur, d.h. nach Korngrößeder Mineralkörner (glasig, mikrokristallin, mikrokristallin, pegmatisch, 		porphyrisch)</a:t>
            </a:r>
          </a:p>
          <a:p>
            <a:pPr>
              <a:spcBef>
                <a:spcPct val="50000"/>
              </a:spcBef>
            </a:pPr>
            <a:r>
              <a:rPr lang="de-DE" altLang="de-DE">
                <a:latin typeface="Times New Roman" panose="02020603050405020304" pitchFamily="18" charset="0"/>
              </a:rPr>
              <a:t>- nach der Textur, d.h. die räumliche Anordnung der Mineralkörner (schichtig, zellig, schieferig, richtungslos 		körnig = massig)</a:t>
            </a:r>
          </a:p>
          <a:p>
            <a:pPr>
              <a:spcBef>
                <a:spcPct val="50000"/>
              </a:spcBef>
            </a:pPr>
            <a:r>
              <a:rPr lang="de-DE" altLang="de-DE">
                <a:latin typeface="Times New Roman" panose="02020603050405020304" pitchFamily="18" charset="0"/>
              </a:rPr>
              <a:t>- nach Härte</a:t>
            </a:r>
          </a:p>
          <a:p>
            <a:pPr>
              <a:spcBef>
                <a:spcPct val="50000"/>
              </a:spcBef>
            </a:pPr>
            <a:r>
              <a:rPr lang="de-DE" altLang="de-DE">
                <a:latin typeface="Times New Roman" panose="02020603050405020304" pitchFamily="18" charset="0"/>
              </a:rPr>
              <a:t>- nach Witterungsbeständigkeit</a:t>
            </a:r>
          </a:p>
          <a:p>
            <a:pPr>
              <a:spcBef>
                <a:spcPct val="50000"/>
              </a:spcBef>
            </a:pPr>
            <a:r>
              <a:rPr lang="de-DE" altLang="de-DE">
                <a:latin typeface="Times New Roman" panose="02020603050405020304" pitchFamily="18" charset="0"/>
              </a:rPr>
              <a:t>- nach Druckfestigkeit</a:t>
            </a:r>
          </a:p>
          <a:p>
            <a:pPr>
              <a:spcBef>
                <a:spcPct val="50000"/>
              </a:spcBef>
            </a:pPr>
            <a:r>
              <a:rPr lang="de-DE" altLang="de-DE">
                <a:latin typeface="Times New Roman" panose="02020603050405020304" pitchFamily="18" charset="0"/>
              </a:rPr>
              <a:t> - nach Leitfähigkeit</a:t>
            </a:r>
          </a:p>
        </p:txBody>
      </p:sp>
      <p:sp>
        <p:nvSpPr>
          <p:cNvPr id="44035" name="Rechteck 44034">
            <a:extLst>
              <a:ext uri="{FF2B5EF4-FFF2-40B4-BE49-F238E27FC236}">
                <a16:creationId xmlns:a16="http://schemas.microsoft.com/office/drawing/2014/main" id="{F8B5C09A-B39C-4EE5-9878-C7F02E31E661}"/>
              </a:ext>
            </a:extLst>
          </p:cNvPr>
          <p:cNvSpPr>
            <a:spLocks noChangeArrowheads="1"/>
          </p:cNvSpPr>
          <p:nvPr/>
        </p:nvSpPr>
        <p:spPr bwMode="auto">
          <a:xfrm>
            <a:off x="685800" y="36576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Teilung der Magmatite in 2 Gruppen</a:t>
            </a:r>
          </a:p>
        </p:txBody>
      </p:sp>
      <p:sp>
        <p:nvSpPr>
          <p:cNvPr id="44036" name="Rechteck 44035">
            <a:extLst>
              <a:ext uri="{FF2B5EF4-FFF2-40B4-BE49-F238E27FC236}">
                <a16:creationId xmlns:a16="http://schemas.microsoft.com/office/drawing/2014/main" id="{68A477A0-8665-4B2A-A639-3D461AF7F781}"/>
              </a:ext>
            </a:extLst>
          </p:cNvPr>
          <p:cNvSpPr>
            <a:spLocks noChangeArrowheads="1"/>
          </p:cNvSpPr>
          <p:nvPr/>
        </p:nvSpPr>
        <p:spPr bwMode="auto">
          <a:xfrm>
            <a:off x="990600" y="3962400"/>
            <a:ext cx="7696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effectLst>
                  <a:outerShdw blurRad="38100" dist="38100" dir="2700000" algn="tl">
                    <a:srgbClr val="000000"/>
                  </a:outerShdw>
                </a:effectLst>
                <a:latin typeface="Times New Roman" panose="02020603050405020304" pitchFamily="18" charset="0"/>
              </a:rPr>
              <a:t>Subalkaligesteine</a:t>
            </a:r>
            <a:r>
              <a:rPr lang="de-DE" altLang="de-DE" b="1">
                <a:latin typeface="Times New Roman" panose="02020603050405020304" pitchFamily="18" charset="0"/>
              </a:rPr>
              <a:t>	</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	- Kalkalkalische  Gesteine (Inselbildung)</a:t>
            </a:r>
          </a:p>
          <a:p>
            <a:pPr>
              <a:spcBef>
                <a:spcPct val="50000"/>
              </a:spcBef>
            </a:pPr>
            <a:r>
              <a:rPr lang="de-DE" altLang="de-DE">
                <a:latin typeface="Times New Roman" panose="02020603050405020304" pitchFamily="18" charset="0"/>
              </a:rPr>
              <a:t>	- Tholeiitische Gesteine</a:t>
            </a:r>
          </a:p>
          <a:p>
            <a:pPr>
              <a:spcBef>
                <a:spcPct val="50000"/>
              </a:spcBef>
            </a:pPr>
            <a:r>
              <a:rPr lang="de-DE" altLang="de-DE" b="1">
                <a:effectLst>
                  <a:outerShdw blurRad="38100" dist="38100" dir="2700000" algn="tl">
                    <a:srgbClr val="000000"/>
                  </a:outerShdw>
                </a:effectLst>
                <a:latin typeface="Times New Roman" panose="02020603050405020304" pitchFamily="18" charset="0"/>
              </a:rPr>
              <a:t>Alkaligesteine</a:t>
            </a:r>
          </a:p>
          <a:p>
            <a:pPr>
              <a:spcBef>
                <a:spcPct val="50000"/>
              </a:spcBef>
            </a:pPr>
            <a:r>
              <a:rPr lang="de-DE" altLang="de-DE">
                <a:latin typeface="Times New Roman" panose="02020603050405020304" pitchFamily="18" charset="0"/>
              </a:rPr>
              <a:t>	- Überschuß von K, Na, wenig SiO2, Foide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 calcmode="lin" valueType="num">
                                      <p:cBhvr additive="base">
                                        <p:cTn id="7" dur="500" fill="hold"/>
                                        <p:tgtEl>
                                          <p:spTgt spid="440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4033">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gong_b.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4">
                                            <p:txEl>
                                              <p:pRg st="0" end="0"/>
                                            </p:txEl>
                                          </p:spTgt>
                                        </p:tgtEl>
                                        <p:attrNameLst>
                                          <p:attrName>style.visibility</p:attrName>
                                        </p:attrNameLst>
                                      </p:cBhvr>
                                      <p:to>
                                        <p:strVal val="visible"/>
                                      </p:to>
                                    </p:set>
                                    <p:anim calcmode="lin" valueType="num">
                                      <p:cBhvr additive="base">
                                        <p:cTn id="13" dur="500" fill="hold"/>
                                        <p:tgtEl>
                                          <p:spTgt spid="4403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4">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MSTR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4">
                                            <p:txEl>
                                              <p:pRg st="1" end="1"/>
                                            </p:txEl>
                                          </p:spTgt>
                                        </p:tgtEl>
                                        <p:attrNameLst>
                                          <p:attrName>style.visibility</p:attrName>
                                        </p:attrNameLst>
                                      </p:cBhvr>
                                      <p:to>
                                        <p:strVal val="visible"/>
                                      </p:to>
                                    </p:set>
                                    <p:anim calcmode="lin" valueType="num">
                                      <p:cBhvr additive="base">
                                        <p:cTn id="19" dur="500" fill="hold"/>
                                        <p:tgtEl>
                                          <p:spTgt spid="4403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4">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4">
                                            <p:txEl>
                                              <p:pRg st="1" end="1"/>
                                            </p:txEl>
                                          </p:spTgt>
                                        </p:tgtEl>
                                        <p:attrNameLst>
                                          <p:attrName>ppt_c</p:attrName>
                                        </p:attrNameLst>
                                      </p:cBhvr>
                                      <p:to>
                                        <a:srgbClr val="FFFF00"/>
                                      </p:to>
                                    </p:animClr>
                                    <p:audio>
                                      <p:cMediaNode>
                                        <p:cTn display="0" masterRel="sameClick">
                                          <p:stCondLst>
                                            <p:cond evt="begin" delay="0">
                                              <p:tn val="17"/>
                                            </p:cond>
                                          </p:stCondLst>
                                          <p:endCondLst>
                                            <p:cond evt="onStopAudio" delay="0">
                                              <p:tgtEl>
                                                <p:sldTgt/>
                                              </p:tgtEl>
                                            </p:cond>
                                          </p:endCondLst>
                                        </p:cTn>
                                        <p:tgtEl>
                                          <p:sndTgt r:embed="rId3" name="MSTR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4">
                                            <p:txEl>
                                              <p:pRg st="2" end="2"/>
                                            </p:txEl>
                                          </p:spTgt>
                                        </p:tgtEl>
                                        <p:attrNameLst>
                                          <p:attrName>style.visibility</p:attrName>
                                        </p:attrNameLst>
                                      </p:cBhvr>
                                      <p:to>
                                        <p:strVal val="visible"/>
                                      </p:to>
                                    </p:set>
                                    <p:anim calcmode="lin" valueType="num">
                                      <p:cBhvr additive="base">
                                        <p:cTn id="25" dur="500" fill="hold"/>
                                        <p:tgtEl>
                                          <p:spTgt spid="4403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4">
                                            <p:txEl>
                                              <p:pRg st="2" end="2"/>
                                            </p:txEl>
                                          </p:spTgt>
                                        </p:tgtEl>
                                        <p:attrNameLst>
                                          <p:attrName>ppt_c</p:attrName>
                                        </p:attrNameLst>
                                      </p:cBhvr>
                                      <p:to>
                                        <a:srgbClr val="FFFF00"/>
                                      </p:to>
                                    </p:animClr>
                                    <p:audio>
                                      <p:cMediaNode>
                                        <p:cTn display="0" masterRel="sameClick">
                                          <p:stCondLst>
                                            <p:cond evt="begin" delay="0">
                                              <p:tn val="23"/>
                                            </p:cond>
                                          </p:stCondLst>
                                          <p:endCondLst>
                                            <p:cond evt="onStopAudio" delay="0">
                                              <p:tgtEl>
                                                <p:sldTgt/>
                                              </p:tgtEl>
                                            </p:cond>
                                          </p:endCondLst>
                                        </p:cTn>
                                        <p:tgtEl>
                                          <p:sndTgt r:embed="rId3" name="MSTR1.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4">
                                            <p:txEl>
                                              <p:pRg st="3" end="3"/>
                                            </p:txEl>
                                          </p:spTgt>
                                        </p:tgtEl>
                                        <p:attrNameLst>
                                          <p:attrName>style.visibility</p:attrName>
                                        </p:attrNameLst>
                                      </p:cBhvr>
                                      <p:to>
                                        <p:strVal val="visible"/>
                                      </p:to>
                                    </p:set>
                                    <p:anim calcmode="lin" valueType="num">
                                      <p:cBhvr additive="base">
                                        <p:cTn id="31" dur="500" fill="hold"/>
                                        <p:tgtEl>
                                          <p:spTgt spid="4403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4">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4">
                                            <p:txEl>
                                              <p:pRg st="3" end="3"/>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3" name="MSTR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034">
                                            <p:txEl>
                                              <p:pRg st="4" end="4"/>
                                            </p:txEl>
                                          </p:spTgt>
                                        </p:tgtEl>
                                        <p:attrNameLst>
                                          <p:attrName>style.visibility</p:attrName>
                                        </p:attrNameLst>
                                      </p:cBhvr>
                                      <p:to>
                                        <p:strVal val="visible"/>
                                      </p:to>
                                    </p:set>
                                    <p:anim calcmode="lin" valueType="num">
                                      <p:cBhvr additive="base">
                                        <p:cTn id="37" dur="500" fill="hold"/>
                                        <p:tgtEl>
                                          <p:spTgt spid="4403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4">
                                            <p:txEl>
                                              <p:pRg st="4" end="4"/>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3" name="MSTR1.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034">
                                            <p:txEl>
                                              <p:pRg st="5" end="5"/>
                                            </p:txEl>
                                          </p:spTgt>
                                        </p:tgtEl>
                                        <p:attrNameLst>
                                          <p:attrName>style.visibility</p:attrName>
                                        </p:attrNameLst>
                                      </p:cBhvr>
                                      <p:to>
                                        <p:strVal val="visible"/>
                                      </p:to>
                                    </p:set>
                                    <p:anim calcmode="lin" valueType="num">
                                      <p:cBhvr additive="base">
                                        <p:cTn id="43" dur="500" fill="hold"/>
                                        <p:tgtEl>
                                          <p:spTgt spid="4403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034">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4">
                                            <p:txEl>
                                              <p:pRg st="5" end="5"/>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3" name="MSTR1.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4035">
                                            <p:txEl>
                                              <p:pRg st="0" end="0"/>
                                            </p:txEl>
                                          </p:spTgt>
                                        </p:tgtEl>
                                        <p:attrNameLst>
                                          <p:attrName>style.visibility</p:attrName>
                                        </p:attrNameLst>
                                      </p:cBhvr>
                                      <p:to>
                                        <p:strVal val="visible"/>
                                      </p:to>
                                    </p:set>
                                    <p:anim calcmode="lin" valueType="num">
                                      <p:cBhvr additive="base">
                                        <p:cTn id="49"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403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4035">
                                            <p:txEl>
                                              <p:pRg st="0" end="0"/>
                                            </p:txEl>
                                          </p:spTgt>
                                        </p:tgtEl>
                                        <p:attrNameLst>
                                          <p:attrName>ppt_c</p:attrName>
                                        </p:attrNameLst>
                                      </p:cBhvr>
                                      <p:to>
                                        <a:srgbClr val="66FF33"/>
                                      </p:to>
                                    </p:animClr>
                                    <p:audio>
                                      <p:cMediaNode>
                                        <p:cTn display="0" masterRel="sameClick">
                                          <p:stCondLst>
                                            <p:cond evt="begin" delay="0">
                                              <p:tn val="47"/>
                                            </p:cond>
                                          </p:stCondLst>
                                          <p:endCondLst>
                                            <p:cond evt="onStopAudio" delay="0">
                                              <p:tgtEl>
                                                <p:sldTgt/>
                                              </p:tgtEl>
                                            </p:cond>
                                          </p:endCondLst>
                                        </p:cTn>
                                        <p:tgtEl>
                                          <p:sndTgt r:embed="rId4" name="Freaknat.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4036">
                                            <p:txEl>
                                              <p:pRg st="0" end="0"/>
                                            </p:txEl>
                                          </p:spTgt>
                                        </p:tgtEl>
                                        <p:attrNameLst>
                                          <p:attrName>style.visibility</p:attrName>
                                        </p:attrNameLst>
                                      </p:cBhvr>
                                      <p:to>
                                        <p:strVal val="visible"/>
                                      </p:to>
                                    </p:set>
                                    <p:animEffect transition="in" filter="blinds(horizontal)">
                                      <p:cBhvr>
                                        <p:cTn id="55" dur="500"/>
                                        <p:tgtEl>
                                          <p:spTgt spid="44036">
                                            <p:txEl>
                                              <p:pRg st="0" end="0"/>
                                            </p:txEl>
                                          </p:spTgt>
                                        </p:tgtEl>
                                      </p:cBhvr>
                                    </p:animEffect>
                                  </p:childTnLst>
                                  <p:subTnLst>
                                    <p:animClr clrSpc="rgb" dir="cw">
                                      <p:cBhvr override="childStyle">
                                        <p:cTn dur="1" fill="hold" display="0" masterRel="nextClick" afterEffect="1"/>
                                        <p:tgtEl>
                                          <p:spTgt spid="44036">
                                            <p:txEl>
                                              <p:pRg st="0" end="0"/>
                                            </p:txEl>
                                          </p:spTgt>
                                        </p:tgtEl>
                                        <p:attrNameLst>
                                          <p:attrName>ppt_c</p:attrName>
                                        </p:attrNameLst>
                                      </p:cBhvr>
                                      <p:to>
                                        <a:srgbClr val="FFFF00"/>
                                      </p:to>
                                    </p:animClr>
                                    <p:audio>
                                      <p:cMediaNode>
                                        <p:cTn display="0" masterRel="sameClick">
                                          <p:stCondLst>
                                            <p:cond evt="begin" delay="0">
                                              <p:tn val="53"/>
                                            </p:cond>
                                          </p:stCondLst>
                                          <p:endCondLst>
                                            <p:cond evt="onStopAudio" delay="0">
                                              <p:tgtEl>
                                                <p:sldTgt/>
                                              </p:tgtEl>
                                            </p:cond>
                                          </p:endCondLst>
                                        </p:cTn>
                                        <p:tgtEl>
                                          <p:sndTgt r:embed="rId5" name="SPAC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4036">
                                            <p:txEl>
                                              <p:pRg st="1" end="1"/>
                                            </p:txEl>
                                          </p:spTgt>
                                        </p:tgtEl>
                                        <p:attrNameLst>
                                          <p:attrName>style.visibility</p:attrName>
                                        </p:attrNameLst>
                                      </p:cBhvr>
                                      <p:to>
                                        <p:strVal val="visible"/>
                                      </p:to>
                                    </p:set>
                                    <p:animEffect transition="in" filter="blinds(horizontal)">
                                      <p:cBhvr>
                                        <p:cTn id="60" dur="500"/>
                                        <p:tgtEl>
                                          <p:spTgt spid="44036">
                                            <p:txEl>
                                              <p:pRg st="1" end="1"/>
                                            </p:txEl>
                                          </p:spTgt>
                                        </p:tgtEl>
                                      </p:cBhvr>
                                    </p:animEffect>
                                  </p:childTnLst>
                                  <p:subTnLst>
                                    <p:animClr clrSpc="rgb" dir="cw">
                                      <p:cBhvr override="childStyle">
                                        <p:cTn dur="1" fill="hold" display="0" masterRel="nextClick" afterEffect="1"/>
                                        <p:tgtEl>
                                          <p:spTgt spid="44036">
                                            <p:txEl>
                                              <p:pRg st="1" end="1"/>
                                            </p:txEl>
                                          </p:spTgt>
                                        </p:tgtEl>
                                        <p:attrNameLst>
                                          <p:attrName>ppt_c</p:attrName>
                                        </p:attrNameLst>
                                      </p:cBhvr>
                                      <p:to>
                                        <a:srgbClr val="FFFF00"/>
                                      </p:to>
                                    </p:animClr>
                                    <p:audio>
                                      <p:cMediaNode>
                                        <p:cTn display="0" masterRel="sameClick">
                                          <p:stCondLst>
                                            <p:cond evt="begin" delay="0">
                                              <p:tn val="58"/>
                                            </p:cond>
                                          </p:stCondLst>
                                          <p:endCondLst>
                                            <p:cond evt="onStopAudio" delay="0">
                                              <p:tgtEl>
                                                <p:sldTgt/>
                                              </p:tgtEl>
                                            </p:cond>
                                          </p:endCondLst>
                                        </p:cTn>
                                        <p:tgtEl>
                                          <p:sndTgt r:embed="rId5" name="SPAC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4036">
                                            <p:txEl>
                                              <p:pRg st="2" end="2"/>
                                            </p:txEl>
                                          </p:spTgt>
                                        </p:tgtEl>
                                        <p:attrNameLst>
                                          <p:attrName>style.visibility</p:attrName>
                                        </p:attrNameLst>
                                      </p:cBhvr>
                                      <p:to>
                                        <p:strVal val="visible"/>
                                      </p:to>
                                    </p:set>
                                    <p:animEffect transition="in" filter="blinds(horizontal)">
                                      <p:cBhvr>
                                        <p:cTn id="65" dur="500"/>
                                        <p:tgtEl>
                                          <p:spTgt spid="44036">
                                            <p:txEl>
                                              <p:pRg st="2" end="2"/>
                                            </p:txEl>
                                          </p:spTgt>
                                        </p:tgtEl>
                                      </p:cBhvr>
                                    </p:animEffect>
                                  </p:childTnLst>
                                  <p:subTnLst>
                                    <p:animClr clrSpc="rgb" dir="cw">
                                      <p:cBhvr override="childStyle">
                                        <p:cTn dur="1" fill="hold" display="0" masterRel="nextClick" afterEffect="1"/>
                                        <p:tgtEl>
                                          <p:spTgt spid="44036">
                                            <p:txEl>
                                              <p:pRg st="2" end="2"/>
                                            </p:txEl>
                                          </p:spTgt>
                                        </p:tgtEl>
                                        <p:attrNameLst>
                                          <p:attrName>ppt_c</p:attrName>
                                        </p:attrNameLst>
                                      </p:cBhvr>
                                      <p:to>
                                        <a:srgbClr val="FFFF00"/>
                                      </p:to>
                                    </p:animClr>
                                    <p:audio>
                                      <p:cMediaNode>
                                        <p:cTn display="0" masterRel="sameClick">
                                          <p:stCondLst>
                                            <p:cond evt="begin" delay="0">
                                              <p:tn val="63"/>
                                            </p:cond>
                                          </p:stCondLst>
                                          <p:endCondLst>
                                            <p:cond evt="onStopAudio" delay="0">
                                              <p:tgtEl>
                                                <p:sldTgt/>
                                              </p:tgtEl>
                                            </p:cond>
                                          </p:endCondLst>
                                        </p:cTn>
                                        <p:tgtEl>
                                          <p:sndTgt r:embed="rId5" name="SPAC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4036">
                                            <p:txEl>
                                              <p:pRg st="3" end="3"/>
                                            </p:txEl>
                                          </p:spTgt>
                                        </p:tgtEl>
                                        <p:attrNameLst>
                                          <p:attrName>style.visibility</p:attrName>
                                        </p:attrNameLst>
                                      </p:cBhvr>
                                      <p:to>
                                        <p:strVal val="visible"/>
                                      </p:to>
                                    </p:set>
                                    <p:animEffect transition="in" filter="blinds(horizontal)">
                                      <p:cBhvr>
                                        <p:cTn id="70" dur="500"/>
                                        <p:tgtEl>
                                          <p:spTgt spid="44036">
                                            <p:txEl>
                                              <p:pRg st="3" end="3"/>
                                            </p:txEl>
                                          </p:spTgt>
                                        </p:tgtEl>
                                      </p:cBhvr>
                                    </p:animEffect>
                                  </p:childTnLst>
                                  <p:subTnLst>
                                    <p:animClr clrSpc="rgb" dir="cw">
                                      <p:cBhvr override="childStyle">
                                        <p:cTn dur="1" fill="hold" display="0" masterRel="nextClick" afterEffect="1"/>
                                        <p:tgtEl>
                                          <p:spTgt spid="44036">
                                            <p:txEl>
                                              <p:pRg st="3" end="3"/>
                                            </p:txEl>
                                          </p:spTgt>
                                        </p:tgtEl>
                                        <p:attrNameLst>
                                          <p:attrName>ppt_c</p:attrName>
                                        </p:attrNameLst>
                                      </p:cBhvr>
                                      <p:to>
                                        <a:srgbClr val="FFFF00"/>
                                      </p:to>
                                    </p:animClr>
                                    <p:audio>
                                      <p:cMediaNode>
                                        <p:cTn display="0" masterRel="sameClick">
                                          <p:stCondLst>
                                            <p:cond evt="begin" delay="0">
                                              <p:tn val="68"/>
                                            </p:cond>
                                          </p:stCondLst>
                                          <p:endCondLst>
                                            <p:cond evt="onStopAudio" delay="0">
                                              <p:tgtEl>
                                                <p:sldTgt/>
                                              </p:tgtEl>
                                            </p:cond>
                                          </p:endCondLst>
                                        </p:cTn>
                                        <p:tgtEl>
                                          <p:sndTgt r:embed="rId5" name="SPAC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036">
                                            <p:txEl>
                                              <p:pRg st="4" end="4"/>
                                            </p:txEl>
                                          </p:spTgt>
                                        </p:tgtEl>
                                        <p:attrNameLst>
                                          <p:attrName>style.visibility</p:attrName>
                                        </p:attrNameLst>
                                      </p:cBhvr>
                                      <p:to>
                                        <p:strVal val="visible"/>
                                      </p:to>
                                    </p:set>
                                    <p:animEffect transition="in" filter="blinds(horizontal)">
                                      <p:cBhvr>
                                        <p:cTn id="75" dur="500"/>
                                        <p:tgtEl>
                                          <p:spTgt spid="44036">
                                            <p:txEl>
                                              <p:pRg st="4" end="4"/>
                                            </p:txEl>
                                          </p:spTgt>
                                        </p:tgtEl>
                                      </p:cBhvr>
                                    </p:animEffect>
                                  </p:childTnLst>
                                  <p:subTnLst>
                                    <p:animClr clrSpc="rgb" dir="cw">
                                      <p:cBhvr override="childStyle">
                                        <p:cTn dur="1" fill="hold" display="0" masterRel="nextClick" afterEffect="1"/>
                                        <p:tgtEl>
                                          <p:spTgt spid="44036">
                                            <p:txEl>
                                              <p:pRg st="4" end="4"/>
                                            </p:txEl>
                                          </p:spTgt>
                                        </p:tgtEl>
                                        <p:attrNameLst>
                                          <p:attrName>ppt_c</p:attrName>
                                        </p:attrNameLst>
                                      </p:cBhvr>
                                      <p:to>
                                        <a:srgbClr val="FFFF00"/>
                                      </p:to>
                                    </p:animClr>
                                    <p:audio>
                                      <p:cMediaNode>
                                        <p:cTn display="0" masterRel="sameClick">
                                          <p:stCondLst>
                                            <p:cond evt="begin" delay="0">
                                              <p:tn val="73"/>
                                            </p:cond>
                                          </p:stCondLst>
                                          <p:endCondLst>
                                            <p:cond evt="onStopAudio" delay="0">
                                              <p:tgtEl>
                                                <p:sldTgt/>
                                              </p:tgtEl>
                                            </p:cond>
                                          </p:endCondLst>
                                        </p:cTn>
                                        <p:tgtEl>
                                          <p:sndTgt r:embed="rId5" name="SP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build="p" autoUpdateAnimBg="0"/>
      <p:bldP spid="44034" grpId="0" build="p" autoUpdateAnimBg="0"/>
      <p:bldP spid="44035" grpId="0" build="p" autoUpdateAnimBg="0"/>
      <p:bldP spid="4403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hteck 45056">
            <a:extLst>
              <a:ext uri="{FF2B5EF4-FFF2-40B4-BE49-F238E27FC236}">
                <a16:creationId xmlns:a16="http://schemas.microsoft.com/office/drawing/2014/main" id="{8CC554C3-730C-4267-9912-79A0DB8F2FD0}"/>
              </a:ext>
            </a:extLst>
          </p:cNvPr>
          <p:cNvSpPr>
            <a:spLocks noChangeArrowheads="1"/>
          </p:cNvSpPr>
          <p:nvPr/>
        </p:nvSpPr>
        <p:spPr bwMode="auto">
          <a:xfrm>
            <a:off x="609600" y="91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Charakterisierung von Sedimentgesteinen !</a:t>
            </a:r>
          </a:p>
        </p:txBody>
      </p:sp>
      <p:sp>
        <p:nvSpPr>
          <p:cNvPr id="45058" name="Rechteck 45057">
            <a:extLst>
              <a:ext uri="{FF2B5EF4-FFF2-40B4-BE49-F238E27FC236}">
                <a16:creationId xmlns:a16="http://schemas.microsoft.com/office/drawing/2014/main" id="{7C08B49A-0347-46F8-AB12-09503CA52BC0}"/>
              </a:ext>
            </a:extLst>
          </p:cNvPr>
          <p:cNvSpPr>
            <a:spLocks noChangeArrowheads="1"/>
          </p:cNvSpPr>
          <p:nvPr/>
        </p:nvSpPr>
        <p:spPr bwMode="auto">
          <a:xfrm>
            <a:off x="609600" y="1600200"/>
            <a:ext cx="8153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Korngröße </a:t>
            </a:r>
          </a:p>
          <a:p>
            <a:pPr>
              <a:spcBef>
                <a:spcPct val="50000"/>
              </a:spcBef>
            </a:pPr>
            <a:r>
              <a:rPr lang="de-DE" altLang="de-DE">
                <a:latin typeface="Times New Roman" panose="02020603050405020304" pitchFamily="18" charset="0"/>
              </a:rPr>
              <a:t>- Kornform</a:t>
            </a:r>
          </a:p>
          <a:p>
            <a:pPr>
              <a:spcBef>
                <a:spcPct val="50000"/>
              </a:spcBef>
            </a:pPr>
            <a:r>
              <a:rPr lang="de-DE" altLang="de-DE">
                <a:latin typeface="Times New Roman" panose="02020603050405020304" pitchFamily="18" charset="0"/>
              </a:rPr>
              <a:t>- Mineralgehalt</a:t>
            </a:r>
          </a:p>
          <a:p>
            <a:pPr>
              <a:spcBef>
                <a:spcPct val="50000"/>
              </a:spcBef>
            </a:pPr>
            <a:r>
              <a:rPr lang="de-DE" altLang="de-DE">
                <a:latin typeface="Times New Roman" panose="02020603050405020304" pitchFamily="18" charset="0"/>
              </a:rPr>
              <a:t>- Gefüge</a:t>
            </a:r>
          </a:p>
          <a:p>
            <a:pPr>
              <a:spcBef>
                <a:spcPct val="50000"/>
              </a:spcBef>
            </a:pPr>
            <a:r>
              <a:rPr lang="de-DE" altLang="de-DE">
                <a:latin typeface="Times New Roman" panose="02020603050405020304" pitchFamily="18" charset="0"/>
              </a:rPr>
              <a:t>- Fossilinhalt</a:t>
            </a:r>
          </a:p>
        </p:txBody>
      </p:sp>
      <p:sp>
        <p:nvSpPr>
          <p:cNvPr id="45059" name="Rechteck 45058">
            <a:extLst>
              <a:ext uri="{FF2B5EF4-FFF2-40B4-BE49-F238E27FC236}">
                <a16:creationId xmlns:a16="http://schemas.microsoft.com/office/drawing/2014/main" id="{2B0E7070-095C-4A73-A9B7-E3507281AA72}"/>
              </a:ext>
            </a:extLst>
          </p:cNvPr>
          <p:cNvSpPr>
            <a:spLocks noChangeArrowheads="1"/>
          </p:cNvSpPr>
          <p:nvPr/>
        </p:nvSpPr>
        <p:spPr bwMode="auto">
          <a:xfrm>
            <a:off x="685800" y="35814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Welcher Zusammenhang besteht zwischen Kornform, Korngröße  und Transportweite ?</a:t>
            </a:r>
          </a:p>
        </p:txBody>
      </p:sp>
      <p:sp>
        <p:nvSpPr>
          <p:cNvPr id="45060" name="Rechteck 45059">
            <a:extLst>
              <a:ext uri="{FF2B5EF4-FFF2-40B4-BE49-F238E27FC236}">
                <a16:creationId xmlns:a16="http://schemas.microsoft.com/office/drawing/2014/main" id="{391D5332-D070-4FDC-873C-6D3959886DBE}"/>
              </a:ext>
            </a:extLst>
          </p:cNvPr>
          <p:cNvSpPr>
            <a:spLocks noChangeArrowheads="1"/>
          </p:cNvSpPr>
          <p:nvPr/>
        </p:nvSpPr>
        <p:spPr bwMode="auto">
          <a:xfrm>
            <a:off x="838200" y="4419600"/>
            <a:ext cx="6858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Kornform ist anfangs eckig, die Korngröße grobkörniog , Korngrößenverteilung schlecht sortiert, die Minerale sind Feldspat , Glimmer, Quarz ==&gt; unreifes Sediment.</a:t>
            </a:r>
          </a:p>
          <a:p>
            <a:pPr>
              <a:spcBef>
                <a:spcPct val="50000"/>
              </a:spcBef>
            </a:pPr>
            <a:r>
              <a:rPr lang="de-DE" altLang="de-DE">
                <a:latin typeface="Times New Roman" panose="02020603050405020304" pitchFamily="18" charset="0"/>
              </a:rPr>
              <a:t>Mit zunehmender  Transportweite wird dieKorngröße kleinkörnig, die Kornform gerundet, die Korngrößenverteilung gut sortierrt, die Minerale sind Quarz ==&gt; reifes Sediment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anim calcmode="lin" valueType="num">
                                      <p:cBhvr additive="base">
                                        <p:cTn id="7" dur="500" fill="hold"/>
                                        <p:tgtEl>
                                          <p:spTgt spid="4505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5057">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Wühl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5058">
                                            <p:txEl>
                                              <p:pRg st="0" end="0"/>
                                            </p:txEl>
                                          </p:spTgt>
                                        </p:tgtEl>
                                        <p:attrNameLst>
                                          <p:attrName>style.visibility</p:attrName>
                                        </p:attrNameLst>
                                      </p:cBhvr>
                                      <p:to>
                                        <p:strVal val="visible"/>
                                      </p:to>
                                    </p:set>
                                    <p:animEffect transition="in" filter="blinds(horizontal)">
                                      <p:cBhvr>
                                        <p:cTn id="13" dur="500"/>
                                        <p:tgtEl>
                                          <p:spTgt spid="45058">
                                            <p:txEl>
                                              <p:pRg st="0" end="0"/>
                                            </p:txEl>
                                          </p:spTgt>
                                        </p:tgtEl>
                                      </p:cBhvr>
                                    </p:animEffect>
                                  </p:childTnLst>
                                  <p:subTnLst>
                                    <p:animClr clrSpc="rgb" dir="cw">
                                      <p:cBhvr override="childStyle">
                                        <p:cTn dur="1" fill="hold" display="0" masterRel="nextClick" afterEffect="1"/>
                                        <p:tgtEl>
                                          <p:spTgt spid="45058">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SPAC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5058">
                                            <p:txEl>
                                              <p:pRg st="1" end="1"/>
                                            </p:txEl>
                                          </p:spTgt>
                                        </p:tgtEl>
                                        <p:attrNameLst>
                                          <p:attrName>style.visibility</p:attrName>
                                        </p:attrNameLst>
                                      </p:cBhvr>
                                      <p:to>
                                        <p:strVal val="visible"/>
                                      </p:to>
                                    </p:set>
                                    <p:animEffect transition="in" filter="blinds(horizontal)">
                                      <p:cBhvr>
                                        <p:cTn id="18" dur="500"/>
                                        <p:tgtEl>
                                          <p:spTgt spid="45058">
                                            <p:txEl>
                                              <p:pRg st="1" end="1"/>
                                            </p:txEl>
                                          </p:spTgt>
                                        </p:tgtEl>
                                      </p:cBhvr>
                                    </p:animEffect>
                                  </p:childTnLst>
                                  <p:subTnLst>
                                    <p:animClr clrSpc="rgb" dir="cw">
                                      <p:cBhvr override="childStyle">
                                        <p:cTn dur="1" fill="hold" display="0" masterRel="nextClick" afterEffect="1"/>
                                        <p:tgtEl>
                                          <p:spTgt spid="45058">
                                            <p:txEl>
                                              <p:pRg st="1" end="1"/>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3" name="SPAC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5058">
                                            <p:txEl>
                                              <p:pRg st="2" end="2"/>
                                            </p:txEl>
                                          </p:spTgt>
                                        </p:tgtEl>
                                        <p:attrNameLst>
                                          <p:attrName>style.visibility</p:attrName>
                                        </p:attrNameLst>
                                      </p:cBhvr>
                                      <p:to>
                                        <p:strVal val="visible"/>
                                      </p:to>
                                    </p:set>
                                    <p:animEffect transition="in" filter="blinds(horizontal)">
                                      <p:cBhvr>
                                        <p:cTn id="23" dur="500"/>
                                        <p:tgtEl>
                                          <p:spTgt spid="45058">
                                            <p:txEl>
                                              <p:pRg st="2" end="2"/>
                                            </p:txEl>
                                          </p:spTgt>
                                        </p:tgtEl>
                                      </p:cBhvr>
                                    </p:animEffect>
                                  </p:childTnLst>
                                  <p:subTnLst>
                                    <p:animClr clrSpc="rgb" dir="cw">
                                      <p:cBhvr override="childStyle">
                                        <p:cTn dur="1" fill="hold" display="0" masterRel="nextClick" afterEffect="1"/>
                                        <p:tgtEl>
                                          <p:spTgt spid="45058">
                                            <p:txEl>
                                              <p:pRg st="2" end="2"/>
                                            </p:txEl>
                                          </p:spTgt>
                                        </p:tgtEl>
                                        <p:attrNameLst>
                                          <p:attrName>ppt_c</p:attrName>
                                        </p:attrNameLst>
                                      </p:cBhvr>
                                      <p:to>
                                        <a:srgbClr val="FFFF00"/>
                                      </p:to>
                                    </p:animClr>
                                    <p:audio>
                                      <p:cMediaNode>
                                        <p:cTn display="0" masterRel="sameClick">
                                          <p:stCondLst>
                                            <p:cond evt="begin" delay="0">
                                              <p:tn val="21"/>
                                            </p:cond>
                                          </p:stCondLst>
                                          <p:endCondLst>
                                            <p:cond evt="onStopAudio" delay="0">
                                              <p:tgtEl>
                                                <p:sldTgt/>
                                              </p:tgtEl>
                                            </p:cond>
                                          </p:endCondLst>
                                        </p:cTn>
                                        <p:tgtEl>
                                          <p:sndTgt r:embed="rId3" name="SPAC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5058">
                                            <p:txEl>
                                              <p:pRg st="3" end="3"/>
                                            </p:txEl>
                                          </p:spTgt>
                                        </p:tgtEl>
                                        <p:attrNameLst>
                                          <p:attrName>style.visibility</p:attrName>
                                        </p:attrNameLst>
                                      </p:cBhvr>
                                      <p:to>
                                        <p:strVal val="visible"/>
                                      </p:to>
                                    </p:set>
                                    <p:animEffect transition="in" filter="blinds(horizontal)">
                                      <p:cBhvr>
                                        <p:cTn id="28" dur="500"/>
                                        <p:tgtEl>
                                          <p:spTgt spid="45058">
                                            <p:txEl>
                                              <p:pRg st="3" end="3"/>
                                            </p:txEl>
                                          </p:spTgt>
                                        </p:tgtEl>
                                      </p:cBhvr>
                                    </p:animEffect>
                                  </p:childTnLst>
                                  <p:subTnLst>
                                    <p:animClr clrSpc="rgb" dir="cw">
                                      <p:cBhvr override="childStyle">
                                        <p:cTn dur="1" fill="hold" display="0" masterRel="nextClick" afterEffect="1"/>
                                        <p:tgtEl>
                                          <p:spTgt spid="45058">
                                            <p:txEl>
                                              <p:pRg st="3" end="3"/>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3" name="SPAC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5058">
                                            <p:txEl>
                                              <p:pRg st="4" end="4"/>
                                            </p:txEl>
                                          </p:spTgt>
                                        </p:tgtEl>
                                        <p:attrNameLst>
                                          <p:attrName>style.visibility</p:attrName>
                                        </p:attrNameLst>
                                      </p:cBhvr>
                                      <p:to>
                                        <p:strVal val="visible"/>
                                      </p:to>
                                    </p:set>
                                    <p:animEffect transition="in" filter="blinds(horizontal)">
                                      <p:cBhvr>
                                        <p:cTn id="33" dur="500"/>
                                        <p:tgtEl>
                                          <p:spTgt spid="45058">
                                            <p:txEl>
                                              <p:pRg st="4" end="4"/>
                                            </p:txEl>
                                          </p:spTgt>
                                        </p:tgtEl>
                                      </p:cBhvr>
                                    </p:animEffect>
                                  </p:childTnLst>
                                  <p:subTnLst>
                                    <p:animClr clrSpc="rgb" dir="cw">
                                      <p:cBhvr override="childStyle">
                                        <p:cTn dur="1" fill="hold" display="0" masterRel="nextClick" afterEffect="1"/>
                                        <p:tgtEl>
                                          <p:spTgt spid="45058">
                                            <p:txEl>
                                              <p:pRg st="4" end="4"/>
                                            </p:txEl>
                                          </p:spTgt>
                                        </p:tgtEl>
                                        <p:attrNameLst>
                                          <p:attrName>ppt_c</p:attrName>
                                        </p:attrNameLst>
                                      </p:cBhvr>
                                      <p:to>
                                        <a:srgbClr val="FFFF00"/>
                                      </p:to>
                                    </p:animClr>
                                    <p:audio>
                                      <p:cMediaNode>
                                        <p:cTn display="0" masterRel="sameClick">
                                          <p:stCondLst>
                                            <p:cond evt="begin" delay="0">
                                              <p:tn val="31"/>
                                            </p:cond>
                                          </p:stCondLst>
                                          <p:endCondLst>
                                            <p:cond evt="onStopAudio" delay="0">
                                              <p:tgtEl>
                                                <p:sldTgt/>
                                              </p:tgtEl>
                                            </p:cond>
                                          </p:endCondLst>
                                        </p:cTn>
                                        <p:tgtEl>
                                          <p:sndTgt r:embed="rId3" name="SPAC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45059">
                                            <p:txEl>
                                              <p:pRg st="0" end="0"/>
                                            </p:txEl>
                                          </p:spTgt>
                                        </p:tgtEl>
                                        <p:attrNameLst>
                                          <p:attrName>style.visibility</p:attrName>
                                        </p:attrNameLst>
                                      </p:cBhvr>
                                      <p:to>
                                        <p:strVal val="visible"/>
                                      </p:to>
                                    </p:set>
                                    <p:animEffect transition="in" filter="blinds(vertical)">
                                      <p:cBhvr>
                                        <p:cTn id="38" dur="500"/>
                                        <p:tgtEl>
                                          <p:spTgt spid="45059">
                                            <p:txEl>
                                              <p:pRg st="0" end="0"/>
                                            </p:txEl>
                                          </p:spTgt>
                                        </p:tgtEl>
                                      </p:cBhvr>
                                    </p:animEffect>
                                  </p:childTnLst>
                                  <p:subTnLst>
                                    <p:animClr clrSpc="rgb" dir="cw">
                                      <p:cBhvr override="childStyle">
                                        <p:cTn dur="1" fill="hold" display="0" masterRel="nextClick" afterEffect="1"/>
                                        <p:tgtEl>
                                          <p:spTgt spid="45059">
                                            <p:txEl>
                                              <p:pRg st="0" end="0"/>
                                            </p:txEl>
                                          </p:spTgt>
                                        </p:tgtEl>
                                        <p:attrNameLst>
                                          <p:attrName>ppt_c</p:attrName>
                                        </p:attrNameLst>
                                      </p:cBhvr>
                                      <p:to>
                                        <a:srgbClr val="66FF33"/>
                                      </p:to>
                                    </p:animClr>
                                    <p:audio>
                                      <p:cMediaNode>
                                        <p:cTn display="0" masterRel="sameClick">
                                          <p:stCondLst>
                                            <p:cond evt="begin" delay="0">
                                              <p:tn val="36"/>
                                            </p:cond>
                                          </p:stCondLst>
                                          <p:endCondLst>
                                            <p:cond evt="onStopAudio" delay="0">
                                              <p:tgtEl>
                                                <p:sldTgt/>
                                              </p:tgtEl>
                                            </p:cond>
                                          </p:endCondLst>
                                        </p:cTn>
                                        <p:tgtEl>
                                          <p:sndTgt r:embed="rId4" name="gong_b.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iterate type="lt">
                                    <p:tmPct val="100000"/>
                                  </p:iterate>
                                  <p:childTnLst>
                                    <p:set>
                                      <p:cBhvr>
                                        <p:cTn id="42" dur="1" fill="hold">
                                          <p:stCondLst>
                                            <p:cond delay="0"/>
                                          </p:stCondLst>
                                        </p:cTn>
                                        <p:tgtEl>
                                          <p:spTgt spid="45060">
                                            <p:txEl>
                                              <p:pRg st="0" end="0"/>
                                            </p:txEl>
                                          </p:spTgt>
                                        </p:tgtEl>
                                        <p:attrNameLst>
                                          <p:attrName>style.visibility</p:attrName>
                                        </p:attrNameLst>
                                      </p:cBhvr>
                                      <p:to>
                                        <p:strVal val="visible"/>
                                      </p:to>
                                    </p:set>
                                    <p:animEffect transition="in" filter="blinds(vertical)">
                                      <p:cBhvr>
                                        <p:cTn id="43" dur="75"/>
                                        <p:tgtEl>
                                          <p:spTgt spid="45060">
                                            <p:txEl>
                                              <p:pRg st="0" end="0"/>
                                            </p:txEl>
                                          </p:spTgt>
                                        </p:tgtEl>
                                      </p:cBhvr>
                                    </p:animEffect>
                                  </p:childTnLst>
                                  <p:subTnLst>
                                    <p:animClr clrSpc="rgb" dir="cw">
                                      <p:cBhvr override="childStyle">
                                        <p:cTn dur="1" fill="hold" display="0" masterRel="nextClick" afterEffect="1"/>
                                        <p:tgtEl>
                                          <p:spTgt spid="45060">
                                            <p:txEl>
                                              <p:pRg st="0" end="0"/>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5" name="Schreibmaschine"/>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5" fill="hold" grpId="0" nodeType="clickEffect">
                                  <p:stCondLst>
                                    <p:cond delay="0"/>
                                  </p:stCondLst>
                                  <p:iterate type="lt">
                                    <p:tmPct val="100000"/>
                                  </p:iterate>
                                  <p:childTnLst>
                                    <p:set>
                                      <p:cBhvr>
                                        <p:cTn id="47" dur="1" fill="hold">
                                          <p:stCondLst>
                                            <p:cond delay="0"/>
                                          </p:stCondLst>
                                        </p:cTn>
                                        <p:tgtEl>
                                          <p:spTgt spid="45060">
                                            <p:txEl>
                                              <p:pRg st="1" end="1"/>
                                            </p:txEl>
                                          </p:spTgt>
                                        </p:tgtEl>
                                        <p:attrNameLst>
                                          <p:attrName>style.visibility</p:attrName>
                                        </p:attrNameLst>
                                      </p:cBhvr>
                                      <p:to>
                                        <p:strVal val="visible"/>
                                      </p:to>
                                    </p:set>
                                    <p:animEffect transition="in" filter="blinds(vertical)">
                                      <p:cBhvr>
                                        <p:cTn id="48" dur="75"/>
                                        <p:tgtEl>
                                          <p:spTgt spid="45060">
                                            <p:txEl>
                                              <p:pRg st="1" end="1"/>
                                            </p:txEl>
                                          </p:spTgt>
                                        </p:tgtEl>
                                      </p:cBhvr>
                                    </p:animEffect>
                                  </p:childTnLst>
                                  <p:subTnLst>
                                    <p:animClr clrSpc="rgb" dir="cw">
                                      <p:cBhvr override="childStyle">
                                        <p:cTn dur="1" fill="hold" display="0" masterRel="nextClick" afterEffect="1"/>
                                        <p:tgtEl>
                                          <p:spTgt spid="45060">
                                            <p:txEl>
                                              <p:pRg st="1" end="1"/>
                                            </p:txEl>
                                          </p:spTgt>
                                        </p:tgtEl>
                                        <p:attrNameLst>
                                          <p:attrName>ppt_c</p:attrName>
                                        </p:attrNameLst>
                                      </p:cBhvr>
                                      <p:to>
                                        <a:srgbClr val="FFFF00"/>
                                      </p:to>
                                    </p:animClr>
                                    <p:audio>
                                      <p:cMediaNode>
                                        <p:cTn display="0" masterRel="sameClick">
                                          <p:stCondLst>
                                            <p:cond evt="begin" delay="0">
                                              <p:tn val="46"/>
                                            </p:cond>
                                          </p:stCondLst>
                                          <p:endCondLst>
                                            <p:cond evt="onStopAudio" delay="0">
                                              <p:tgtEl>
                                                <p:sldTgt/>
                                              </p:tgtEl>
                                            </p:cond>
                                          </p:endCondLst>
                                        </p:cTn>
                                        <p:tgtEl>
                                          <p:sndTgt r:embed="rId5"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autoUpdateAnimBg="0"/>
      <p:bldP spid="45058" grpId="0" build="p" autoUpdateAnimBg="0"/>
      <p:bldP spid="45059" grpId="0" build="p" autoUpdateAnimBg="0"/>
      <p:bldP spid="4506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hteck 46080">
            <a:extLst>
              <a:ext uri="{FF2B5EF4-FFF2-40B4-BE49-F238E27FC236}">
                <a16:creationId xmlns:a16="http://schemas.microsoft.com/office/drawing/2014/main" id="{A3364C04-8DE4-42A9-826F-0171302E0797}"/>
              </a:ext>
            </a:extLst>
          </p:cNvPr>
          <p:cNvSpPr>
            <a:spLocks noChangeArrowheads="1"/>
          </p:cNvSpPr>
          <p:nvPr/>
        </p:nvSpPr>
        <p:spPr bwMode="auto">
          <a:xfrm>
            <a:off x="762000" y="7620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Ablagerungsräume gibt es bei Sedimentgesteinen ?</a:t>
            </a:r>
          </a:p>
        </p:txBody>
      </p:sp>
      <p:sp>
        <p:nvSpPr>
          <p:cNvPr id="46082" name="Rechteck 46081">
            <a:extLst>
              <a:ext uri="{FF2B5EF4-FFF2-40B4-BE49-F238E27FC236}">
                <a16:creationId xmlns:a16="http://schemas.microsoft.com/office/drawing/2014/main" id="{2C19EFEE-F509-479C-A6C3-45B307F4C2E4}"/>
              </a:ext>
            </a:extLst>
          </p:cNvPr>
          <p:cNvSpPr>
            <a:spLocks noChangeArrowheads="1"/>
          </p:cNvSpPr>
          <p:nvPr/>
        </p:nvSpPr>
        <p:spPr bwMode="auto">
          <a:xfrm>
            <a:off x="685800" y="1447800"/>
            <a:ext cx="79248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kontinental</a:t>
            </a:r>
          </a:p>
          <a:p>
            <a:pPr>
              <a:spcBef>
                <a:spcPct val="50000"/>
              </a:spcBef>
            </a:pPr>
            <a:r>
              <a:rPr lang="de-DE" altLang="de-DE">
                <a:latin typeface="Times New Roman" panose="02020603050405020304" pitchFamily="18" charset="0"/>
              </a:rPr>
              <a:t>	* flufiatil ( Fluß)</a:t>
            </a:r>
          </a:p>
          <a:p>
            <a:pPr>
              <a:spcBef>
                <a:spcPct val="50000"/>
              </a:spcBef>
            </a:pPr>
            <a:r>
              <a:rPr lang="de-DE" altLang="de-DE">
                <a:latin typeface="Times New Roman" panose="02020603050405020304" pitchFamily="18" charset="0"/>
              </a:rPr>
              <a:t>	* limnisch (See)</a:t>
            </a:r>
          </a:p>
          <a:p>
            <a:pPr>
              <a:spcBef>
                <a:spcPct val="50000"/>
              </a:spcBef>
            </a:pPr>
            <a:r>
              <a:rPr lang="de-DE" altLang="de-DE">
                <a:latin typeface="Times New Roman" panose="02020603050405020304" pitchFamily="18" charset="0"/>
              </a:rPr>
              <a:t>	* glatzial  (Gletscher)</a:t>
            </a:r>
          </a:p>
          <a:p>
            <a:pPr>
              <a:spcBef>
                <a:spcPct val="50000"/>
              </a:spcBef>
            </a:pPr>
            <a:r>
              <a:rPr lang="de-DE" altLang="de-DE">
                <a:latin typeface="Times New Roman" panose="02020603050405020304" pitchFamily="18" charset="0"/>
              </a:rPr>
              <a:t>- Marin</a:t>
            </a:r>
          </a:p>
          <a:p>
            <a:pPr>
              <a:spcBef>
                <a:spcPct val="50000"/>
              </a:spcBef>
            </a:pPr>
            <a:r>
              <a:rPr lang="de-DE" altLang="de-DE">
                <a:latin typeface="Times New Roman" panose="02020603050405020304" pitchFamily="18" charset="0"/>
              </a:rPr>
              <a:t>	* litoral (Küste)</a:t>
            </a:r>
          </a:p>
          <a:p>
            <a:pPr>
              <a:spcBef>
                <a:spcPct val="50000"/>
              </a:spcBef>
            </a:pPr>
            <a:r>
              <a:rPr lang="de-DE" altLang="de-DE">
                <a:latin typeface="Times New Roman" panose="02020603050405020304" pitchFamily="18" charset="0"/>
              </a:rPr>
              <a:t>	* Flachmeer</a:t>
            </a:r>
          </a:p>
          <a:p>
            <a:pPr>
              <a:spcBef>
                <a:spcPct val="50000"/>
              </a:spcBef>
            </a:pPr>
            <a:r>
              <a:rPr lang="de-DE" altLang="de-DE">
                <a:latin typeface="Times New Roman" panose="02020603050405020304" pitchFamily="18" charset="0"/>
              </a:rPr>
              <a:t>	* Tiefsee</a:t>
            </a:r>
          </a:p>
        </p:txBody>
      </p:sp>
      <p:sp>
        <p:nvSpPr>
          <p:cNvPr id="46083" name="Rechteck 46082">
            <a:extLst>
              <a:ext uri="{FF2B5EF4-FFF2-40B4-BE49-F238E27FC236}">
                <a16:creationId xmlns:a16="http://schemas.microsoft.com/office/drawing/2014/main" id="{8A8EBDE5-008A-42AE-BD47-7AD256F4C310}"/>
              </a:ext>
            </a:extLst>
          </p:cNvPr>
          <p:cNvSpPr>
            <a:spLocks noChangeArrowheads="1"/>
          </p:cNvSpPr>
          <p:nvPr/>
        </p:nvSpPr>
        <p:spPr bwMode="auto">
          <a:xfrm>
            <a:off x="914400" y="41910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Arten der Gesteinsmetamorphose gibt es ?  </a:t>
            </a:r>
          </a:p>
        </p:txBody>
      </p:sp>
      <p:sp>
        <p:nvSpPr>
          <p:cNvPr id="46084" name="Rechteck 46083">
            <a:extLst>
              <a:ext uri="{FF2B5EF4-FFF2-40B4-BE49-F238E27FC236}">
                <a16:creationId xmlns:a16="http://schemas.microsoft.com/office/drawing/2014/main" id="{4EE5995E-8510-43BE-B667-DBAAE683CF32}"/>
              </a:ext>
            </a:extLst>
          </p:cNvPr>
          <p:cNvSpPr>
            <a:spLocks noChangeArrowheads="1"/>
          </p:cNvSpPr>
          <p:nvPr/>
        </p:nvSpPr>
        <p:spPr bwMode="auto">
          <a:xfrm>
            <a:off x="1143000" y="4800600"/>
            <a:ext cx="6172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Regionalmetamorphose (dynamische Metamorphose (gerichteter Druck)</a:t>
            </a:r>
          </a:p>
          <a:p>
            <a:pPr>
              <a:spcBef>
                <a:spcPct val="50000"/>
              </a:spcBef>
            </a:pPr>
            <a:r>
              <a:rPr lang="de-DE" altLang="de-DE">
                <a:latin typeface="Times New Roman" panose="02020603050405020304" pitchFamily="18" charset="0"/>
              </a:rPr>
              <a:t>- Kontaktmetamorphose (statische  Metamorphose (allseitiger Druck))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 calcmode="lin" valueType="num">
                                      <p:cBhvr additive="base">
                                        <p:cTn id="7" dur="500" fill="hold"/>
                                        <p:tgtEl>
                                          <p:spTgt spid="4608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6081">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Abtra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6082">
                                            <p:txEl>
                                              <p:pRg st="0" end="0"/>
                                            </p:txEl>
                                          </p:spTgt>
                                        </p:tgtEl>
                                        <p:attrNameLst>
                                          <p:attrName>style.visibility</p:attrName>
                                        </p:attrNameLst>
                                      </p:cBhvr>
                                      <p:to>
                                        <p:strVal val="visible"/>
                                      </p:to>
                                    </p:set>
                                    <p:animEffect transition="in" filter="blinds(horizontal)">
                                      <p:cBhvr>
                                        <p:cTn id="13" dur="500"/>
                                        <p:tgtEl>
                                          <p:spTgt spid="46082">
                                            <p:txEl>
                                              <p:pRg st="0" end="0"/>
                                            </p:txEl>
                                          </p:spTgt>
                                        </p:tgtEl>
                                      </p:cBhvr>
                                    </p:animEffect>
                                  </p:childTnLst>
                                  <p:subTnLst>
                                    <p:animClr clrSpc="rgb" dir="cw">
                                      <p:cBhvr override="childStyle">
                                        <p:cTn dur="1" fill="hold" display="0" masterRel="nextClick" afterEffect="1"/>
                                        <p:tgtEl>
                                          <p:spTgt spid="46082">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SPAC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8" dur="500"/>
                                        <p:tgtEl>
                                          <p:spTgt spid="46082">
                                            <p:txEl>
                                              <p:pRg st="1" end="1"/>
                                            </p:txEl>
                                          </p:spTgt>
                                        </p:tgtEl>
                                      </p:cBhvr>
                                    </p:animEffect>
                                  </p:childTnLst>
                                  <p:subTnLst>
                                    <p:animClr clrSpc="rgb" dir="cw">
                                      <p:cBhvr override="childStyle">
                                        <p:cTn dur="1" fill="hold" display="0" masterRel="nextClick" afterEffect="1"/>
                                        <p:tgtEl>
                                          <p:spTgt spid="46082">
                                            <p:txEl>
                                              <p:pRg st="1" end="1"/>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3" name="SPAC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6082">
                                            <p:txEl>
                                              <p:pRg st="2" end="2"/>
                                            </p:txEl>
                                          </p:spTgt>
                                        </p:tgtEl>
                                        <p:attrNameLst>
                                          <p:attrName>style.visibility</p:attrName>
                                        </p:attrNameLst>
                                      </p:cBhvr>
                                      <p:to>
                                        <p:strVal val="visible"/>
                                      </p:to>
                                    </p:set>
                                    <p:animEffect transition="in" filter="blinds(horizontal)">
                                      <p:cBhvr>
                                        <p:cTn id="23" dur="500"/>
                                        <p:tgtEl>
                                          <p:spTgt spid="46082">
                                            <p:txEl>
                                              <p:pRg st="2" end="2"/>
                                            </p:txEl>
                                          </p:spTgt>
                                        </p:tgtEl>
                                      </p:cBhvr>
                                    </p:animEffect>
                                  </p:childTnLst>
                                  <p:subTnLst>
                                    <p:animClr clrSpc="rgb" dir="cw">
                                      <p:cBhvr override="childStyle">
                                        <p:cTn dur="1" fill="hold" display="0" masterRel="nextClick" afterEffect="1"/>
                                        <p:tgtEl>
                                          <p:spTgt spid="46082">
                                            <p:txEl>
                                              <p:pRg st="2" end="2"/>
                                            </p:txEl>
                                          </p:spTgt>
                                        </p:tgtEl>
                                        <p:attrNameLst>
                                          <p:attrName>ppt_c</p:attrName>
                                        </p:attrNameLst>
                                      </p:cBhvr>
                                      <p:to>
                                        <a:srgbClr val="FFFF00"/>
                                      </p:to>
                                    </p:animClr>
                                    <p:audio>
                                      <p:cMediaNode>
                                        <p:cTn display="0" masterRel="sameClick">
                                          <p:stCondLst>
                                            <p:cond evt="begin" delay="0">
                                              <p:tn val="21"/>
                                            </p:cond>
                                          </p:stCondLst>
                                          <p:endCondLst>
                                            <p:cond evt="onStopAudio" delay="0">
                                              <p:tgtEl>
                                                <p:sldTgt/>
                                              </p:tgtEl>
                                            </p:cond>
                                          </p:endCondLst>
                                        </p:cTn>
                                        <p:tgtEl>
                                          <p:sndTgt r:embed="rId3" name="SPAC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6082">
                                            <p:txEl>
                                              <p:pRg st="3" end="3"/>
                                            </p:txEl>
                                          </p:spTgt>
                                        </p:tgtEl>
                                        <p:attrNameLst>
                                          <p:attrName>style.visibility</p:attrName>
                                        </p:attrNameLst>
                                      </p:cBhvr>
                                      <p:to>
                                        <p:strVal val="visible"/>
                                      </p:to>
                                    </p:set>
                                    <p:animEffect transition="in" filter="blinds(horizontal)">
                                      <p:cBhvr>
                                        <p:cTn id="28" dur="500"/>
                                        <p:tgtEl>
                                          <p:spTgt spid="46082">
                                            <p:txEl>
                                              <p:pRg st="3" end="3"/>
                                            </p:txEl>
                                          </p:spTgt>
                                        </p:tgtEl>
                                      </p:cBhvr>
                                    </p:animEffect>
                                  </p:childTnLst>
                                  <p:subTnLst>
                                    <p:animClr clrSpc="rgb" dir="cw">
                                      <p:cBhvr override="childStyle">
                                        <p:cTn dur="1" fill="hold" display="0" masterRel="nextClick" afterEffect="1"/>
                                        <p:tgtEl>
                                          <p:spTgt spid="46082">
                                            <p:txEl>
                                              <p:pRg st="3" end="3"/>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3" name="SPAC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6082">
                                            <p:txEl>
                                              <p:pRg st="4" end="4"/>
                                            </p:txEl>
                                          </p:spTgt>
                                        </p:tgtEl>
                                        <p:attrNameLst>
                                          <p:attrName>style.visibility</p:attrName>
                                        </p:attrNameLst>
                                      </p:cBhvr>
                                      <p:to>
                                        <p:strVal val="visible"/>
                                      </p:to>
                                    </p:set>
                                    <p:animEffect transition="in" filter="blinds(horizontal)">
                                      <p:cBhvr>
                                        <p:cTn id="33" dur="500"/>
                                        <p:tgtEl>
                                          <p:spTgt spid="46082">
                                            <p:txEl>
                                              <p:pRg st="4" end="4"/>
                                            </p:txEl>
                                          </p:spTgt>
                                        </p:tgtEl>
                                      </p:cBhvr>
                                    </p:animEffect>
                                  </p:childTnLst>
                                  <p:subTnLst>
                                    <p:animClr clrSpc="rgb" dir="cw">
                                      <p:cBhvr override="childStyle">
                                        <p:cTn dur="1" fill="hold" display="0" masterRel="nextClick" afterEffect="1"/>
                                        <p:tgtEl>
                                          <p:spTgt spid="46082">
                                            <p:txEl>
                                              <p:pRg st="4" end="4"/>
                                            </p:txEl>
                                          </p:spTgt>
                                        </p:tgtEl>
                                        <p:attrNameLst>
                                          <p:attrName>ppt_c</p:attrName>
                                        </p:attrNameLst>
                                      </p:cBhvr>
                                      <p:to>
                                        <a:srgbClr val="FFFF00"/>
                                      </p:to>
                                    </p:animClr>
                                    <p:audio>
                                      <p:cMediaNode>
                                        <p:cTn display="0" masterRel="sameClick">
                                          <p:stCondLst>
                                            <p:cond evt="begin" delay="0">
                                              <p:tn val="31"/>
                                            </p:cond>
                                          </p:stCondLst>
                                          <p:endCondLst>
                                            <p:cond evt="onStopAudio" delay="0">
                                              <p:tgtEl>
                                                <p:sldTgt/>
                                              </p:tgtEl>
                                            </p:cond>
                                          </p:endCondLst>
                                        </p:cTn>
                                        <p:tgtEl>
                                          <p:sndTgt r:embed="rId3" name="SPAC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6082">
                                            <p:txEl>
                                              <p:pRg st="5" end="5"/>
                                            </p:txEl>
                                          </p:spTgt>
                                        </p:tgtEl>
                                        <p:attrNameLst>
                                          <p:attrName>style.visibility</p:attrName>
                                        </p:attrNameLst>
                                      </p:cBhvr>
                                      <p:to>
                                        <p:strVal val="visible"/>
                                      </p:to>
                                    </p:set>
                                    <p:animEffect transition="in" filter="blinds(horizontal)">
                                      <p:cBhvr>
                                        <p:cTn id="38" dur="500"/>
                                        <p:tgtEl>
                                          <p:spTgt spid="46082">
                                            <p:txEl>
                                              <p:pRg st="5" end="5"/>
                                            </p:txEl>
                                          </p:spTgt>
                                        </p:tgtEl>
                                      </p:cBhvr>
                                    </p:animEffect>
                                  </p:childTnLst>
                                  <p:subTnLst>
                                    <p:animClr clrSpc="rgb" dir="cw">
                                      <p:cBhvr override="childStyle">
                                        <p:cTn dur="1" fill="hold" display="0" masterRel="nextClick" afterEffect="1"/>
                                        <p:tgtEl>
                                          <p:spTgt spid="46082">
                                            <p:txEl>
                                              <p:pRg st="5" end="5"/>
                                            </p:txEl>
                                          </p:spTgt>
                                        </p:tgtEl>
                                        <p:attrNameLst>
                                          <p:attrName>ppt_c</p:attrName>
                                        </p:attrNameLst>
                                      </p:cBhvr>
                                      <p:to>
                                        <a:srgbClr val="FFFF00"/>
                                      </p:to>
                                    </p:animClr>
                                    <p:audio>
                                      <p:cMediaNode>
                                        <p:cTn display="0" masterRel="sameClick">
                                          <p:stCondLst>
                                            <p:cond evt="begin" delay="0">
                                              <p:tn val="36"/>
                                            </p:cond>
                                          </p:stCondLst>
                                          <p:endCondLst>
                                            <p:cond evt="onStopAudio" delay="0">
                                              <p:tgtEl>
                                                <p:sldTgt/>
                                              </p:tgtEl>
                                            </p:cond>
                                          </p:endCondLst>
                                        </p:cTn>
                                        <p:tgtEl>
                                          <p:sndTgt r:embed="rId3" name="SPAC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6082">
                                            <p:txEl>
                                              <p:pRg st="6" end="6"/>
                                            </p:txEl>
                                          </p:spTgt>
                                        </p:tgtEl>
                                        <p:attrNameLst>
                                          <p:attrName>style.visibility</p:attrName>
                                        </p:attrNameLst>
                                      </p:cBhvr>
                                      <p:to>
                                        <p:strVal val="visible"/>
                                      </p:to>
                                    </p:set>
                                    <p:animEffect transition="in" filter="blinds(horizontal)">
                                      <p:cBhvr>
                                        <p:cTn id="43" dur="500"/>
                                        <p:tgtEl>
                                          <p:spTgt spid="46082">
                                            <p:txEl>
                                              <p:pRg st="6" end="6"/>
                                            </p:txEl>
                                          </p:spTgt>
                                        </p:tgtEl>
                                      </p:cBhvr>
                                    </p:animEffect>
                                  </p:childTnLst>
                                  <p:subTnLst>
                                    <p:animClr clrSpc="rgb" dir="cw">
                                      <p:cBhvr override="childStyle">
                                        <p:cTn dur="1" fill="hold" display="0" masterRel="nextClick" afterEffect="1"/>
                                        <p:tgtEl>
                                          <p:spTgt spid="46082">
                                            <p:txEl>
                                              <p:pRg st="6" end="6"/>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3" name="SPAC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6082">
                                            <p:txEl>
                                              <p:pRg st="7" end="7"/>
                                            </p:txEl>
                                          </p:spTgt>
                                        </p:tgtEl>
                                        <p:attrNameLst>
                                          <p:attrName>style.visibility</p:attrName>
                                        </p:attrNameLst>
                                      </p:cBhvr>
                                      <p:to>
                                        <p:strVal val="visible"/>
                                      </p:to>
                                    </p:set>
                                    <p:animEffect transition="in" filter="blinds(horizontal)">
                                      <p:cBhvr>
                                        <p:cTn id="48" dur="500"/>
                                        <p:tgtEl>
                                          <p:spTgt spid="46082">
                                            <p:txEl>
                                              <p:pRg st="7" end="7"/>
                                            </p:txEl>
                                          </p:spTgt>
                                        </p:tgtEl>
                                      </p:cBhvr>
                                    </p:animEffect>
                                  </p:childTnLst>
                                  <p:subTnLst>
                                    <p:animClr clrSpc="rgb" dir="cw">
                                      <p:cBhvr override="childStyle">
                                        <p:cTn dur="1" fill="hold" display="0" masterRel="nextClick" afterEffect="1"/>
                                        <p:tgtEl>
                                          <p:spTgt spid="46082">
                                            <p:txEl>
                                              <p:pRg st="7" end="7"/>
                                            </p:txEl>
                                          </p:spTgt>
                                        </p:tgtEl>
                                        <p:attrNameLst>
                                          <p:attrName>ppt_c</p:attrName>
                                        </p:attrNameLst>
                                      </p:cBhvr>
                                      <p:to>
                                        <a:srgbClr val="FFFF00"/>
                                      </p:to>
                                    </p:animClr>
                                    <p:audio>
                                      <p:cMediaNode>
                                        <p:cTn display="0" masterRel="sameClick">
                                          <p:stCondLst>
                                            <p:cond evt="begin" delay="0">
                                              <p:tn val="46"/>
                                            </p:cond>
                                          </p:stCondLst>
                                          <p:endCondLst>
                                            <p:cond evt="onStopAudio" delay="0">
                                              <p:tgtEl>
                                                <p:sldTgt/>
                                              </p:tgtEl>
                                            </p:cond>
                                          </p:endCondLst>
                                        </p:cTn>
                                        <p:tgtEl>
                                          <p:sndTgt r:embed="rId3" name="SPAC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53" dur="500"/>
                                        <p:tgtEl>
                                          <p:spTgt spid="46083">
                                            <p:txEl>
                                              <p:pRg st="0" end="0"/>
                                            </p:txEl>
                                          </p:spTgt>
                                        </p:tgtEl>
                                      </p:cBhvr>
                                    </p:animEffect>
                                  </p:childTnLst>
                                  <p:subTnLst>
                                    <p:animClr clrSpc="rgb" dir="cw">
                                      <p:cBhvr override="childStyle">
                                        <p:cTn dur="1" fill="hold" display="0" masterRel="nextClick" afterEffect="1"/>
                                        <p:tgtEl>
                                          <p:spTgt spid="46083">
                                            <p:txEl>
                                              <p:pRg st="0" end="0"/>
                                            </p:txEl>
                                          </p:spTgt>
                                        </p:tgtEl>
                                        <p:attrNameLst>
                                          <p:attrName>ppt_c</p:attrName>
                                        </p:attrNameLst>
                                      </p:cBhvr>
                                      <p:to>
                                        <a:srgbClr val="66FF33"/>
                                      </p:to>
                                    </p:animClr>
                                    <p:audio>
                                      <p:cMediaNode>
                                        <p:cTn display="0" masterRel="sameClick">
                                          <p:stCondLst>
                                            <p:cond evt="begin" delay="0">
                                              <p:tn val="51"/>
                                            </p:cond>
                                          </p:stCondLst>
                                          <p:endCondLst>
                                            <p:cond evt="onStopAudio" delay="0">
                                              <p:tgtEl>
                                                <p:sldTgt/>
                                              </p:tgtEl>
                                            </p:cond>
                                          </p:endCondLst>
                                        </p:cTn>
                                        <p:tgtEl>
                                          <p:sndTgt r:embed="rId4" name="smok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46084">
                                            <p:txEl>
                                              <p:pRg st="0" end="0"/>
                                            </p:txEl>
                                          </p:spTgt>
                                        </p:tgtEl>
                                        <p:attrNameLst>
                                          <p:attrName>style.visibility</p:attrName>
                                        </p:attrNameLst>
                                      </p:cBhvr>
                                      <p:to>
                                        <p:strVal val="visible"/>
                                      </p:to>
                                    </p:set>
                                    <p:anim calcmode="lin" valueType="num">
                                      <p:cBhvr additive="base">
                                        <p:cTn id="58"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6084">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6084">
                                            <p:txEl>
                                              <p:pRg st="0" end="0"/>
                                            </p:txEl>
                                          </p:spTgt>
                                        </p:tgtEl>
                                        <p:attrNameLst>
                                          <p:attrName>ppt_c</p:attrName>
                                        </p:attrNameLst>
                                      </p:cBhvr>
                                      <p:to>
                                        <a:srgbClr val="FFFF00"/>
                                      </p:to>
                                    </p:animClr>
                                    <p:audio>
                                      <p:cMediaNode>
                                        <p:cTn display="0" masterRel="sameClick">
                                          <p:stCondLst>
                                            <p:cond evt="begin" delay="0">
                                              <p:tn val="56"/>
                                            </p:cond>
                                          </p:stCondLst>
                                          <p:endCondLst>
                                            <p:cond evt="onStopAudio" delay="0">
                                              <p:tgtEl>
                                                <p:sldTgt/>
                                              </p:tgtEl>
                                            </p:cond>
                                          </p:endCondLst>
                                        </p:cTn>
                                        <p:tgtEl>
                                          <p:sndTgt r:embed="rId5" name="EXPLOD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46084">
                                            <p:txEl>
                                              <p:pRg st="1" end="1"/>
                                            </p:txEl>
                                          </p:spTgt>
                                        </p:tgtEl>
                                        <p:attrNameLst>
                                          <p:attrName>style.visibility</p:attrName>
                                        </p:attrNameLst>
                                      </p:cBhvr>
                                      <p:to>
                                        <p:strVal val="visible"/>
                                      </p:to>
                                    </p:set>
                                    <p:anim calcmode="lin" valueType="num">
                                      <p:cBhvr additive="base">
                                        <p:cTn id="64" dur="5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6084">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6084">
                                            <p:txEl>
                                              <p:pRg st="1" end="1"/>
                                            </p:txEl>
                                          </p:spTgt>
                                        </p:tgtEl>
                                        <p:attrNameLst>
                                          <p:attrName>ppt_c</p:attrName>
                                        </p:attrNameLst>
                                      </p:cBhvr>
                                      <p:to>
                                        <a:srgbClr val="FFFF00"/>
                                      </p:to>
                                    </p:animClr>
                                    <p:audio>
                                      <p:cMediaNode>
                                        <p:cTn display="0" masterRel="sameClick">
                                          <p:stCondLst>
                                            <p:cond evt="begin" delay="0">
                                              <p:tn val="62"/>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build="p" autoUpdateAnimBg="0"/>
      <p:bldP spid="46082" grpId="0" build="p" autoUpdateAnimBg="0"/>
      <p:bldP spid="46083" grpId="0" build="p" autoUpdateAnimBg="0"/>
      <p:bldP spid="4608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hteck 47104">
            <a:extLst>
              <a:ext uri="{FF2B5EF4-FFF2-40B4-BE49-F238E27FC236}">
                <a16:creationId xmlns:a16="http://schemas.microsoft.com/office/drawing/2014/main" id="{F0C6534B-25B0-415E-A65C-C04B39525B57}"/>
              </a:ext>
            </a:extLst>
          </p:cNvPr>
          <p:cNvSpPr>
            <a:spLocks noChangeArrowheads="1"/>
          </p:cNvSpPr>
          <p:nvPr/>
        </p:nvSpPr>
        <p:spPr bwMode="auto">
          <a:xfrm>
            <a:off x="609600" y="838200"/>
            <a:ext cx="800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den Unterschied zwischen Diagenese und Metamorphose . Beweisen Sie das es ihn gibt !</a:t>
            </a:r>
          </a:p>
        </p:txBody>
      </p:sp>
      <p:sp>
        <p:nvSpPr>
          <p:cNvPr id="47106" name="Rechteck 47105">
            <a:extLst>
              <a:ext uri="{FF2B5EF4-FFF2-40B4-BE49-F238E27FC236}">
                <a16:creationId xmlns:a16="http://schemas.microsoft.com/office/drawing/2014/main" id="{D22454F9-E764-4C61-A8EB-35010C64FAA7}"/>
              </a:ext>
            </a:extLst>
          </p:cNvPr>
          <p:cNvSpPr>
            <a:spLocks noChangeArrowheads="1"/>
          </p:cNvSpPr>
          <p:nvPr/>
        </p:nvSpPr>
        <p:spPr bwMode="auto">
          <a:xfrm>
            <a:off x="914400" y="1600200"/>
            <a:ext cx="7543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Diagenese ist die  Umwandlung von lockeren Sedimenten in festes Sedimentgestein.</a:t>
            </a:r>
          </a:p>
          <a:p>
            <a:pPr>
              <a:spcBef>
                <a:spcPct val="50000"/>
              </a:spcBef>
            </a:pPr>
            <a:r>
              <a:rPr lang="de-DE" altLang="de-DE">
                <a:latin typeface="Times New Roman" panose="02020603050405020304" pitchFamily="18" charset="0"/>
              </a:rPr>
              <a:t>- Zusammenpressung unter Auflastung jüngerer Sedimente</a:t>
            </a:r>
          </a:p>
          <a:p>
            <a:pPr>
              <a:spcBef>
                <a:spcPct val="50000"/>
              </a:spcBef>
            </a:pPr>
            <a:r>
              <a:rPr lang="de-DE" altLang="de-DE">
                <a:latin typeface="Times New Roman" panose="02020603050405020304" pitchFamily="18" charset="0"/>
              </a:rPr>
              <a:t>- Entwässerung und Entsalzung</a:t>
            </a:r>
          </a:p>
          <a:p>
            <a:pPr>
              <a:spcBef>
                <a:spcPct val="50000"/>
              </a:spcBef>
            </a:pPr>
            <a:r>
              <a:rPr lang="de-DE" altLang="de-DE">
                <a:latin typeface="Times New Roman" panose="02020603050405020304" pitchFamily="18" charset="0"/>
              </a:rPr>
              <a:t>- Zersetzung organischer Substanzen</a:t>
            </a:r>
          </a:p>
          <a:p>
            <a:pPr>
              <a:spcBef>
                <a:spcPct val="50000"/>
              </a:spcBef>
            </a:pPr>
            <a:r>
              <a:rPr lang="de-DE" altLang="de-DE">
                <a:latin typeface="Times New Roman" panose="02020603050405020304" pitchFamily="18" charset="0"/>
              </a:rPr>
              <a:t>- Umkristallisation und Sammelkristallisation</a:t>
            </a:r>
          </a:p>
          <a:p>
            <a:pPr>
              <a:spcBef>
                <a:spcPct val="50000"/>
              </a:spcBef>
            </a:pPr>
            <a:r>
              <a:rPr lang="de-DE" altLang="de-DE">
                <a:latin typeface="Times New Roman" panose="02020603050405020304" pitchFamily="18" charset="0"/>
              </a:rPr>
              <a:t>- Drucklösung</a:t>
            </a:r>
          </a:p>
          <a:p>
            <a:pPr>
              <a:spcBef>
                <a:spcPct val="50000"/>
              </a:spcBef>
            </a:pPr>
            <a:r>
              <a:rPr lang="de-DE" altLang="de-DE">
                <a:latin typeface="Times New Roman" panose="02020603050405020304" pitchFamily="18" charset="0"/>
              </a:rPr>
              <a:t>- chemische  Ausfüllung des Porenraums</a:t>
            </a:r>
          </a:p>
          <a:p>
            <a:pPr>
              <a:spcBef>
                <a:spcPct val="50000"/>
              </a:spcBef>
            </a:pPr>
            <a:r>
              <a:rPr lang="de-DE" altLang="de-DE">
                <a:latin typeface="Times New Roman" panose="02020603050405020304" pitchFamily="18" charset="0"/>
              </a:rPr>
              <a:t>- methasomatische Vorgänge</a:t>
            </a:r>
          </a:p>
          <a:p>
            <a:pPr>
              <a:spcBef>
                <a:spcPct val="50000"/>
              </a:spcBef>
            </a:pPr>
            <a:r>
              <a:rPr lang="de-DE" altLang="de-DE">
                <a:latin typeface="Times New Roman" panose="02020603050405020304" pitchFamily="18" charset="0"/>
              </a:rPr>
              <a:t>Methamorphose steht, ohne feste Grenze zwischen diagenese und vollständiger Aufschmelzung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7105">
                                            <p:txEl>
                                              <p:pRg st="0" end="0"/>
                                            </p:txEl>
                                          </p:spTgt>
                                        </p:tgtEl>
                                        <p:attrNameLst>
                                          <p:attrName>style.visibility</p:attrName>
                                        </p:attrNameLst>
                                      </p:cBhvr>
                                      <p:to>
                                        <p:strVal val="visible"/>
                                      </p:to>
                                    </p:set>
                                    <p:anim calcmode="lin" valueType="num">
                                      <p:cBhvr additive="base">
                                        <p:cTn id="7" dur="500" fill="hold"/>
                                        <p:tgtEl>
                                          <p:spTgt spid="471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10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7105">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dayliv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6">
                                            <p:txEl>
                                              <p:pRg st="0" end="0"/>
                                            </p:txEl>
                                          </p:spTgt>
                                        </p:tgtEl>
                                        <p:attrNameLst>
                                          <p:attrName>style.visibility</p:attrName>
                                        </p:attrNameLst>
                                      </p:cBhvr>
                                      <p:to>
                                        <p:strVal val="visible"/>
                                      </p:to>
                                    </p:set>
                                    <p:anim calcmode="lin" valueType="num">
                                      <p:cBhvr additive="base">
                                        <p:cTn id="13" dur="500" fill="hold"/>
                                        <p:tgtEl>
                                          <p:spTgt spid="4710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Wühlen.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6">
                                            <p:txEl>
                                              <p:pRg st="1" end="1"/>
                                            </p:txEl>
                                          </p:spTgt>
                                        </p:tgtEl>
                                        <p:attrNameLst>
                                          <p:attrName>style.visibility</p:attrName>
                                        </p:attrNameLst>
                                      </p:cBhvr>
                                      <p:to>
                                        <p:strVal val="visible"/>
                                      </p:to>
                                    </p:set>
                                    <p:anim calcmode="lin" valueType="num">
                                      <p:cBhvr additive="base">
                                        <p:cTn id="19" dur="500" fill="hold"/>
                                        <p:tgtEl>
                                          <p:spTgt spid="4710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6">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1" end="1"/>
                                            </p:txEl>
                                          </p:spTgt>
                                        </p:tgtEl>
                                        <p:attrNameLst>
                                          <p:attrName>ppt_c</p:attrName>
                                        </p:attrNameLst>
                                      </p:cBhvr>
                                      <p:to>
                                        <a:srgbClr val="FFFF00"/>
                                      </p:to>
                                    </p:animClr>
                                    <p:audio>
                                      <p:cMediaNode>
                                        <p:cTn display="0" masterRel="sameClick">
                                          <p:stCondLst>
                                            <p:cond evt="begin" delay="0">
                                              <p:tn val="17"/>
                                            </p:cond>
                                          </p:stCondLst>
                                          <p:endCondLst>
                                            <p:cond evt="onStopAudio" delay="0">
                                              <p:tgtEl>
                                                <p:sldTgt/>
                                              </p:tgtEl>
                                            </p:cond>
                                          </p:endCondLst>
                                        </p:cTn>
                                        <p:tgtEl>
                                          <p:sndTgt r:embed="rId3" name="Wühle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6">
                                            <p:txEl>
                                              <p:pRg st="2" end="2"/>
                                            </p:txEl>
                                          </p:spTgt>
                                        </p:tgtEl>
                                        <p:attrNameLst>
                                          <p:attrName>style.visibility</p:attrName>
                                        </p:attrNameLst>
                                      </p:cBhvr>
                                      <p:to>
                                        <p:strVal val="visible"/>
                                      </p:to>
                                    </p:set>
                                    <p:anim calcmode="lin" valueType="num">
                                      <p:cBhvr additive="base">
                                        <p:cTn id="25" dur="500" fill="hold"/>
                                        <p:tgtEl>
                                          <p:spTgt spid="4710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6">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2" end="2"/>
                                            </p:txEl>
                                          </p:spTgt>
                                        </p:tgtEl>
                                        <p:attrNameLst>
                                          <p:attrName>ppt_c</p:attrName>
                                        </p:attrNameLst>
                                      </p:cBhvr>
                                      <p:to>
                                        <a:srgbClr val="FFFF00"/>
                                      </p:to>
                                    </p:animClr>
                                    <p:audio>
                                      <p:cMediaNode>
                                        <p:cTn display="0" masterRel="sameClick">
                                          <p:stCondLst>
                                            <p:cond evt="begin" delay="0">
                                              <p:tn val="23"/>
                                            </p:cond>
                                          </p:stCondLst>
                                          <p:endCondLst>
                                            <p:cond evt="onStopAudio" delay="0">
                                              <p:tgtEl>
                                                <p:sldTgt/>
                                              </p:tgtEl>
                                            </p:cond>
                                          </p:endCondLst>
                                        </p:cTn>
                                        <p:tgtEl>
                                          <p:sndTgt r:embed="rId3" name="Wühle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6">
                                            <p:txEl>
                                              <p:pRg st="3" end="3"/>
                                            </p:txEl>
                                          </p:spTgt>
                                        </p:tgtEl>
                                        <p:attrNameLst>
                                          <p:attrName>style.visibility</p:attrName>
                                        </p:attrNameLst>
                                      </p:cBhvr>
                                      <p:to>
                                        <p:strVal val="visible"/>
                                      </p:to>
                                    </p:set>
                                    <p:anim calcmode="lin" valueType="num">
                                      <p:cBhvr additive="base">
                                        <p:cTn id="31" dur="500" fill="hold"/>
                                        <p:tgtEl>
                                          <p:spTgt spid="4710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6">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3" end="3"/>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3" name="Wühlen.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6">
                                            <p:txEl>
                                              <p:pRg st="4" end="4"/>
                                            </p:txEl>
                                          </p:spTgt>
                                        </p:tgtEl>
                                        <p:attrNameLst>
                                          <p:attrName>style.visibility</p:attrName>
                                        </p:attrNameLst>
                                      </p:cBhvr>
                                      <p:to>
                                        <p:strVal val="visible"/>
                                      </p:to>
                                    </p:set>
                                    <p:anim calcmode="lin" valueType="num">
                                      <p:cBhvr additive="base">
                                        <p:cTn id="37" dur="500" fill="hold"/>
                                        <p:tgtEl>
                                          <p:spTgt spid="4710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6">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4" end="4"/>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3" name="Wühlen.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106">
                                            <p:txEl>
                                              <p:pRg st="5" end="5"/>
                                            </p:txEl>
                                          </p:spTgt>
                                        </p:tgtEl>
                                        <p:attrNameLst>
                                          <p:attrName>style.visibility</p:attrName>
                                        </p:attrNameLst>
                                      </p:cBhvr>
                                      <p:to>
                                        <p:strVal val="visible"/>
                                      </p:to>
                                    </p:set>
                                    <p:anim calcmode="lin" valueType="num">
                                      <p:cBhvr additive="base">
                                        <p:cTn id="43" dur="500" fill="hold"/>
                                        <p:tgtEl>
                                          <p:spTgt spid="4710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106">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5" end="5"/>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3" name="Wühlen.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106">
                                            <p:txEl>
                                              <p:pRg st="6" end="6"/>
                                            </p:txEl>
                                          </p:spTgt>
                                        </p:tgtEl>
                                        <p:attrNameLst>
                                          <p:attrName>style.visibility</p:attrName>
                                        </p:attrNameLst>
                                      </p:cBhvr>
                                      <p:to>
                                        <p:strVal val="visible"/>
                                      </p:to>
                                    </p:set>
                                    <p:anim calcmode="lin" valueType="num">
                                      <p:cBhvr additive="base">
                                        <p:cTn id="49" dur="500" fill="hold"/>
                                        <p:tgtEl>
                                          <p:spTgt spid="4710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7106">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6" end="6"/>
                                            </p:txEl>
                                          </p:spTgt>
                                        </p:tgtEl>
                                        <p:attrNameLst>
                                          <p:attrName>ppt_c</p:attrName>
                                        </p:attrNameLst>
                                      </p:cBhvr>
                                      <p:to>
                                        <a:srgbClr val="FFFF00"/>
                                      </p:to>
                                    </p:animClr>
                                    <p:audio>
                                      <p:cMediaNode>
                                        <p:cTn display="0" masterRel="sameClick">
                                          <p:stCondLst>
                                            <p:cond evt="begin" delay="0">
                                              <p:tn val="47"/>
                                            </p:cond>
                                          </p:stCondLst>
                                          <p:endCondLst>
                                            <p:cond evt="onStopAudio" delay="0">
                                              <p:tgtEl>
                                                <p:sldTgt/>
                                              </p:tgtEl>
                                            </p:cond>
                                          </p:endCondLst>
                                        </p:cTn>
                                        <p:tgtEl>
                                          <p:sndTgt r:embed="rId3" name="Wühlen.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106">
                                            <p:txEl>
                                              <p:pRg st="7" end="7"/>
                                            </p:txEl>
                                          </p:spTgt>
                                        </p:tgtEl>
                                        <p:attrNameLst>
                                          <p:attrName>style.visibility</p:attrName>
                                        </p:attrNameLst>
                                      </p:cBhvr>
                                      <p:to>
                                        <p:strVal val="visible"/>
                                      </p:to>
                                    </p:set>
                                    <p:anim calcmode="lin" valueType="num">
                                      <p:cBhvr additive="base">
                                        <p:cTn id="55" dur="500" fill="hold"/>
                                        <p:tgtEl>
                                          <p:spTgt spid="47106">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7106">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7" end="7"/>
                                            </p:txEl>
                                          </p:spTgt>
                                        </p:tgtEl>
                                        <p:attrNameLst>
                                          <p:attrName>ppt_c</p:attrName>
                                        </p:attrNameLst>
                                      </p:cBhvr>
                                      <p:to>
                                        <a:srgbClr val="FFFF00"/>
                                      </p:to>
                                    </p:animClr>
                                    <p:audio>
                                      <p:cMediaNode>
                                        <p:cTn display="0" masterRel="sameClick">
                                          <p:stCondLst>
                                            <p:cond evt="begin" delay="0">
                                              <p:tn val="53"/>
                                            </p:cond>
                                          </p:stCondLst>
                                          <p:endCondLst>
                                            <p:cond evt="onStopAudio" delay="0">
                                              <p:tgtEl>
                                                <p:sldTgt/>
                                              </p:tgtEl>
                                            </p:cond>
                                          </p:endCondLst>
                                        </p:cTn>
                                        <p:tgtEl>
                                          <p:sndTgt r:embed="rId3" name="Wühlen.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7106">
                                            <p:txEl>
                                              <p:pRg st="8" end="8"/>
                                            </p:txEl>
                                          </p:spTgt>
                                        </p:tgtEl>
                                        <p:attrNameLst>
                                          <p:attrName>style.visibility</p:attrName>
                                        </p:attrNameLst>
                                      </p:cBhvr>
                                      <p:to>
                                        <p:strVal val="visible"/>
                                      </p:to>
                                    </p:set>
                                    <p:anim calcmode="lin" valueType="num">
                                      <p:cBhvr additive="base">
                                        <p:cTn id="61" dur="500" fill="hold"/>
                                        <p:tgtEl>
                                          <p:spTgt spid="47106">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7106">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7106">
                                            <p:txEl>
                                              <p:pRg st="8" end="8"/>
                                            </p:txEl>
                                          </p:spTgt>
                                        </p:tgtEl>
                                        <p:attrNameLst>
                                          <p:attrName>ppt_c</p:attrName>
                                        </p:attrNameLst>
                                      </p:cBhvr>
                                      <p:to>
                                        <a:srgbClr val="FFFF00"/>
                                      </p:to>
                                    </p:animClr>
                                    <p:audio>
                                      <p:cMediaNode>
                                        <p:cTn display="0" masterRel="sameClick">
                                          <p:stCondLst>
                                            <p:cond evt="begin" delay="0">
                                              <p:tn val="59"/>
                                            </p:cond>
                                          </p:stCondLst>
                                          <p:endCondLst>
                                            <p:cond evt="onStopAudio" delay="0">
                                              <p:tgtEl>
                                                <p:sldTgt/>
                                              </p:tgtEl>
                                            </p:cond>
                                          </p:endCondLst>
                                        </p:cTn>
                                        <p:tgtEl>
                                          <p:sndTgt r:embed="rId3" name="Wühl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build="p" autoUpdateAnimBg="0"/>
      <p:bldP spid="47106"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hteck 48128">
            <a:extLst>
              <a:ext uri="{FF2B5EF4-FFF2-40B4-BE49-F238E27FC236}">
                <a16:creationId xmlns:a16="http://schemas.microsoft.com/office/drawing/2014/main" id="{77A1EF4D-7F3E-4654-B79F-0E49FA7C306C}"/>
              </a:ext>
            </a:extLst>
          </p:cNvPr>
          <p:cNvSpPr>
            <a:spLocks noChangeArrowheads="1"/>
          </p:cNvSpPr>
          <p:nvPr/>
        </p:nvSpPr>
        <p:spPr bwMode="auto">
          <a:xfrm>
            <a:off x="762000" y="609600"/>
            <a:ext cx="7162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Metamorphose Gesteine und Ihre Ausgangsgesteine !</a:t>
            </a:r>
          </a:p>
          <a:p>
            <a:pPr>
              <a:spcBef>
                <a:spcPct val="50000"/>
              </a:spcBef>
            </a:pPr>
            <a:endParaRPr lang="de-DE" altLang="de-DE">
              <a:latin typeface="Times New Roman" panose="02020603050405020304" pitchFamily="18" charset="0"/>
            </a:endParaRPr>
          </a:p>
        </p:txBody>
      </p:sp>
      <p:sp>
        <p:nvSpPr>
          <p:cNvPr id="48130" name="Rechteck 48129">
            <a:extLst>
              <a:ext uri="{FF2B5EF4-FFF2-40B4-BE49-F238E27FC236}">
                <a16:creationId xmlns:a16="http://schemas.microsoft.com/office/drawing/2014/main" id="{AD3F64BC-E680-4527-96B7-1431D0136273}"/>
              </a:ext>
            </a:extLst>
          </p:cNvPr>
          <p:cNvSpPr>
            <a:spLocks noChangeArrowheads="1"/>
          </p:cNvSpPr>
          <p:nvPr/>
        </p:nvSpPr>
        <p:spPr bwMode="auto">
          <a:xfrm>
            <a:off x="533400" y="1143000"/>
            <a:ext cx="79248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Regionalmetamorphose :</a:t>
            </a:r>
          </a:p>
          <a:p>
            <a:pPr>
              <a:spcBef>
                <a:spcPct val="50000"/>
              </a:spcBef>
            </a:pPr>
            <a:r>
              <a:rPr lang="de-DE" altLang="de-DE">
                <a:latin typeface="Times New Roman" panose="02020603050405020304" pitchFamily="18" charset="0"/>
              </a:rPr>
              <a:t>Arkose 	===&gt;	Paragneis</a:t>
            </a:r>
          </a:p>
          <a:p>
            <a:pPr>
              <a:spcBef>
                <a:spcPct val="50000"/>
              </a:spcBef>
            </a:pPr>
            <a:r>
              <a:rPr lang="de-DE" altLang="de-DE">
                <a:latin typeface="Times New Roman" panose="02020603050405020304" pitchFamily="18" charset="0"/>
              </a:rPr>
              <a:t>Tonstein	===&gt;	Paragneis</a:t>
            </a:r>
          </a:p>
          <a:p>
            <a:pPr>
              <a:spcBef>
                <a:spcPct val="50000"/>
              </a:spcBef>
            </a:pPr>
            <a:r>
              <a:rPr lang="de-DE" altLang="de-DE">
                <a:latin typeface="Times New Roman" panose="02020603050405020304" pitchFamily="18" charset="0"/>
              </a:rPr>
              <a:t>Kalk	===&gt;	Marmor</a:t>
            </a:r>
          </a:p>
          <a:p>
            <a:pPr>
              <a:spcBef>
                <a:spcPct val="50000"/>
              </a:spcBef>
            </a:pPr>
            <a:r>
              <a:rPr lang="de-DE" altLang="de-DE">
                <a:latin typeface="Times New Roman" panose="02020603050405020304" pitchFamily="18" charset="0"/>
              </a:rPr>
              <a:t>Granit	===&gt;	Orthogneis</a:t>
            </a:r>
          </a:p>
          <a:p>
            <a:pPr>
              <a:spcBef>
                <a:spcPct val="50000"/>
              </a:spcBef>
            </a:pPr>
            <a:r>
              <a:rPr lang="de-DE" altLang="de-DE">
                <a:latin typeface="Times New Roman" panose="02020603050405020304" pitchFamily="18" charset="0"/>
              </a:rPr>
              <a:t>Basalt	===&gt;	 Amphibolit</a:t>
            </a:r>
          </a:p>
          <a:p>
            <a:pPr>
              <a:spcBef>
                <a:spcPct val="50000"/>
              </a:spcBef>
            </a:pPr>
            <a:r>
              <a:rPr lang="de-DE" altLang="de-DE">
                <a:latin typeface="Times New Roman" panose="02020603050405020304" pitchFamily="18" charset="0"/>
              </a:rPr>
              <a:t>Kontaktmetamorphose:</a:t>
            </a:r>
          </a:p>
          <a:p>
            <a:pPr>
              <a:spcBef>
                <a:spcPct val="50000"/>
              </a:spcBef>
            </a:pPr>
            <a:r>
              <a:rPr lang="de-DE" altLang="de-DE">
                <a:latin typeface="Times New Roman" panose="02020603050405020304" pitchFamily="18" charset="0"/>
              </a:rPr>
              <a:t>Ton	===&gt;	Knotenschiefer</a:t>
            </a:r>
          </a:p>
          <a:p>
            <a:pPr>
              <a:spcBef>
                <a:spcPct val="50000"/>
              </a:spcBef>
            </a:pPr>
            <a:r>
              <a:rPr lang="de-DE" altLang="de-DE">
                <a:latin typeface="Times New Roman" panose="02020603050405020304" pitchFamily="18" charset="0"/>
              </a:rPr>
              <a:t>Kalkstein	===&gt;	Marmor</a:t>
            </a:r>
          </a:p>
          <a:p>
            <a:pPr>
              <a:spcBef>
                <a:spcPct val="50000"/>
              </a:spcBef>
            </a:pPr>
            <a:r>
              <a:rPr lang="de-DE" altLang="de-DE">
                <a:latin typeface="Times New Roman" panose="02020603050405020304" pitchFamily="18" charset="0"/>
              </a:rPr>
              <a:t>Sandstein	===&gt;	Quarzit</a:t>
            </a:r>
          </a:p>
          <a:p>
            <a:pPr>
              <a:spcBef>
                <a:spcPct val="50000"/>
              </a:spcBef>
            </a:pPr>
            <a:r>
              <a:rPr lang="de-DE" altLang="de-DE">
                <a:latin typeface="Times New Roman" panose="02020603050405020304" pitchFamily="18" charset="0"/>
              </a:rPr>
              <a:t>Kohle	===&gt;	Anthrazit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Effect transition="in" filter="blinds(horizontal)">
                                      <p:cBhvr>
                                        <p:cTn id="7" dur="500"/>
                                        <p:tgtEl>
                                          <p:spTgt spid="48129">
                                            <p:txEl>
                                              <p:pRg st="0" end="0"/>
                                            </p:txEl>
                                          </p:spTgt>
                                        </p:tgtEl>
                                      </p:cBhvr>
                                    </p:animEffect>
                                  </p:childTnLst>
                                  <p:subTnLst>
                                    <p:animClr clrSpc="rgb" dir="cw">
                                      <p:cBhvr override="childStyle">
                                        <p:cTn dur="1" fill="hold" display="0" masterRel="nextClick" afterEffect="1"/>
                                        <p:tgtEl>
                                          <p:spTgt spid="48129">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813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0" end="0"/>
                                            </p:txEl>
                                          </p:spTgt>
                                        </p:tgtEl>
                                        <p:attrNameLst>
                                          <p:attrName>ppt_c</p:attrName>
                                        </p:attrNameLst>
                                      </p:cBhvr>
                                      <p:to>
                                        <a:srgbClr val="FFFF00"/>
                                      </p:to>
                                    </p:animClr>
                                    <p:audio>
                                      <p:cMediaNode>
                                        <p:cTn display="0" masterRel="sameClick">
                                          <p:stCondLst>
                                            <p:cond evt="begin" delay="0">
                                              <p:tn val="10"/>
                                            </p:cond>
                                          </p:stCondLst>
                                          <p:endCondLst>
                                            <p:cond evt="onStopAudio" delay="0">
                                              <p:tgtEl>
                                                <p:sldTgt/>
                                              </p:tgtEl>
                                            </p:cond>
                                          </p:endCondLst>
                                        </p:cTn>
                                        <p:tgtEl>
                                          <p:sndTgt r:embed="rId3" name="ACRO5.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813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1" end="1"/>
                                            </p:txEl>
                                          </p:spTgt>
                                        </p:tgtEl>
                                        <p:attrNameLst>
                                          <p:attrName>ppt_c</p:attrName>
                                        </p:attrNameLst>
                                      </p:cBhvr>
                                      <p:to>
                                        <a:srgbClr val="FFFF00"/>
                                      </p:to>
                                    </p:animClr>
                                    <p:audio>
                                      <p:cMediaNode>
                                        <p:cTn display="0" masterRel="sameClick">
                                          <p:stCondLst>
                                            <p:cond evt="begin" delay="0">
                                              <p:tn val="14"/>
                                            </p:cond>
                                          </p:stCondLst>
                                          <p:endCondLst>
                                            <p:cond evt="onStopAudio" delay="0">
                                              <p:tgtEl>
                                                <p:sldTgt/>
                                              </p:tgtEl>
                                            </p:cond>
                                          </p:endCondLst>
                                        </p:cTn>
                                        <p:tgtEl>
                                          <p:sndTgt r:embed="rId3" name="ACRO5.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813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2" end="2"/>
                                            </p:txEl>
                                          </p:spTgt>
                                        </p:tgtEl>
                                        <p:attrNameLst>
                                          <p:attrName>ppt_c</p:attrName>
                                        </p:attrNameLst>
                                      </p:cBhvr>
                                      <p:to>
                                        <a:srgbClr val="FFFF00"/>
                                      </p:to>
                                    </p:animClr>
                                    <p:audio>
                                      <p:cMediaNode>
                                        <p:cTn display="0" masterRel="sameClick">
                                          <p:stCondLst>
                                            <p:cond evt="begin" delay="0">
                                              <p:tn val="18"/>
                                            </p:cond>
                                          </p:stCondLst>
                                          <p:endCondLst>
                                            <p:cond evt="onStopAudio" delay="0">
                                              <p:tgtEl>
                                                <p:sldTgt/>
                                              </p:tgtEl>
                                            </p:cond>
                                          </p:endCondLst>
                                        </p:cTn>
                                        <p:tgtEl>
                                          <p:sndTgt r:embed="rId3" name="ACRO5.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813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3" end="3"/>
                                            </p:txEl>
                                          </p:spTgt>
                                        </p:tgtEl>
                                        <p:attrNameLst>
                                          <p:attrName>ppt_c</p:attrName>
                                        </p:attrNameLst>
                                      </p:cBhvr>
                                      <p:to>
                                        <a:srgbClr val="FFFF00"/>
                                      </p:to>
                                    </p:animClr>
                                    <p:audio>
                                      <p:cMediaNode>
                                        <p:cTn display="0" masterRel="sameClick">
                                          <p:stCondLst>
                                            <p:cond evt="begin" delay="0">
                                              <p:tn val="22"/>
                                            </p:cond>
                                          </p:stCondLst>
                                          <p:endCondLst>
                                            <p:cond evt="onStopAudio" delay="0">
                                              <p:tgtEl>
                                                <p:sldTgt/>
                                              </p:tgtEl>
                                            </p:cond>
                                          </p:endCondLst>
                                        </p:cTn>
                                        <p:tgtEl>
                                          <p:sndTgt r:embed="rId3" name="ACRO5.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4813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4" end="4"/>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3" name="ACRO5.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813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5" end="5"/>
                                            </p:txEl>
                                          </p:spTgt>
                                        </p:tgtEl>
                                        <p:attrNameLst>
                                          <p:attrName>ppt_c</p:attrName>
                                        </p:attrNameLst>
                                      </p:cBhvr>
                                      <p:to>
                                        <a:srgbClr val="FFFF00"/>
                                      </p:to>
                                    </p:animClr>
                                    <p:audio>
                                      <p:cMediaNode>
                                        <p:cTn display="0" masterRel="sameClick">
                                          <p:stCondLst>
                                            <p:cond evt="begin" delay="0">
                                              <p:tn val="30"/>
                                            </p:cond>
                                          </p:stCondLst>
                                          <p:endCondLst>
                                            <p:cond evt="onStopAudio" delay="0">
                                              <p:tgtEl>
                                                <p:sldTgt/>
                                              </p:tgtEl>
                                            </p:cond>
                                          </p:endCondLst>
                                        </p:cTn>
                                        <p:tgtEl>
                                          <p:sndTgt r:embed="rId3" name="ACRO5.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48130">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6" end="6"/>
                                            </p:txEl>
                                          </p:spTgt>
                                        </p:tgtEl>
                                        <p:attrNameLst>
                                          <p:attrName>ppt_c</p:attrName>
                                        </p:attrNameLst>
                                      </p:cBhvr>
                                      <p:to>
                                        <a:srgbClr val="FFFF00"/>
                                      </p:to>
                                    </p:animClr>
                                    <p:audio>
                                      <p:cMediaNode>
                                        <p:cTn display="0" masterRel="sameClick">
                                          <p:stCondLst>
                                            <p:cond evt="begin" delay="0">
                                              <p:tn val="34"/>
                                            </p:cond>
                                          </p:stCondLst>
                                          <p:endCondLst>
                                            <p:cond evt="onStopAudio" delay="0">
                                              <p:tgtEl>
                                                <p:sldTgt/>
                                              </p:tgtEl>
                                            </p:cond>
                                          </p:endCondLst>
                                        </p:cTn>
                                        <p:tgtEl>
                                          <p:sndTgt r:embed="rId3" name="ACRO5.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48130">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7" end="7"/>
                                            </p:txEl>
                                          </p:spTgt>
                                        </p:tgtEl>
                                        <p:attrNameLst>
                                          <p:attrName>ppt_c</p:attrName>
                                        </p:attrNameLst>
                                      </p:cBhvr>
                                      <p:to>
                                        <a:srgbClr val="FFFF00"/>
                                      </p:to>
                                    </p:animClr>
                                    <p:audio>
                                      <p:cMediaNode>
                                        <p:cTn display="0" masterRel="sameClick">
                                          <p:stCondLst>
                                            <p:cond evt="begin" delay="0">
                                              <p:tn val="38"/>
                                            </p:cond>
                                          </p:stCondLst>
                                          <p:endCondLst>
                                            <p:cond evt="onStopAudio" delay="0">
                                              <p:tgtEl>
                                                <p:sldTgt/>
                                              </p:tgtEl>
                                            </p:cond>
                                          </p:endCondLst>
                                        </p:cTn>
                                        <p:tgtEl>
                                          <p:sndTgt r:embed="rId3" name="ACRO5.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48130">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8" end="8"/>
                                            </p:txEl>
                                          </p:spTgt>
                                        </p:tgtEl>
                                        <p:attrNameLst>
                                          <p:attrName>ppt_c</p:attrName>
                                        </p:attrNameLst>
                                      </p:cBhvr>
                                      <p:to>
                                        <a:srgbClr val="FFFF00"/>
                                      </p:to>
                                    </p:animClr>
                                    <p:audio>
                                      <p:cMediaNode>
                                        <p:cTn display="0" masterRel="sameClick">
                                          <p:stCondLst>
                                            <p:cond evt="begin" delay="0">
                                              <p:tn val="42"/>
                                            </p:cond>
                                          </p:stCondLst>
                                          <p:endCondLst>
                                            <p:cond evt="onStopAudio" delay="0">
                                              <p:tgtEl>
                                                <p:sldTgt/>
                                              </p:tgtEl>
                                            </p:cond>
                                          </p:endCondLst>
                                        </p:cTn>
                                        <p:tgtEl>
                                          <p:sndTgt r:embed="rId3" name="ACRO5.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48130">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9" end="9"/>
                                            </p:txEl>
                                          </p:spTgt>
                                        </p:tgtEl>
                                        <p:attrNameLst>
                                          <p:attrName>ppt_c</p:attrName>
                                        </p:attrNameLst>
                                      </p:cBhvr>
                                      <p:to>
                                        <a:srgbClr val="FFFF00"/>
                                      </p:to>
                                    </p:animClr>
                                    <p:audio>
                                      <p:cMediaNode>
                                        <p:cTn display="0" masterRel="sameClick">
                                          <p:stCondLst>
                                            <p:cond evt="begin" delay="0">
                                              <p:tn val="46"/>
                                            </p:cond>
                                          </p:stCondLst>
                                          <p:endCondLst>
                                            <p:cond evt="onStopAudio" delay="0">
                                              <p:tgtEl>
                                                <p:sldTgt/>
                                              </p:tgtEl>
                                            </p:cond>
                                          </p:endCondLst>
                                        </p:cTn>
                                        <p:tgtEl>
                                          <p:sndTgt r:embed="rId3" name="ACRO5.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48130">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8130">
                                            <p:txEl>
                                              <p:pRg st="10" end="10"/>
                                            </p:txEl>
                                          </p:spTgt>
                                        </p:tgtEl>
                                        <p:attrNameLst>
                                          <p:attrName>ppt_c</p:attrName>
                                        </p:attrNameLst>
                                      </p:cBhvr>
                                      <p:to>
                                        <a:srgbClr val="FFFF00"/>
                                      </p:to>
                                    </p:animClr>
                                    <p:audio>
                                      <p:cMediaNode>
                                        <p:cTn display="0" masterRel="sameClick">
                                          <p:stCondLst>
                                            <p:cond evt="begin" delay="0">
                                              <p:tn val="50"/>
                                            </p:cond>
                                          </p:stCondLst>
                                          <p:endCondLst>
                                            <p:cond evt="onStopAudio" delay="0">
                                              <p:tgtEl>
                                                <p:sldTgt/>
                                              </p:tgtEl>
                                            </p:cond>
                                          </p:endCondLst>
                                        </p:cTn>
                                        <p:tgtEl>
                                          <p:sndTgt r:embed="rId3" name="ACRO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build="p" autoUpdateAnimBg="0"/>
      <p:bldP spid="4813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hteck 49152">
            <a:extLst>
              <a:ext uri="{FF2B5EF4-FFF2-40B4-BE49-F238E27FC236}">
                <a16:creationId xmlns:a16="http://schemas.microsoft.com/office/drawing/2014/main" id="{DED48544-0185-4B3E-B03C-C620B9525E4A}"/>
              </a:ext>
            </a:extLst>
          </p:cNvPr>
          <p:cNvSpPr>
            <a:spLocks noChangeArrowheads="1"/>
          </p:cNvSpPr>
          <p:nvPr/>
        </p:nvSpPr>
        <p:spPr bwMode="auto">
          <a:xfrm>
            <a:off x="457200" y="457200"/>
            <a:ext cx="8685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geowissenschaftlich relevanten Informationen lassen sich aus einem Gestein ableiten ?</a:t>
            </a:r>
          </a:p>
        </p:txBody>
      </p:sp>
      <p:sp>
        <p:nvSpPr>
          <p:cNvPr id="49154" name="Rechteck 49153">
            <a:extLst>
              <a:ext uri="{FF2B5EF4-FFF2-40B4-BE49-F238E27FC236}">
                <a16:creationId xmlns:a16="http://schemas.microsoft.com/office/drawing/2014/main" id="{F3ABE7C8-FD05-4DB4-9274-2A022B5EF963}"/>
              </a:ext>
            </a:extLst>
          </p:cNvPr>
          <p:cNvSpPr>
            <a:spLocks noChangeArrowheads="1"/>
          </p:cNvSpPr>
          <p:nvPr/>
        </p:nvSpPr>
        <p:spPr bwMode="auto">
          <a:xfrm>
            <a:off x="685800" y="838200"/>
            <a:ext cx="78486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Alter</a:t>
            </a:r>
          </a:p>
          <a:p>
            <a:pPr>
              <a:spcBef>
                <a:spcPct val="50000"/>
              </a:spcBef>
            </a:pPr>
            <a:r>
              <a:rPr lang="de-DE" altLang="de-DE">
                <a:latin typeface="Times New Roman" panose="02020603050405020304" pitchFamily="18" charset="0"/>
              </a:rPr>
              <a:t>- Bildungsbedingungen</a:t>
            </a:r>
          </a:p>
          <a:p>
            <a:pPr>
              <a:spcBef>
                <a:spcPct val="50000"/>
              </a:spcBef>
            </a:pPr>
            <a:r>
              <a:rPr lang="de-DE" altLang="de-DE">
                <a:latin typeface="Times New Roman" panose="02020603050405020304" pitchFamily="18" charset="0"/>
              </a:rPr>
              <a:t>- Druck</a:t>
            </a:r>
          </a:p>
          <a:p>
            <a:pPr>
              <a:spcBef>
                <a:spcPct val="50000"/>
              </a:spcBef>
            </a:pPr>
            <a:r>
              <a:rPr lang="de-DE" altLang="de-DE">
                <a:latin typeface="Times New Roman" panose="02020603050405020304" pitchFamily="18" charset="0"/>
              </a:rPr>
              <a:t>- Bildungstemperatur</a:t>
            </a:r>
          </a:p>
          <a:p>
            <a:pPr>
              <a:spcBef>
                <a:spcPct val="50000"/>
              </a:spcBef>
            </a:pPr>
            <a:r>
              <a:rPr lang="de-DE" altLang="de-DE">
                <a:latin typeface="Times New Roman" panose="02020603050405020304" pitchFamily="18" charset="0"/>
              </a:rPr>
              <a:t>- Ausgangsgestein</a:t>
            </a:r>
          </a:p>
          <a:p>
            <a:pPr>
              <a:spcBef>
                <a:spcPct val="50000"/>
              </a:spcBef>
            </a:pPr>
            <a:r>
              <a:rPr lang="de-DE" altLang="de-DE">
                <a:latin typeface="Times New Roman" panose="02020603050405020304" pitchFamily="18" charset="0"/>
              </a:rPr>
              <a:t>- Bildungsort</a:t>
            </a:r>
          </a:p>
          <a:p>
            <a:pPr>
              <a:spcBef>
                <a:spcPct val="50000"/>
              </a:spcBef>
            </a:pPr>
            <a:r>
              <a:rPr lang="de-DE" altLang="de-DE">
                <a:latin typeface="Times New Roman" panose="02020603050405020304" pitchFamily="18" charset="0"/>
              </a:rPr>
              <a:t>- Mineralbestand</a:t>
            </a:r>
          </a:p>
        </p:txBody>
      </p:sp>
      <p:sp>
        <p:nvSpPr>
          <p:cNvPr id="49155" name="Rechteck 49154">
            <a:extLst>
              <a:ext uri="{FF2B5EF4-FFF2-40B4-BE49-F238E27FC236}">
                <a16:creationId xmlns:a16="http://schemas.microsoft.com/office/drawing/2014/main" id="{570BCE1C-CCD8-403F-85D8-A899384C5001}"/>
              </a:ext>
            </a:extLst>
          </p:cNvPr>
          <p:cNvSpPr>
            <a:spLocks noChangeArrowheads="1"/>
          </p:cNvSpPr>
          <p:nvPr/>
        </p:nvSpPr>
        <p:spPr bwMode="auto">
          <a:xfrm>
            <a:off x="609600" y="3192463"/>
            <a:ext cx="7848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werden klastische Sedimentgesteine nach ihrer Korngröße unterteilt ? (Aufzählung in der Reihe zunehmender Korngröße</a:t>
            </a:r>
          </a:p>
        </p:txBody>
      </p:sp>
      <p:sp>
        <p:nvSpPr>
          <p:cNvPr id="49156" name="Rechteck 49155">
            <a:extLst>
              <a:ext uri="{FF2B5EF4-FFF2-40B4-BE49-F238E27FC236}">
                <a16:creationId xmlns:a16="http://schemas.microsoft.com/office/drawing/2014/main" id="{8F3CCF1B-54C9-4918-9C9A-1653105D04D6}"/>
              </a:ext>
            </a:extLst>
          </p:cNvPr>
          <p:cNvSpPr>
            <a:spLocks noChangeArrowheads="1"/>
          </p:cNvSpPr>
          <p:nvPr/>
        </p:nvSpPr>
        <p:spPr bwMode="auto">
          <a:xfrm>
            <a:off x="685800" y="3886200"/>
            <a:ext cx="79248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&gt; 200 mm		Blöcke, Geschiebe					         200 - 63mm		Gerölle, Grobsteine			Kiese	G	          63 - 20 mm		Grobkies, Mittelsteine					          20 - 6,3 mm		Mittelkies, Feinsteine			Steine	X	          6,3 - 2 mm		Feinkies, Grus					          2- 0,063 mm 	Grobsand, Mittelsand, Feinsand		Sand	S	          0,063 - 0,002 mm	Grobschluff, Mittelschluff, Feinschluff	Schluff	U	          &lt; 0,002 mm		Grobton, Mittelton, Feinton		Ton	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anim calcmode="lin" valueType="num">
                                      <p:cBhvr additive="base">
                                        <p:cTn id="7" dur="500" fill="hold"/>
                                        <p:tgtEl>
                                          <p:spTgt spid="4915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9153">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eye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9154">
                                            <p:txEl>
                                              <p:pRg st="0" end="0"/>
                                            </p:txEl>
                                          </p:spTgt>
                                        </p:tgtEl>
                                        <p:attrNameLst>
                                          <p:attrName>style.visibility</p:attrName>
                                        </p:attrNameLst>
                                      </p:cBhvr>
                                      <p:to>
                                        <p:strVal val="visible"/>
                                      </p:to>
                                    </p:set>
                                    <p:animEffect transition="in" filter="blinds(horizontal)">
                                      <p:cBhvr>
                                        <p:cTn id="13" dur="500"/>
                                        <p:tgtEl>
                                          <p:spTgt spid="49154">
                                            <p:txEl>
                                              <p:pRg st="0" end="0"/>
                                            </p:txEl>
                                          </p:spTgt>
                                        </p:tgtEl>
                                      </p:cBhvr>
                                    </p:animEffect>
                                  </p:childTnLst>
                                  <p:subTnLst>
                                    <p:animClr clrSpc="rgb" dir="cw">
                                      <p:cBhvr override="childStyle">
                                        <p:cTn dur="1" fill="hold" display="0" masterRel="nextClick" afterEffect="1"/>
                                        <p:tgtEl>
                                          <p:spTgt spid="49154">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trompet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9154">
                                            <p:txEl>
                                              <p:pRg st="1" end="1"/>
                                            </p:txEl>
                                          </p:spTgt>
                                        </p:tgtEl>
                                        <p:attrNameLst>
                                          <p:attrName>style.visibility</p:attrName>
                                        </p:attrNameLst>
                                      </p:cBhvr>
                                      <p:to>
                                        <p:strVal val="visible"/>
                                      </p:to>
                                    </p:set>
                                    <p:animEffect transition="in" filter="blinds(horizontal)">
                                      <p:cBhvr>
                                        <p:cTn id="18" dur="500"/>
                                        <p:tgtEl>
                                          <p:spTgt spid="49154">
                                            <p:txEl>
                                              <p:pRg st="1" end="1"/>
                                            </p:txEl>
                                          </p:spTgt>
                                        </p:tgtEl>
                                      </p:cBhvr>
                                    </p:animEffect>
                                  </p:childTnLst>
                                  <p:subTnLst>
                                    <p:animClr clrSpc="rgb" dir="cw">
                                      <p:cBhvr override="childStyle">
                                        <p:cTn dur="1" fill="hold" display="0" masterRel="nextClick" afterEffect="1"/>
                                        <p:tgtEl>
                                          <p:spTgt spid="49154">
                                            <p:txEl>
                                              <p:pRg st="1" end="1"/>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3" name="trompet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9154">
                                            <p:txEl>
                                              <p:pRg st="2" end="2"/>
                                            </p:txEl>
                                          </p:spTgt>
                                        </p:tgtEl>
                                        <p:attrNameLst>
                                          <p:attrName>style.visibility</p:attrName>
                                        </p:attrNameLst>
                                      </p:cBhvr>
                                      <p:to>
                                        <p:strVal val="visible"/>
                                      </p:to>
                                    </p:set>
                                    <p:animEffect transition="in" filter="blinds(horizontal)">
                                      <p:cBhvr>
                                        <p:cTn id="23" dur="500"/>
                                        <p:tgtEl>
                                          <p:spTgt spid="49154">
                                            <p:txEl>
                                              <p:pRg st="2" end="2"/>
                                            </p:txEl>
                                          </p:spTgt>
                                        </p:tgtEl>
                                      </p:cBhvr>
                                    </p:animEffect>
                                  </p:childTnLst>
                                  <p:subTnLst>
                                    <p:animClr clrSpc="rgb" dir="cw">
                                      <p:cBhvr override="childStyle">
                                        <p:cTn dur="1" fill="hold" display="0" masterRel="nextClick" afterEffect="1"/>
                                        <p:tgtEl>
                                          <p:spTgt spid="49154">
                                            <p:txEl>
                                              <p:pRg st="2" end="2"/>
                                            </p:txEl>
                                          </p:spTgt>
                                        </p:tgtEl>
                                        <p:attrNameLst>
                                          <p:attrName>ppt_c</p:attrName>
                                        </p:attrNameLst>
                                      </p:cBhvr>
                                      <p:to>
                                        <a:srgbClr val="FFFF00"/>
                                      </p:to>
                                    </p:animClr>
                                    <p:audio>
                                      <p:cMediaNode>
                                        <p:cTn display="0" masterRel="sameClick">
                                          <p:stCondLst>
                                            <p:cond evt="begin" delay="0">
                                              <p:tn val="21"/>
                                            </p:cond>
                                          </p:stCondLst>
                                          <p:endCondLst>
                                            <p:cond evt="onStopAudio" delay="0">
                                              <p:tgtEl>
                                                <p:sldTgt/>
                                              </p:tgtEl>
                                            </p:cond>
                                          </p:endCondLst>
                                        </p:cTn>
                                        <p:tgtEl>
                                          <p:sndTgt r:embed="rId3" name="trompet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9154">
                                            <p:txEl>
                                              <p:pRg st="3" end="3"/>
                                            </p:txEl>
                                          </p:spTgt>
                                        </p:tgtEl>
                                        <p:attrNameLst>
                                          <p:attrName>style.visibility</p:attrName>
                                        </p:attrNameLst>
                                      </p:cBhvr>
                                      <p:to>
                                        <p:strVal val="visible"/>
                                      </p:to>
                                    </p:set>
                                    <p:animEffect transition="in" filter="blinds(horizontal)">
                                      <p:cBhvr>
                                        <p:cTn id="28" dur="500"/>
                                        <p:tgtEl>
                                          <p:spTgt spid="49154">
                                            <p:txEl>
                                              <p:pRg st="3" end="3"/>
                                            </p:txEl>
                                          </p:spTgt>
                                        </p:tgtEl>
                                      </p:cBhvr>
                                    </p:animEffect>
                                  </p:childTnLst>
                                  <p:subTnLst>
                                    <p:animClr clrSpc="rgb" dir="cw">
                                      <p:cBhvr override="childStyle">
                                        <p:cTn dur="1" fill="hold" display="0" masterRel="nextClick" afterEffect="1"/>
                                        <p:tgtEl>
                                          <p:spTgt spid="49154">
                                            <p:txEl>
                                              <p:pRg st="3" end="3"/>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3" name="trompet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9154">
                                            <p:txEl>
                                              <p:pRg st="4" end="4"/>
                                            </p:txEl>
                                          </p:spTgt>
                                        </p:tgtEl>
                                        <p:attrNameLst>
                                          <p:attrName>style.visibility</p:attrName>
                                        </p:attrNameLst>
                                      </p:cBhvr>
                                      <p:to>
                                        <p:strVal val="visible"/>
                                      </p:to>
                                    </p:set>
                                    <p:animEffect transition="in" filter="blinds(horizontal)">
                                      <p:cBhvr>
                                        <p:cTn id="33" dur="500"/>
                                        <p:tgtEl>
                                          <p:spTgt spid="49154">
                                            <p:txEl>
                                              <p:pRg st="4" end="4"/>
                                            </p:txEl>
                                          </p:spTgt>
                                        </p:tgtEl>
                                      </p:cBhvr>
                                    </p:animEffect>
                                  </p:childTnLst>
                                  <p:subTnLst>
                                    <p:animClr clrSpc="rgb" dir="cw">
                                      <p:cBhvr override="childStyle">
                                        <p:cTn dur="1" fill="hold" display="0" masterRel="nextClick" afterEffect="1"/>
                                        <p:tgtEl>
                                          <p:spTgt spid="49154">
                                            <p:txEl>
                                              <p:pRg st="4" end="4"/>
                                            </p:txEl>
                                          </p:spTgt>
                                        </p:tgtEl>
                                        <p:attrNameLst>
                                          <p:attrName>ppt_c</p:attrName>
                                        </p:attrNameLst>
                                      </p:cBhvr>
                                      <p:to>
                                        <a:srgbClr val="FFFF00"/>
                                      </p:to>
                                    </p:animClr>
                                    <p:audio>
                                      <p:cMediaNode>
                                        <p:cTn display="0" masterRel="sameClick">
                                          <p:stCondLst>
                                            <p:cond evt="begin" delay="0">
                                              <p:tn val="31"/>
                                            </p:cond>
                                          </p:stCondLst>
                                          <p:endCondLst>
                                            <p:cond evt="onStopAudio" delay="0">
                                              <p:tgtEl>
                                                <p:sldTgt/>
                                              </p:tgtEl>
                                            </p:cond>
                                          </p:endCondLst>
                                        </p:cTn>
                                        <p:tgtEl>
                                          <p:sndTgt r:embed="rId3" name="trompet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9154">
                                            <p:txEl>
                                              <p:pRg st="5" end="5"/>
                                            </p:txEl>
                                          </p:spTgt>
                                        </p:tgtEl>
                                        <p:attrNameLst>
                                          <p:attrName>style.visibility</p:attrName>
                                        </p:attrNameLst>
                                      </p:cBhvr>
                                      <p:to>
                                        <p:strVal val="visible"/>
                                      </p:to>
                                    </p:set>
                                    <p:animEffect transition="in" filter="blinds(horizontal)">
                                      <p:cBhvr>
                                        <p:cTn id="38" dur="500"/>
                                        <p:tgtEl>
                                          <p:spTgt spid="49154">
                                            <p:txEl>
                                              <p:pRg st="5" end="5"/>
                                            </p:txEl>
                                          </p:spTgt>
                                        </p:tgtEl>
                                      </p:cBhvr>
                                    </p:animEffect>
                                  </p:childTnLst>
                                  <p:subTnLst>
                                    <p:animClr clrSpc="rgb" dir="cw">
                                      <p:cBhvr override="childStyle">
                                        <p:cTn dur="1" fill="hold" display="0" masterRel="nextClick" afterEffect="1"/>
                                        <p:tgtEl>
                                          <p:spTgt spid="49154">
                                            <p:txEl>
                                              <p:pRg st="5" end="5"/>
                                            </p:txEl>
                                          </p:spTgt>
                                        </p:tgtEl>
                                        <p:attrNameLst>
                                          <p:attrName>ppt_c</p:attrName>
                                        </p:attrNameLst>
                                      </p:cBhvr>
                                      <p:to>
                                        <a:srgbClr val="FFFF00"/>
                                      </p:to>
                                    </p:animClr>
                                    <p:audio>
                                      <p:cMediaNode>
                                        <p:cTn display="0" masterRel="sameClick">
                                          <p:stCondLst>
                                            <p:cond evt="begin" delay="0">
                                              <p:tn val="36"/>
                                            </p:cond>
                                          </p:stCondLst>
                                          <p:endCondLst>
                                            <p:cond evt="onStopAudio" delay="0">
                                              <p:tgtEl>
                                                <p:sldTgt/>
                                              </p:tgtEl>
                                            </p:cond>
                                          </p:endCondLst>
                                        </p:cTn>
                                        <p:tgtEl>
                                          <p:sndTgt r:embed="rId3" name="trompet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9154">
                                            <p:txEl>
                                              <p:pRg st="6" end="6"/>
                                            </p:txEl>
                                          </p:spTgt>
                                        </p:tgtEl>
                                        <p:attrNameLst>
                                          <p:attrName>style.visibility</p:attrName>
                                        </p:attrNameLst>
                                      </p:cBhvr>
                                      <p:to>
                                        <p:strVal val="visible"/>
                                      </p:to>
                                    </p:set>
                                    <p:animEffect transition="in" filter="blinds(horizontal)">
                                      <p:cBhvr>
                                        <p:cTn id="43" dur="500"/>
                                        <p:tgtEl>
                                          <p:spTgt spid="49154">
                                            <p:txEl>
                                              <p:pRg st="6" end="6"/>
                                            </p:txEl>
                                          </p:spTgt>
                                        </p:tgtEl>
                                      </p:cBhvr>
                                    </p:animEffect>
                                  </p:childTnLst>
                                  <p:subTnLst>
                                    <p:animClr clrSpc="rgb" dir="cw">
                                      <p:cBhvr override="childStyle">
                                        <p:cTn dur="1" fill="hold" display="0" masterRel="nextClick" afterEffect="1"/>
                                        <p:tgtEl>
                                          <p:spTgt spid="49154">
                                            <p:txEl>
                                              <p:pRg st="6" end="6"/>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3" name="trompet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48" dur="500"/>
                                        <p:tgtEl>
                                          <p:spTgt spid="49155">
                                            <p:txEl>
                                              <p:pRg st="0" end="0"/>
                                            </p:txEl>
                                          </p:spTgt>
                                        </p:tgtEl>
                                      </p:cBhvr>
                                    </p:animEffect>
                                  </p:childTnLst>
                                  <p:subTnLst>
                                    <p:animClr clrSpc="rgb" dir="cw">
                                      <p:cBhvr override="childStyle">
                                        <p:cTn dur="1" fill="hold" display="0" masterRel="nextClick" afterEffect="1"/>
                                        <p:tgtEl>
                                          <p:spTgt spid="49155">
                                            <p:txEl>
                                              <p:pRg st="0" end="0"/>
                                            </p:txEl>
                                          </p:spTgt>
                                        </p:tgtEl>
                                        <p:attrNameLst>
                                          <p:attrName>ppt_c</p:attrName>
                                        </p:attrNameLst>
                                      </p:cBhvr>
                                      <p:to>
                                        <a:srgbClr val="66FF33"/>
                                      </p:to>
                                    </p:animClr>
                                    <p:audio>
                                      <p:cMediaNode>
                                        <p:cTn display="0" masterRel="sameClick">
                                          <p:stCondLst>
                                            <p:cond evt="begin" delay="0">
                                              <p:tn val="46"/>
                                            </p:cond>
                                          </p:stCondLst>
                                          <p:endCondLst>
                                            <p:cond evt="onStopAudio" delay="0">
                                              <p:tgtEl>
                                                <p:sldTgt/>
                                              </p:tgtEl>
                                            </p:cond>
                                          </p:endCondLst>
                                        </p:cTn>
                                        <p:tgtEl>
                                          <p:sndTgt r:embed="rId4" name="Abtra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49156"/>
                                        </p:tgtEl>
                                        <p:attrNameLst>
                                          <p:attrName>style.visibility</p:attrName>
                                        </p:attrNameLst>
                                      </p:cBhvr>
                                      <p:to>
                                        <p:strVal val="visible"/>
                                      </p:to>
                                    </p:set>
                                    <p:anim calcmode="lin" valueType="num">
                                      <p:cBhvr additive="base">
                                        <p:cTn id="53" dur="500" fill="hold"/>
                                        <p:tgtEl>
                                          <p:spTgt spid="49156"/>
                                        </p:tgtEl>
                                        <p:attrNameLst>
                                          <p:attrName>ppt_x</p:attrName>
                                        </p:attrNameLst>
                                      </p:cBhvr>
                                      <p:tavLst>
                                        <p:tav tm="0">
                                          <p:val>
                                            <p:strVal val="0-#ppt_w/2"/>
                                          </p:val>
                                        </p:tav>
                                        <p:tav tm="100000">
                                          <p:val>
                                            <p:strVal val="#ppt_x"/>
                                          </p:val>
                                        </p:tav>
                                      </p:tavLst>
                                    </p:anim>
                                    <p:anim calcmode="lin" valueType="num">
                                      <p:cBhvr additive="base">
                                        <p:cTn id="54" dur="500" fill="hold"/>
                                        <p:tgtEl>
                                          <p:spTgt spid="4915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9156"/>
                                        </p:tgtEl>
                                        <p:attrNameLst>
                                          <p:attrName>ppt_c</p:attrName>
                                        </p:attrNameLst>
                                      </p:cBhvr>
                                      <p:to>
                                        <a:srgbClr val="FFFF00"/>
                                      </p:to>
                                    </p:animClr>
                                    <p:audio>
                                      <p:cMediaNode>
                                        <p:cTn display="0" masterRel="sameClick">
                                          <p:stCondLst>
                                            <p:cond evt="begin" delay="0">
                                              <p:tn val="51"/>
                                            </p:cond>
                                          </p:stCondLst>
                                          <p:endCondLst>
                                            <p:cond evt="onStopAudio" delay="0">
                                              <p:tgtEl>
                                                <p:sldTgt/>
                                              </p:tgtEl>
                                            </p:cond>
                                          </p:endCondLst>
                                        </p:cTn>
                                        <p:tgtEl>
                                          <p:sndTgt r:embed="rId5" name="jub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build="p" autoUpdateAnimBg="0"/>
      <p:bldP spid="49154" grpId="0" build="p" autoUpdateAnimBg="0"/>
      <p:bldP spid="49155" grpId="0" build="p" autoUpdateAnimBg="0"/>
      <p:bldP spid="4915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Form 50176">
            <a:extLst>
              <a:ext uri="{FF2B5EF4-FFF2-40B4-BE49-F238E27FC236}">
                <a16:creationId xmlns:a16="http://schemas.microsoft.com/office/drawing/2014/main" id="{50AD58E8-9E1E-4FA5-8BAE-E652C59FD7CF}"/>
              </a:ext>
            </a:extLst>
          </p:cNvPr>
          <p:cNvSpPr>
            <a:spLocks noGrp="1" noChangeArrowheads="1"/>
          </p:cNvSpPr>
          <p:nvPr>
            <p:ph type="title"/>
          </p:nvPr>
        </p:nvSpPr>
        <p:spPr>
          <a:noFill/>
        </p:spPr>
        <p:txBody>
          <a:bodyPr anchor="b"/>
          <a:lstStyle/>
          <a:p>
            <a:pPr marL="0" indent="0" defTabSz="914400"/>
            <a:r>
              <a:rPr lang="de-DE" altLang="de-DE">
                <a:solidFill>
                  <a:schemeClr val="tx2"/>
                </a:solidFill>
                <a:effectLst>
                  <a:outerShdw blurRad="38100" dist="38100" dir="2700000" algn="tl">
                    <a:srgbClr val="000000"/>
                  </a:outerShdw>
                </a:effectLst>
                <a:latin typeface="Times New Roman" panose="02020603050405020304" pitchFamily="18" charset="0"/>
                <a:cs typeface="Arial" panose="020B0604020202020204" pitchFamily="34" charset="0"/>
              </a:rPr>
              <a:t>7. Bodenkunde</a:t>
            </a:r>
          </a:p>
        </p:txBody>
      </p:sp>
      <p:sp>
        <p:nvSpPr>
          <p:cNvPr id="50178" name="Rechteck 50177">
            <a:extLst>
              <a:ext uri="{FF2B5EF4-FFF2-40B4-BE49-F238E27FC236}">
                <a16:creationId xmlns:a16="http://schemas.microsoft.com/office/drawing/2014/main" id="{A246520D-2997-4102-9D80-A4979670F492}"/>
              </a:ext>
            </a:extLst>
          </p:cNvPr>
          <p:cNvSpPr>
            <a:spLocks noChangeArrowheads="1"/>
          </p:cNvSpPr>
          <p:nvPr/>
        </p:nvSpPr>
        <p:spPr bwMode="auto">
          <a:xfrm>
            <a:off x="1143000" y="1981200"/>
            <a:ext cx="716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ein paar Bodenfunktionen !</a:t>
            </a:r>
          </a:p>
        </p:txBody>
      </p:sp>
      <p:sp>
        <p:nvSpPr>
          <p:cNvPr id="50179" name="Rechteck 50178">
            <a:extLst>
              <a:ext uri="{FF2B5EF4-FFF2-40B4-BE49-F238E27FC236}">
                <a16:creationId xmlns:a16="http://schemas.microsoft.com/office/drawing/2014/main" id="{19BF8ED8-2F8E-4668-A2D3-462C6D13EE04}"/>
              </a:ext>
            </a:extLst>
          </p:cNvPr>
          <p:cNvSpPr>
            <a:spLocks noChangeArrowheads="1"/>
          </p:cNvSpPr>
          <p:nvPr/>
        </p:nvSpPr>
        <p:spPr bwMode="auto">
          <a:xfrm>
            <a:off x="609600" y="2590800"/>
            <a:ext cx="8077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Standort für  Vegtation</a:t>
            </a:r>
          </a:p>
          <a:p>
            <a:pPr>
              <a:spcBef>
                <a:spcPct val="50000"/>
              </a:spcBef>
            </a:pPr>
            <a:r>
              <a:rPr lang="de-DE" altLang="de-DE">
                <a:latin typeface="Times New Roman" panose="02020603050405020304" pitchFamily="18" charset="0"/>
              </a:rPr>
              <a:t>- Standort für Kulturpflanzen</a:t>
            </a:r>
          </a:p>
          <a:p>
            <a:pPr>
              <a:spcBef>
                <a:spcPct val="50000"/>
              </a:spcBef>
            </a:pPr>
            <a:r>
              <a:rPr lang="de-DE" altLang="de-DE">
                <a:latin typeface="Times New Roman" panose="02020603050405020304" pitchFamily="18" charset="0"/>
              </a:rPr>
              <a:t>- Rohstoffquelle (Tongrube)</a:t>
            </a:r>
          </a:p>
          <a:p>
            <a:pPr>
              <a:spcBef>
                <a:spcPct val="50000"/>
              </a:spcBef>
            </a:pPr>
            <a:r>
              <a:rPr lang="de-DE" altLang="de-DE">
                <a:latin typeface="Times New Roman" panose="02020603050405020304" pitchFamily="18" charset="0"/>
              </a:rPr>
              <a:t>- Ausgleichskörper im Wasserkreislauf (Filter, Puffer)</a:t>
            </a:r>
          </a:p>
          <a:p>
            <a:pPr>
              <a:spcBef>
                <a:spcPct val="50000"/>
              </a:spcBef>
            </a:pPr>
            <a:r>
              <a:rPr lang="de-DE" altLang="de-DE">
                <a:latin typeface="Times New Roman" panose="02020603050405020304" pitchFamily="18" charset="0"/>
              </a:rPr>
              <a:t>- Grundwasserleiter</a:t>
            </a:r>
          </a:p>
          <a:p>
            <a:pPr>
              <a:spcBef>
                <a:spcPct val="50000"/>
              </a:spcBef>
            </a:pPr>
            <a:r>
              <a:rPr lang="de-DE" altLang="de-DE">
                <a:latin typeface="Times New Roman" panose="02020603050405020304" pitchFamily="18" charset="0"/>
              </a:rPr>
              <a:t>- Lebensraum für Bodenorganismen</a:t>
            </a:r>
          </a:p>
          <a:p>
            <a:pPr>
              <a:spcBef>
                <a:spcPct val="50000"/>
              </a:spcBef>
            </a:pPr>
            <a:r>
              <a:rPr lang="de-DE" altLang="de-DE">
                <a:latin typeface="Times New Roman" panose="02020603050405020304" pitchFamily="18" charset="0"/>
              </a:rPr>
              <a:t>- Siedlungsfläche (Infrastruktur)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7">
                                            <p:txEl>
                                              <p:pRg st="0" end="0"/>
                                            </p:txEl>
                                          </p:spTgt>
                                        </p:tgtEl>
                                        <p:attrNameLst>
                                          <p:attrName>style.visibility</p:attrName>
                                        </p:attrNameLst>
                                      </p:cBhvr>
                                      <p:to>
                                        <p:strVal val="visible"/>
                                      </p:to>
                                    </p:set>
                                    <p:anim calcmode="lin" valueType="num">
                                      <p:cBhvr additive="base">
                                        <p:cTn id="7" dur="500" fill="hold"/>
                                        <p:tgtEl>
                                          <p:spTgt spid="501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ühl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0178">
                                            <p:txEl>
                                              <p:pRg st="0" end="0"/>
                                            </p:txEl>
                                          </p:spTgt>
                                        </p:tgtEl>
                                        <p:attrNameLst>
                                          <p:attrName>style.visibility</p:attrName>
                                        </p:attrNameLst>
                                      </p:cBhvr>
                                      <p:to>
                                        <p:strVal val="visible"/>
                                      </p:to>
                                    </p:set>
                                    <p:anim calcmode="lin" valueType="num">
                                      <p:cBhvr additive="base">
                                        <p:cTn id="13" dur="500" fill="hold"/>
                                        <p:tgtEl>
                                          <p:spTgt spid="5017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8">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0178">
                                            <p:txEl>
                                              <p:pRg st="0" end="0"/>
                                            </p:txEl>
                                          </p:spTgt>
                                        </p:tgtEl>
                                        <p:attrNameLst>
                                          <p:attrName>ppt_c</p:attrName>
                                        </p:attrNameLst>
                                      </p:cBhvr>
                                      <p:to>
                                        <a:srgbClr val="66FF33"/>
                                      </p:to>
                                    </p:animClr>
                                    <p:audio>
                                      <p:cMediaNode>
                                        <p:cTn display="0" masterRel="sameClick">
                                          <p:stCondLst>
                                            <p:cond evt="begin" delay="0">
                                              <p:tn val="11"/>
                                            </p:cond>
                                          </p:stCondLst>
                                          <p:endCondLst>
                                            <p:cond evt="onStopAudio" delay="0">
                                              <p:tgtEl>
                                                <p:sldTgt/>
                                              </p:tgtEl>
                                            </p:cond>
                                          </p:endCondLst>
                                        </p:cTn>
                                        <p:tgtEl>
                                          <p:sndTgt r:embed="rId3" name="Abtra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0179">
                                            <p:txEl>
                                              <p:pRg st="0" end="0"/>
                                            </p:txEl>
                                          </p:spTgt>
                                        </p:tgtEl>
                                        <p:attrNameLst>
                                          <p:attrName>style.visibility</p:attrName>
                                        </p:attrNameLst>
                                      </p:cBhvr>
                                      <p:to>
                                        <p:strVal val="visible"/>
                                      </p:to>
                                    </p:set>
                                    <p:anim calcmode="lin" valueType="num">
                                      <p:cBhvr additive="base">
                                        <p:cTn id="19"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0" end="0"/>
                                            </p:txEl>
                                          </p:spTgt>
                                        </p:tgtEl>
                                        <p:attrNameLst>
                                          <p:attrName>ppt_c</p:attrName>
                                        </p:attrNameLst>
                                      </p:cBhvr>
                                      <p:to>
                                        <a:srgbClr val="FFFF00"/>
                                      </p:to>
                                    </p:animClr>
                                    <p:audio>
                                      <p:cMediaNode>
                                        <p:cTn display="0" masterRel="sameClick">
                                          <p:stCondLst>
                                            <p:cond evt="begin" delay="0">
                                              <p:tn val="17"/>
                                            </p:cond>
                                          </p:stCondLst>
                                          <p:endCondLst>
                                            <p:cond evt="onStopAudio" delay="0">
                                              <p:tgtEl>
                                                <p:sldTgt/>
                                              </p:tgtEl>
                                            </p:cond>
                                          </p:endCondLst>
                                        </p:cTn>
                                        <p:tgtEl>
                                          <p:sndTgt r:embed="rId4" name="SPAC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0179">
                                            <p:txEl>
                                              <p:pRg st="1" end="1"/>
                                            </p:txEl>
                                          </p:spTgt>
                                        </p:tgtEl>
                                        <p:attrNameLst>
                                          <p:attrName>style.visibility</p:attrName>
                                        </p:attrNameLst>
                                      </p:cBhvr>
                                      <p:to>
                                        <p:strVal val="visible"/>
                                      </p:to>
                                    </p:set>
                                    <p:anim calcmode="lin" valueType="num">
                                      <p:cBhvr additive="base">
                                        <p:cTn id="25"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1" end="1"/>
                                            </p:txEl>
                                          </p:spTgt>
                                        </p:tgtEl>
                                        <p:attrNameLst>
                                          <p:attrName>ppt_c</p:attrName>
                                        </p:attrNameLst>
                                      </p:cBhvr>
                                      <p:to>
                                        <a:srgbClr val="FFFF00"/>
                                      </p:to>
                                    </p:animClr>
                                    <p:audio>
                                      <p:cMediaNode>
                                        <p:cTn display="0" masterRel="sameClick">
                                          <p:stCondLst>
                                            <p:cond evt="begin" delay="0">
                                              <p:tn val="23"/>
                                            </p:cond>
                                          </p:stCondLst>
                                          <p:endCondLst>
                                            <p:cond evt="onStopAudio" delay="0">
                                              <p:tgtEl>
                                                <p:sldTgt/>
                                              </p:tgtEl>
                                            </p:cond>
                                          </p:endCondLst>
                                        </p:cTn>
                                        <p:tgtEl>
                                          <p:sndTgt r:embed="rId4" name="SPAC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0179">
                                            <p:txEl>
                                              <p:pRg st="2" end="2"/>
                                            </p:txEl>
                                          </p:spTgt>
                                        </p:tgtEl>
                                        <p:attrNameLst>
                                          <p:attrName>style.visibility</p:attrName>
                                        </p:attrNameLst>
                                      </p:cBhvr>
                                      <p:to>
                                        <p:strVal val="visible"/>
                                      </p:to>
                                    </p:set>
                                    <p:anim calcmode="lin" valueType="num">
                                      <p:cBhvr additive="base">
                                        <p:cTn id="31"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2" end="2"/>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4" name="SPAC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50179">
                                            <p:txEl>
                                              <p:pRg st="3" end="3"/>
                                            </p:txEl>
                                          </p:spTgt>
                                        </p:tgtEl>
                                        <p:attrNameLst>
                                          <p:attrName>style.visibility</p:attrName>
                                        </p:attrNameLst>
                                      </p:cBhvr>
                                      <p:to>
                                        <p:strVal val="visible"/>
                                      </p:to>
                                    </p:set>
                                    <p:anim calcmode="lin" valueType="num">
                                      <p:cBhvr additive="base">
                                        <p:cTn id="37"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3" end="3"/>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4" name="SPAC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0179">
                                            <p:txEl>
                                              <p:pRg st="4" end="4"/>
                                            </p:txEl>
                                          </p:spTgt>
                                        </p:tgtEl>
                                        <p:attrNameLst>
                                          <p:attrName>style.visibility</p:attrName>
                                        </p:attrNameLst>
                                      </p:cBhvr>
                                      <p:to>
                                        <p:strVal val="visible"/>
                                      </p:to>
                                    </p:set>
                                    <p:anim calcmode="lin" valueType="num">
                                      <p:cBhvr additive="base">
                                        <p:cTn id="43"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17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4" end="4"/>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4" name="SPAC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50179">
                                            <p:txEl>
                                              <p:pRg st="5" end="5"/>
                                            </p:txEl>
                                          </p:spTgt>
                                        </p:tgtEl>
                                        <p:attrNameLst>
                                          <p:attrName>style.visibility</p:attrName>
                                        </p:attrNameLst>
                                      </p:cBhvr>
                                      <p:to>
                                        <p:strVal val="visible"/>
                                      </p:to>
                                    </p:set>
                                    <p:anim calcmode="lin" valueType="num">
                                      <p:cBhvr additive="base">
                                        <p:cTn id="49"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0179">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5" end="5"/>
                                            </p:txEl>
                                          </p:spTgt>
                                        </p:tgtEl>
                                        <p:attrNameLst>
                                          <p:attrName>ppt_c</p:attrName>
                                        </p:attrNameLst>
                                      </p:cBhvr>
                                      <p:to>
                                        <a:srgbClr val="FFFF00"/>
                                      </p:to>
                                    </p:animClr>
                                    <p:audio>
                                      <p:cMediaNode>
                                        <p:cTn display="0" masterRel="sameClick">
                                          <p:stCondLst>
                                            <p:cond evt="begin" delay="0">
                                              <p:tn val="47"/>
                                            </p:cond>
                                          </p:stCondLst>
                                          <p:endCondLst>
                                            <p:cond evt="onStopAudio" delay="0">
                                              <p:tgtEl>
                                                <p:sldTgt/>
                                              </p:tgtEl>
                                            </p:cond>
                                          </p:endCondLst>
                                        </p:cTn>
                                        <p:tgtEl>
                                          <p:sndTgt r:embed="rId4" name="SPAC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50179">
                                            <p:txEl>
                                              <p:pRg st="6" end="6"/>
                                            </p:txEl>
                                          </p:spTgt>
                                        </p:tgtEl>
                                        <p:attrNameLst>
                                          <p:attrName>style.visibility</p:attrName>
                                        </p:attrNameLst>
                                      </p:cBhvr>
                                      <p:to>
                                        <p:strVal val="visible"/>
                                      </p:to>
                                    </p:set>
                                    <p:anim calcmode="lin" valueType="num">
                                      <p:cBhvr additive="base">
                                        <p:cTn id="55" dur="500" fill="hold"/>
                                        <p:tgtEl>
                                          <p:spTgt spid="50179">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0179">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0179">
                                            <p:txEl>
                                              <p:pRg st="6" end="6"/>
                                            </p:txEl>
                                          </p:spTgt>
                                        </p:tgtEl>
                                        <p:attrNameLst>
                                          <p:attrName>ppt_c</p:attrName>
                                        </p:attrNameLst>
                                      </p:cBhvr>
                                      <p:to>
                                        <a:srgbClr val="FFFF00"/>
                                      </p:to>
                                    </p:animClr>
                                    <p:audio>
                                      <p:cMediaNode>
                                        <p:cTn display="0" masterRel="sameClick">
                                          <p:stCondLst>
                                            <p:cond evt="begin" delay="0">
                                              <p:tn val="53"/>
                                            </p:cond>
                                          </p:stCondLst>
                                          <p:endCondLst>
                                            <p:cond evt="onStopAudio" delay="0">
                                              <p:tgtEl>
                                                <p:sldTgt/>
                                              </p:tgtEl>
                                            </p:cond>
                                          </p:endCondLst>
                                        </p:cTn>
                                        <p:tgtEl>
                                          <p:sndTgt r:embed="rId4" name="SP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build="p" autoUpdateAnimBg="0"/>
      <p:bldP spid="50178" grpId="0" build="p" autoUpdateAnimBg="0"/>
      <p:bldP spid="5017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hteck 51200">
            <a:extLst>
              <a:ext uri="{FF2B5EF4-FFF2-40B4-BE49-F238E27FC236}">
                <a16:creationId xmlns:a16="http://schemas.microsoft.com/office/drawing/2014/main" id="{3173965E-9548-4DA6-B5D3-3DC4B2E04AC6}"/>
              </a:ext>
            </a:extLst>
          </p:cNvPr>
          <p:cNvSpPr>
            <a:spLocks noChangeArrowheads="1"/>
          </p:cNvSpPr>
          <p:nvPr/>
        </p:nvSpPr>
        <p:spPr bwMode="auto">
          <a:xfrm>
            <a:off x="533400" y="3810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Bodenbestandteile gibt es ?</a:t>
            </a:r>
          </a:p>
        </p:txBody>
      </p:sp>
      <p:sp>
        <p:nvSpPr>
          <p:cNvPr id="51202" name="Rechteck 51201">
            <a:extLst>
              <a:ext uri="{FF2B5EF4-FFF2-40B4-BE49-F238E27FC236}">
                <a16:creationId xmlns:a16="http://schemas.microsoft.com/office/drawing/2014/main" id="{F40596CF-AAB5-4E9D-9DA1-0A381A9A99F9}"/>
              </a:ext>
            </a:extLst>
          </p:cNvPr>
          <p:cNvSpPr>
            <a:spLocks noChangeArrowheads="1"/>
          </p:cNvSpPr>
          <p:nvPr/>
        </p:nvSpPr>
        <p:spPr bwMode="auto">
          <a:xfrm>
            <a:off x="685800" y="762000"/>
            <a:ext cx="7696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feste Bestandteile</a:t>
            </a:r>
          </a:p>
          <a:p>
            <a:pPr>
              <a:spcBef>
                <a:spcPct val="50000"/>
              </a:spcBef>
            </a:pPr>
            <a:r>
              <a:rPr lang="de-DE" altLang="de-DE">
                <a:latin typeface="Times New Roman" panose="02020603050405020304" pitchFamily="18" charset="0"/>
              </a:rPr>
              <a:t> 	* organische bestandteile</a:t>
            </a:r>
          </a:p>
          <a:p>
            <a:pPr>
              <a:spcBef>
                <a:spcPct val="50000"/>
              </a:spcBef>
            </a:pPr>
            <a:r>
              <a:rPr lang="de-DE" altLang="de-DE">
                <a:latin typeface="Times New Roman" panose="02020603050405020304" pitchFamily="18" charset="0"/>
              </a:rPr>
              <a:t>	* mineralische Bestandteile</a:t>
            </a:r>
          </a:p>
          <a:p>
            <a:pPr>
              <a:spcBef>
                <a:spcPct val="50000"/>
              </a:spcBef>
            </a:pPr>
            <a:r>
              <a:rPr lang="de-DE" altLang="de-DE">
                <a:latin typeface="Times New Roman" panose="02020603050405020304" pitchFamily="18" charset="0"/>
              </a:rPr>
              <a:t>- Wasser , flüssig</a:t>
            </a:r>
          </a:p>
          <a:p>
            <a:pPr>
              <a:spcBef>
                <a:spcPct val="50000"/>
              </a:spcBef>
            </a:pPr>
            <a:r>
              <a:rPr lang="de-DE" altLang="de-DE">
                <a:latin typeface="Times New Roman" panose="02020603050405020304" pitchFamily="18" charset="0"/>
              </a:rPr>
              <a:t>-gasförmig , Luft</a:t>
            </a:r>
          </a:p>
        </p:txBody>
      </p:sp>
      <p:sp>
        <p:nvSpPr>
          <p:cNvPr id="51203" name="Rechteck 51202">
            <a:extLst>
              <a:ext uri="{FF2B5EF4-FFF2-40B4-BE49-F238E27FC236}">
                <a16:creationId xmlns:a16="http://schemas.microsoft.com/office/drawing/2014/main" id="{6715DFE2-9ACB-450F-9A89-426EDF40CF48}"/>
              </a:ext>
            </a:extLst>
          </p:cNvPr>
          <p:cNvSpPr>
            <a:spLocks noChangeArrowheads="1"/>
          </p:cNvSpPr>
          <p:nvPr/>
        </p:nvSpPr>
        <p:spPr bwMode="auto">
          <a:xfrm>
            <a:off x="533400" y="2362200"/>
            <a:ext cx="800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mineralische Bestandteile gibt es?</a:t>
            </a:r>
          </a:p>
        </p:txBody>
      </p:sp>
      <p:sp>
        <p:nvSpPr>
          <p:cNvPr id="51204" name="Rechteck 51203">
            <a:extLst>
              <a:ext uri="{FF2B5EF4-FFF2-40B4-BE49-F238E27FC236}">
                <a16:creationId xmlns:a16="http://schemas.microsoft.com/office/drawing/2014/main" id="{4220D208-DFF6-4406-9D55-0B4296B67D50}"/>
              </a:ext>
            </a:extLst>
          </p:cNvPr>
          <p:cNvSpPr>
            <a:spLocks noChangeArrowheads="1"/>
          </p:cNvSpPr>
          <p:nvPr/>
        </p:nvSpPr>
        <p:spPr bwMode="auto">
          <a:xfrm>
            <a:off x="457200" y="26670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Funktionen: Substrat in den Pflanzenwurzeln liefert mineralische Nährstoffe, Filter und Puffer</a:t>
            </a:r>
          </a:p>
        </p:txBody>
      </p:sp>
      <p:sp>
        <p:nvSpPr>
          <p:cNvPr id="51205" name="Rechteck 51204">
            <a:extLst>
              <a:ext uri="{FF2B5EF4-FFF2-40B4-BE49-F238E27FC236}">
                <a16:creationId xmlns:a16="http://schemas.microsoft.com/office/drawing/2014/main" id="{8AC254C1-BCDA-4E5B-AA3B-0F7ABD764998}"/>
              </a:ext>
            </a:extLst>
          </p:cNvPr>
          <p:cNvSpPr>
            <a:spLocks noChangeArrowheads="1"/>
          </p:cNvSpPr>
          <p:nvPr/>
        </p:nvSpPr>
        <p:spPr bwMode="auto">
          <a:xfrm>
            <a:off x="685800" y="2971800"/>
            <a:ext cx="647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Tonmineral</a:t>
            </a:r>
          </a:p>
        </p:txBody>
      </p:sp>
      <p:sp>
        <p:nvSpPr>
          <p:cNvPr id="51206" name="Rechteck 51205">
            <a:extLst>
              <a:ext uri="{FF2B5EF4-FFF2-40B4-BE49-F238E27FC236}">
                <a16:creationId xmlns:a16="http://schemas.microsoft.com/office/drawing/2014/main" id="{A2F1A612-B157-4546-B86A-46B0C63DAB87}"/>
              </a:ext>
            </a:extLst>
          </p:cNvPr>
          <p:cNvSpPr>
            <a:spLocks noChangeArrowheads="1"/>
          </p:cNvSpPr>
          <p:nvPr/>
        </p:nvSpPr>
        <p:spPr bwMode="auto">
          <a:xfrm>
            <a:off x="685800" y="3352800"/>
            <a:ext cx="64008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Schichtsilikate</a:t>
            </a:r>
          </a:p>
          <a:p>
            <a:pPr>
              <a:spcBef>
                <a:spcPct val="50000"/>
              </a:spcBef>
            </a:pPr>
            <a:r>
              <a:rPr lang="de-DE" altLang="de-DE">
                <a:latin typeface="Times New Roman" panose="02020603050405020304" pitchFamily="18" charset="0"/>
              </a:rPr>
              <a:t>	* Tetraederschicht</a:t>
            </a:r>
          </a:p>
          <a:p>
            <a:pPr>
              <a:spcBef>
                <a:spcPct val="50000"/>
              </a:spcBef>
            </a:pPr>
            <a:r>
              <a:rPr lang="de-DE" altLang="de-DE">
                <a:latin typeface="Times New Roman" panose="02020603050405020304" pitchFamily="18" charset="0"/>
              </a:rPr>
              <a:t>	* Oktaederschicht</a:t>
            </a:r>
          </a:p>
          <a:p>
            <a:pPr>
              <a:spcBef>
                <a:spcPct val="50000"/>
              </a:spcBef>
            </a:pPr>
            <a:r>
              <a:rPr lang="de-DE" altLang="de-DE">
                <a:latin typeface="Times New Roman" panose="02020603050405020304" pitchFamily="18" charset="0"/>
              </a:rPr>
              <a:t>	* Zwischenschicht</a:t>
            </a:r>
          </a:p>
          <a:p>
            <a:pPr>
              <a:spcBef>
                <a:spcPct val="50000"/>
              </a:spcBef>
            </a:pPr>
            <a:r>
              <a:rPr lang="de-DE" altLang="de-DE">
                <a:latin typeface="Times New Roman" panose="02020603050405020304" pitchFamily="18" charset="0"/>
              </a:rPr>
              <a:t>===&gt; zweischichtiges Tonmineral (Kaolinit)</a:t>
            </a:r>
          </a:p>
          <a:p>
            <a:pPr>
              <a:spcBef>
                <a:spcPct val="50000"/>
              </a:spcBef>
            </a:pPr>
            <a:r>
              <a:rPr lang="de-DE" altLang="de-DE">
                <a:latin typeface="Times New Roman" panose="02020603050405020304" pitchFamily="18" charset="0"/>
              </a:rPr>
              <a:t> nicht quellfähig , kein Kationenaustausch</a:t>
            </a:r>
          </a:p>
          <a:p>
            <a:pPr>
              <a:spcBef>
                <a:spcPct val="50000"/>
              </a:spcBef>
            </a:pPr>
            <a:r>
              <a:rPr lang="de-DE" altLang="de-DE">
                <a:latin typeface="Times New Roman" panose="02020603050405020304" pitchFamily="18" charset="0"/>
              </a:rPr>
              <a:t>===&gt; dreischicht Tonmineral (Montmorrilonit)</a:t>
            </a:r>
          </a:p>
          <a:p>
            <a:pPr>
              <a:spcBef>
                <a:spcPct val="50000"/>
              </a:spcBef>
            </a:pPr>
            <a:r>
              <a:rPr lang="de-DE" altLang="de-DE">
                <a:latin typeface="Times New Roman" panose="02020603050405020304" pitchFamily="18" charset="0"/>
              </a:rPr>
              <a:t>austauschbare Kationen, quellfähig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01">
                                            <p:txEl>
                                              <p:pRg st="0" end="0"/>
                                            </p:txEl>
                                          </p:spTgt>
                                        </p:tgtEl>
                                        <p:attrNameLst>
                                          <p:attrName>style.visibility</p:attrName>
                                        </p:attrNameLst>
                                      </p:cBhvr>
                                      <p:to>
                                        <p:strVal val="visible"/>
                                      </p:to>
                                    </p:set>
                                    <p:anim calcmode="lin" valueType="num">
                                      <p:cBhvr additive="base">
                                        <p:cTn id="7" dur="500" fill="hold"/>
                                        <p:tgtEl>
                                          <p:spTgt spid="5120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1201">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eye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2">
                                            <p:txEl>
                                              <p:pRg st="0" end="0"/>
                                            </p:txEl>
                                          </p:spTgt>
                                        </p:tgtEl>
                                        <p:attrNameLst>
                                          <p:attrName>style.visibility</p:attrName>
                                        </p:attrNameLst>
                                      </p:cBhvr>
                                      <p:to>
                                        <p:strVal val="visible"/>
                                      </p:to>
                                    </p:set>
                                    <p:anim calcmode="lin" valueType="num">
                                      <p:cBhvr additive="base">
                                        <p:cTn id="13" dur="500" fill="hold"/>
                                        <p:tgtEl>
                                          <p:spTgt spid="5120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2">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FANFAR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2">
                                            <p:txEl>
                                              <p:pRg st="1" end="1"/>
                                            </p:txEl>
                                          </p:spTgt>
                                        </p:tgtEl>
                                        <p:attrNameLst>
                                          <p:attrName>style.visibility</p:attrName>
                                        </p:attrNameLst>
                                      </p:cBhvr>
                                      <p:to>
                                        <p:strVal val="visible"/>
                                      </p:to>
                                    </p:set>
                                    <p:anim calcmode="lin" valueType="num">
                                      <p:cBhvr additive="base">
                                        <p:cTn id="19" dur="500" fill="hold"/>
                                        <p:tgtEl>
                                          <p:spTgt spid="5120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2">
                                            <p:txEl>
                                              <p:pRg st="1" end="1"/>
                                            </p:txEl>
                                          </p:spTgt>
                                        </p:tgtEl>
                                        <p:attrNameLst>
                                          <p:attrName>ppt_c</p:attrName>
                                        </p:attrNameLst>
                                      </p:cBhvr>
                                      <p:to>
                                        <a:srgbClr val="FFFF00"/>
                                      </p:to>
                                    </p:animClr>
                                    <p:audio>
                                      <p:cMediaNode>
                                        <p:cTn display="0" masterRel="sameClick">
                                          <p:stCondLst>
                                            <p:cond evt="begin" delay="0">
                                              <p:tn val="17"/>
                                            </p:cond>
                                          </p:stCondLst>
                                          <p:endCondLst>
                                            <p:cond evt="onStopAudio" delay="0">
                                              <p:tgtEl>
                                                <p:sldTgt/>
                                              </p:tgtEl>
                                            </p:cond>
                                          </p:endCondLst>
                                        </p:cTn>
                                        <p:tgtEl>
                                          <p:sndTgt r:embed="rId3" name="FANFAR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2">
                                            <p:txEl>
                                              <p:pRg st="2" end="2"/>
                                            </p:txEl>
                                          </p:spTgt>
                                        </p:tgtEl>
                                        <p:attrNameLst>
                                          <p:attrName>style.visibility</p:attrName>
                                        </p:attrNameLst>
                                      </p:cBhvr>
                                      <p:to>
                                        <p:strVal val="visible"/>
                                      </p:to>
                                    </p:set>
                                    <p:anim calcmode="lin" valueType="num">
                                      <p:cBhvr additive="base">
                                        <p:cTn id="25" dur="500" fill="hold"/>
                                        <p:tgtEl>
                                          <p:spTgt spid="5120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2">
                                            <p:txEl>
                                              <p:pRg st="2" end="2"/>
                                            </p:txEl>
                                          </p:spTgt>
                                        </p:tgtEl>
                                        <p:attrNameLst>
                                          <p:attrName>ppt_c</p:attrName>
                                        </p:attrNameLst>
                                      </p:cBhvr>
                                      <p:to>
                                        <a:srgbClr val="FFFF00"/>
                                      </p:to>
                                    </p:animClr>
                                    <p:audio>
                                      <p:cMediaNode>
                                        <p:cTn display="0" masterRel="sameClick">
                                          <p:stCondLst>
                                            <p:cond evt="begin" delay="0">
                                              <p:tn val="23"/>
                                            </p:cond>
                                          </p:stCondLst>
                                          <p:endCondLst>
                                            <p:cond evt="onStopAudio" delay="0">
                                              <p:tgtEl>
                                                <p:sldTgt/>
                                              </p:tgtEl>
                                            </p:cond>
                                          </p:endCondLst>
                                        </p:cTn>
                                        <p:tgtEl>
                                          <p:sndTgt r:embed="rId3" name="FANFAR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2">
                                            <p:txEl>
                                              <p:pRg st="3" end="3"/>
                                            </p:txEl>
                                          </p:spTgt>
                                        </p:tgtEl>
                                        <p:attrNameLst>
                                          <p:attrName>style.visibility</p:attrName>
                                        </p:attrNameLst>
                                      </p:cBhvr>
                                      <p:to>
                                        <p:strVal val="visible"/>
                                      </p:to>
                                    </p:set>
                                    <p:anim calcmode="lin" valueType="num">
                                      <p:cBhvr additive="base">
                                        <p:cTn id="31" dur="500" fill="hold"/>
                                        <p:tgtEl>
                                          <p:spTgt spid="5120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2">
                                            <p:txEl>
                                              <p:pRg st="3" end="3"/>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3" name="FANFAR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2">
                                            <p:txEl>
                                              <p:pRg st="4" end="4"/>
                                            </p:txEl>
                                          </p:spTgt>
                                        </p:tgtEl>
                                        <p:attrNameLst>
                                          <p:attrName>style.visibility</p:attrName>
                                        </p:attrNameLst>
                                      </p:cBhvr>
                                      <p:to>
                                        <p:strVal val="visible"/>
                                      </p:to>
                                    </p:set>
                                    <p:anim calcmode="lin" valueType="num">
                                      <p:cBhvr additive="base">
                                        <p:cTn id="37" dur="500" fill="hold"/>
                                        <p:tgtEl>
                                          <p:spTgt spid="5120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2">
                                            <p:txEl>
                                              <p:pRg st="4" end="4"/>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3" name="FANFAR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1203">
                                            <p:txEl>
                                              <p:pRg st="0" end="0"/>
                                            </p:txEl>
                                          </p:spTgt>
                                        </p:tgtEl>
                                        <p:attrNameLst>
                                          <p:attrName>style.visibility</p:attrName>
                                        </p:attrNameLst>
                                      </p:cBhvr>
                                      <p:to>
                                        <p:strVal val="visible"/>
                                      </p:to>
                                    </p:set>
                                    <p:anim calcmode="lin" valueType="num">
                                      <p:cBhvr additive="base">
                                        <p:cTn id="43"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rgbClr val="66FF33"/>
                                      </p:to>
                                    </p:animClr>
                                    <p:audio>
                                      <p:cMediaNode>
                                        <p:cTn display="0" masterRel="sameClick">
                                          <p:stCondLst>
                                            <p:cond evt="begin" delay="0">
                                              <p:tn val="41"/>
                                            </p:cond>
                                          </p:stCondLst>
                                          <p:endCondLst>
                                            <p:cond evt="onStopAudio" delay="0">
                                              <p:tgtEl>
                                                <p:sldTgt/>
                                              </p:tgtEl>
                                            </p:cond>
                                          </p:endCondLst>
                                        </p:cTn>
                                        <p:tgtEl>
                                          <p:sndTgt r:embed="rId4" name="regen.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51204">
                                            <p:txEl>
                                              <p:pRg st="0" end="0"/>
                                            </p:txEl>
                                          </p:spTgt>
                                        </p:tgtEl>
                                        <p:attrNameLst>
                                          <p:attrName>style.visibility</p:attrName>
                                        </p:attrNameLst>
                                      </p:cBhvr>
                                      <p:to>
                                        <p:strVal val="visible"/>
                                      </p:to>
                                    </p:set>
                                    <p:anim calcmode="lin" valueType="num">
                                      <p:cBhvr additive="base">
                                        <p:cTn id="49" dur="500" fill="hold"/>
                                        <p:tgtEl>
                                          <p:spTgt spid="51204">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12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Frogchem.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51205">
                                            <p:txEl>
                                              <p:pRg st="0" end="0"/>
                                            </p:txEl>
                                          </p:spTgt>
                                        </p:tgtEl>
                                        <p:attrNameLst>
                                          <p:attrName>style.visibility</p:attrName>
                                        </p:attrNameLst>
                                      </p:cBhvr>
                                      <p:to>
                                        <p:strVal val="visible"/>
                                      </p:to>
                                    </p:set>
                                    <p:anim calcmode="lin" valueType="num">
                                      <p:cBhvr additive="base">
                                        <p:cTn id="55" dur="500" fill="hold"/>
                                        <p:tgtEl>
                                          <p:spTgt spid="51205">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120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1205">
                                            <p:txEl>
                                              <p:pRg st="0" end="0"/>
                                            </p:txEl>
                                          </p:spTgt>
                                        </p:tgtEl>
                                        <p:attrNameLst>
                                          <p:attrName>ppt_c</p:attrName>
                                        </p:attrNameLst>
                                      </p:cBhvr>
                                      <p:to>
                                        <a:srgbClr val="66FF33"/>
                                      </p:to>
                                    </p:animClr>
                                    <p:audio>
                                      <p:cMediaNode>
                                        <p:cTn display="0" masterRel="sameClick">
                                          <p:stCondLst>
                                            <p:cond evt="begin" delay="0">
                                              <p:tn val="53"/>
                                            </p:cond>
                                          </p:stCondLst>
                                          <p:endCondLst>
                                            <p:cond evt="onStopAudio" delay="0">
                                              <p:tgtEl>
                                                <p:sldTgt/>
                                              </p:tgtEl>
                                            </p:cond>
                                          </p:endCondLst>
                                        </p:cTn>
                                        <p:tgtEl>
                                          <p:sndTgt r:embed="rId6" name="gong_b.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51206">
                                            <p:txEl>
                                              <p:pRg st="0" end="0"/>
                                            </p:txEl>
                                          </p:spTgt>
                                        </p:tgtEl>
                                        <p:attrNameLst>
                                          <p:attrName>style.visibility</p:attrName>
                                        </p:attrNameLst>
                                      </p:cBhvr>
                                      <p:to>
                                        <p:strVal val="visible"/>
                                      </p:to>
                                    </p:set>
                                    <p:anim calcmode="lin" valueType="num">
                                      <p:cBhvr additive="base">
                                        <p:cTn id="61" dur="500" fill="hold"/>
                                        <p:tgtEl>
                                          <p:spTgt spid="5120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06">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0" end="0"/>
                                            </p:txEl>
                                          </p:spTgt>
                                        </p:tgtEl>
                                        <p:attrNameLst>
                                          <p:attrName>ppt_c</p:attrName>
                                        </p:attrNameLst>
                                      </p:cBhvr>
                                      <p:to>
                                        <a:srgbClr val="FFFF00"/>
                                      </p:to>
                                    </p:animClr>
                                    <p:audio>
                                      <p:cMediaNode>
                                        <p:cTn display="0" masterRel="sameClick">
                                          <p:stCondLst>
                                            <p:cond evt="begin" delay="0">
                                              <p:tn val="59"/>
                                            </p:cond>
                                          </p:stCondLst>
                                          <p:endCondLst>
                                            <p:cond evt="onStopAudio" delay="0">
                                              <p:tgtEl>
                                                <p:sldTgt/>
                                              </p:tgtEl>
                                            </p:cond>
                                          </p:endCondLst>
                                        </p:cTn>
                                        <p:tgtEl>
                                          <p:sndTgt r:embed="rId7" name="HALLELU.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1206">
                                            <p:txEl>
                                              <p:pRg st="1" end="1"/>
                                            </p:txEl>
                                          </p:spTgt>
                                        </p:tgtEl>
                                        <p:attrNameLst>
                                          <p:attrName>style.visibility</p:attrName>
                                        </p:attrNameLst>
                                      </p:cBhvr>
                                      <p:to>
                                        <p:strVal val="visible"/>
                                      </p:to>
                                    </p:set>
                                    <p:anim calcmode="lin" valueType="num">
                                      <p:cBhvr additive="base">
                                        <p:cTn id="67" dur="500" fill="hold"/>
                                        <p:tgtEl>
                                          <p:spTgt spid="5120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06">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1" end="1"/>
                                            </p:txEl>
                                          </p:spTgt>
                                        </p:tgtEl>
                                        <p:attrNameLst>
                                          <p:attrName>ppt_c</p:attrName>
                                        </p:attrNameLst>
                                      </p:cBhvr>
                                      <p:to>
                                        <a:srgbClr val="FFFF00"/>
                                      </p:to>
                                    </p:animClr>
                                    <p:audio>
                                      <p:cMediaNode>
                                        <p:cTn display="0" masterRel="sameClick">
                                          <p:stCondLst>
                                            <p:cond evt="begin" delay="0">
                                              <p:tn val="65"/>
                                            </p:cond>
                                          </p:stCondLst>
                                          <p:endCondLst>
                                            <p:cond evt="onStopAudio" delay="0">
                                              <p:tgtEl>
                                                <p:sldTgt/>
                                              </p:tgtEl>
                                            </p:cond>
                                          </p:endCondLst>
                                        </p:cTn>
                                        <p:tgtEl>
                                          <p:sndTgt r:embed="rId7" name="HALLELU.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51206">
                                            <p:txEl>
                                              <p:pRg st="2" end="2"/>
                                            </p:txEl>
                                          </p:spTgt>
                                        </p:tgtEl>
                                        <p:attrNameLst>
                                          <p:attrName>style.visibility</p:attrName>
                                        </p:attrNameLst>
                                      </p:cBhvr>
                                      <p:to>
                                        <p:strVal val="visible"/>
                                      </p:to>
                                    </p:set>
                                    <p:anim calcmode="lin" valueType="num">
                                      <p:cBhvr additive="base">
                                        <p:cTn id="73" dur="500" fill="hold"/>
                                        <p:tgtEl>
                                          <p:spTgt spid="5120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06">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2" end="2"/>
                                            </p:txEl>
                                          </p:spTgt>
                                        </p:tgtEl>
                                        <p:attrNameLst>
                                          <p:attrName>ppt_c</p:attrName>
                                        </p:attrNameLst>
                                      </p:cBhvr>
                                      <p:to>
                                        <a:srgbClr val="FFFF00"/>
                                      </p:to>
                                    </p:animClr>
                                    <p:audio>
                                      <p:cMediaNode>
                                        <p:cTn display="0" masterRel="sameClick">
                                          <p:stCondLst>
                                            <p:cond evt="begin" delay="0">
                                              <p:tn val="71"/>
                                            </p:cond>
                                          </p:stCondLst>
                                          <p:endCondLst>
                                            <p:cond evt="onStopAudio" delay="0">
                                              <p:tgtEl>
                                                <p:sldTgt/>
                                              </p:tgtEl>
                                            </p:cond>
                                          </p:endCondLst>
                                        </p:cTn>
                                        <p:tgtEl>
                                          <p:sndTgt r:embed="rId7" name="HALLELU.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51206">
                                            <p:txEl>
                                              <p:pRg st="3" end="3"/>
                                            </p:txEl>
                                          </p:spTgt>
                                        </p:tgtEl>
                                        <p:attrNameLst>
                                          <p:attrName>style.visibility</p:attrName>
                                        </p:attrNameLst>
                                      </p:cBhvr>
                                      <p:to>
                                        <p:strVal val="visible"/>
                                      </p:to>
                                    </p:set>
                                    <p:anim calcmode="lin" valueType="num">
                                      <p:cBhvr additive="base">
                                        <p:cTn id="79" dur="500" fill="hold"/>
                                        <p:tgtEl>
                                          <p:spTgt spid="51206">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1206">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3" end="3"/>
                                            </p:txEl>
                                          </p:spTgt>
                                        </p:tgtEl>
                                        <p:attrNameLst>
                                          <p:attrName>ppt_c</p:attrName>
                                        </p:attrNameLst>
                                      </p:cBhvr>
                                      <p:to>
                                        <a:srgbClr val="FFFF00"/>
                                      </p:to>
                                    </p:animClr>
                                    <p:audio>
                                      <p:cMediaNode>
                                        <p:cTn display="0" masterRel="sameClick">
                                          <p:stCondLst>
                                            <p:cond evt="begin" delay="0">
                                              <p:tn val="77"/>
                                            </p:cond>
                                          </p:stCondLst>
                                          <p:endCondLst>
                                            <p:cond evt="onStopAudio" delay="0">
                                              <p:tgtEl>
                                                <p:sldTgt/>
                                              </p:tgtEl>
                                            </p:cond>
                                          </p:endCondLst>
                                        </p:cTn>
                                        <p:tgtEl>
                                          <p:sndTgt r:embed="rId7" name="HALLELU.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51206">
                                            <p:txEl>
                                              <p:pRg st="4" end="4"/>
                                            </p:txEl>
                                          </p:spTgt>
                                        </p:tgtEl>
                                        <p:attrNameLst>
                                          <p:attrName>style.visibility</p:attrName>
                                        </p:attrNameLst>
                                      </p:cBhvr>
                                      <p:to>
                                        <p:strVal val="visible"/>
                                      </p:to>
                                    </p:set>
                                    <p:anim calcmode="lin" valueType="num">
                                      <p:cBhvr additive="base">
                                        <p:cTn id="85" dur="500" fill="hold"/>
                                        <p:tgtEl>
                                          <p:spTgt spid="51206">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1206">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4" end="4"/>
                                            </p:txEl>
                                          </p:spTgt>
                                        </p:tgtEl>
                                        <p:attrNameLst>
                                          <p:attrName>ppt_c</p:attrName>
                                        </p:attrNameLst>
                                      </p:cBhvr>
                                      <p:to>
                                        <a:srgbClr val="FFFF00"/>
                                      </p:to>
                                    </p:animClr>
                                    <p:audio>
                                      <p:cMediaNode>
                                        <p:cTn display="0" masterRel="sameClick">
                                          <p:stCondLst>
                                            <p:cond evt="begin" delay="0">
                                              <p:tn val="83"/>
                                            </p:cond>
                                          </p:stCondLst>
                                          <p:endCondLst>
                                            <p:cond evt="onStopAudio" delay="0">
                                              <p:tgtEl>
                                                <p:sldTgt/>
                                              </p:tgtEl>
                                            </p:cond>
                                          </p:endCondLst>
                                        </p:cTn>
                                        <p:tgtEl>
                                          <p:sndTgt r:embed="rId7" name="HALLELU.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51206">
                                            <p:txEl>
                                              <p:pRg st="5" end="5"/>
                                            </p:txEl>
                                          </p:spTgt>
                                        </p:tgtEl>
                                        <p:attrNameLst>
                                          <p:attrName>style.visibility</p:attrName>
                                        </p:attrNameLst>
                                      </p:cBhvr>
                                      <p:to>
                                        <p:strVal val="visible"/>
                                      </p:to>
                                    </p:set>
                                    <p:anim calcmode="lin" valueType="num">
                                      <p:cBhvr additive="base">
                                        <p:cTn id="91" dur="500" fill="hold"/>
                                        <p:tgtEl>
                                          <p:spTgt spid="51206">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1206">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5" end="5"/>
                                            </p:txEl>
                                          </p:spTgt>
                                        </p:tgtEl>
                                        <p:attrNameLst>
                                          <p:attrName>ppt_c</p:attrName>
                                        </p:attrNameLst>
                                      </p:cBhvr>
                                      <p:to>
                                        <a:srgbClr val="FFFF00"/>
                                      </p:to>
                                    </p:animClr>
                                    <p:audio>
                                      <p:cMediaNode>
                                        <p:cTn display="0" masterRel="sameClick">
                                          <p:stCondLst>
                                            <p:cond evt="begin" delay="0">
                                              <p:tn val="89"/>
                                            </p:cond>
                                          </p:stCondLst>
                                          <p:endCondLst>
                                            <p:cond evt="onStopAudio" delay="0">
                                              <p:tgtEl>
                                                <p:sldTgt/>
                                              </p:tgtEl>
                                            </p:cond>
                                          </p:endCondLst>
                                        </p:cTn>
                                        <p:tgtEl>
                                          <p:sndTgt r:embed="rId7" name="HALLELU.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51206">
                                            <p:txEl>
                                              <p:pRg st="6" end="6"/>
                                            </p:txEl>
                                          </p:spTgt>
                                        </p:tgtEl>
                                        <p:attrNameLst>
                                          <p:attrName>style.visibility</p:attrName>
                                        </p:attrNameLst>
                                      </p:cBhvr>
                                      <p:to>
                                        <p:strVal val="visible"/>
                                      </p:to>
                                    </p:set>
                                    <p:anim calcmode="lin" valueType="num">
                                      <p:cBhvr additive="base">
                                        <p:cTn id="97" dur="500" fill="hold"/>
                                        <p:tgtEl>
                                          <p:spTgt spid="51206">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1206">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6" end="6"/>
                                            </p:txEl>
                                          </p:spTgt>
                                        </p:tgtEl>
                                        <p:attrNameLst>
                                          <p:attrName>ppt_c</p:attrName>
                                        </p:attrNameLst>
                                      </p:cBhvr>
                                      <p:to>
                                        <a:srgbClr val="FFFF00"/>
                                      </p:to>
                                    </p:animClr>
                                    <p:audio>
                                      <p:cMediaNode>
                                        <p:cTn display="0" masterRel="sameClick">
                                          <p:stCondLst>
                                            <p:cond evt="begin" delay="0">
                                              <p:tn val="95"/>
                                            </p:cond>
                                          </p:stCondLst>
                                          <p:endCondLst>
                                            <p:cond evt="onStopAudio" delay="0">
                                              <p:tgtEl>
                                                <p:sldTgt/>
                                              </p:tgtEl>
                                            </p:cond>
                                          </p:endCondLst>
                                        </p:cTn>
                                        <p:tgtEl>
                                          <p:sndTgt r:embed="rId7" name="HALLELU.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51206">
                                            <p:txEl>
                                              <p:pRg st="7" end="7"/>
                                            </p:txEl>
                                          </p:spTgt>
                                        </p:tgtEl>
                                        <p:attrNameLst>
                                          <p:attrName>style.visibility</p:attrName>
                                        </p:attrNameLst>
                                      </p:cBhvr>
                                      <p:to>
                                        <p:strVal val="visible"/>
                                      </p:to>
                                    </p:set>
                                    <p:anim calcmode="lin" valueType="num">
                                      <p:cBhvr additive="base">
                                        <p:cTn id="103" dur="500" fill="hold"/>
                                        <p:tgtEl>
                                          <p:spTgt spid="51206">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1206">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06">
                                            <p:txEl>
                                              <p:pRg st="7" end="7"/>
                                            </p:txEl>
                                          </p:spTgt>
                                        </p:tgtEl>
                                        <p:attrNameLst>
                                          <p:attrName>ppt_c</p:attrName>
                                        </p:attrNameLst>
                                      </p:cBhvr>
                                      <p:to>
                                        <a:srgbClr val="FFFF00"/>
                                      </p:to>
                                    </p:animClr>
                                    <p:audio>
                                      <p:cMediaNode>
                                        <p:cTn display="0" masterRel="sameClick">
                                          <p:stCondLst>
                                            <p:cond evt="begin" delay="0">
                                              <p:tn val="101"/>
                                            </p:cond>
                                          </p:stCondLst>
                                          <p:endCondLst>
                                            <p:cond evt="onStopAudio" delay="0">
                                              <p:tgtEl>
                                                <p:sldTgt/>
                                              </p:tgtEl>
                                            </p:cond>
                                          </p:endCondLst>
                                        </p:cTn>
                                        <p:tgtEl>
                                          <p:sndTgt r:embed="rId7" name="HALLEL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build="p" autoUpdateAnimBg="0"/>
      <p:bldP spid="51202" grpId="0" build="p" autoUpdateAnimBg="0"/>
      <p:bldP spid="51203" grpId="0" build="p" autoUpdateAnimBg="0"/>
      <p:bldP spid="51204" grpId="0" build="p" autoUpdateAnimBg="0"/>
      <p:bldP spid="51205" grpId="0" build="p" autoUpdateAnimBg="0"/>
      <p:bldP spid="51206"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hteck 52224">
            <a:extLst>
              <a:ext uri="{FF2B5EF4-FFF2-40B4-BE49-F238E27FC236}">
                <a16:creationId xmlns:a16="http://schemas.microsoft.com/office/drawing/2014/main" id="{57906E49-1629-4BEA-9534-8BC1BAFCC451}"/>
              </a:ext>
            </a:extLst>
          </p:cNvPr>
          <p:cNvSpPr>
            <a:spLocks noChangeArrowheads="1"/>
          </p:cNvSpPr>
          <p:nvPr/>
        </p:nvSpPr>
        <p:spPr bwMode="auto">
          <a:xfrm>
            <a:off x="762000" y="609600"/>
            <a:ext cx="548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Körnung und Bodenart</a:t>
            </a:r>
          </a:p>
        </p:txBody>
      </p:sp>
      <p:sp>
        <p:nvSpPr>
          <p:cNvPr id="52226" name="Rechteck 52225">
            <a:extLst>
              <a:ext uri="{FF2B5EF4-FFF2-40B4-BE49-F238E27FC236}">
                <a16:creationId xmlns:a16="http://schemas.microsoft.com/office/drawing/2014/main" id="{350C756E-6188-49D7-B428-0FBF8A91FE66}"/>
              </a:ext>
            </a:extLst>
          </p:cNvPr>
          <p:cNvSpPr>
            <a:spLocks noChangeArrowheads="1"/>
          </p:cNvSpPr>
          <p:nvPr/>
        </p:nvSpPr>
        <p:spPr bwMode="auto">
          <a:xfrm>
            <a:off x="609600" y="1066800"/>
            <a:ext cx="815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Je größer die Zerlegung desto kleiner die Korngröße, desto größer die spezifische Oberfläche ===&gt; Wasserbindung ,Sorption  von Ionen</a:t>
            </a:r>
          </a:p>
        </p:txBody>
      </p:sp>
      <p:sp>
        <p:nvSpPr>
          <p:cNvPr id="52227" name="Rechteck 52226">
            <a:extLst>
              <a:ext uri="{FF2B5EF4-FFF2-40B4-BE49-F238E27FC236}">
                <a16:creationId xmlns:a16="http://schemas.microsoft.com/office/drawing/2014/main" id="{E2841DD4-450F-40CA-91DB-7B00BC82EE91}"/>
              </a:ext>
            </a:extLst>
          </p:cNvPr>
          <p:cNvSpPr>
            <a:spLocks noChangeArrowheads="1"/>
          </p:cNvSpPr>
          <p:nvPr/>
        </p:nvSpPr>
        <p:spPr bwMode="auto">
          <a:xfrm>
            <a:off x="838200" y="1600200"/>
            <a:ext cx="662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organische Substanz des Bodens</a:t>
            </a:r>
          </a:p>
        </p:txBody>
      </p:sp>
      <p:sp>
        <p:nvSpPr>
          <p:cNvPr id="52228" name="Rechteck 52227">
            <a:extLst>
              <a:ext uri="{FF2B5EF4-FFF2-40B4-BE49-F238E27FC236}">
                <a16:creationId xmlns:a16="http://schemas.microsoft.com/office/drawing/2014/main" id="{C098BDE3-150B-4FC4-B957-E80E98668241}"/>
              </a:ext>
            </a:extLst>
          </p:cNvPr>
          <p:cNvSpPr>
            <a:spLocks noChangeArrowheads="1"/>
          </p:cNvSpPr>
          <p:nvPr/>
        </p:nvSpPr>
        <p:spPr bwMode="auto">
          <a:xfrm>
            <a:off x="685800" y="2057400"/>
            <a:ext cx="7391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Lebende Organismen der Bodenflora und Fauna.</a:t>
            </a:r>
          </a:p>
          <a:p>
            <a:pPr>
              <a:spcBef>
                <a:spcPct val="50000"/>
              </a:spcBef>
            </a:pPr>
            <a:r>
              <a:rPr lang="de-DE" altLang="de-DE">
                <a:latin typeface="Times New Roman" panose="02020603050405020304" pitchFamily="18" charset="0"/>
              </a:rPr>
              <a:t>- Humus (abhängig von Sauerstoff und Feuchtigkeit)</a:t>
            </a:r>
          </a:p>
          <a:p>
            <a:pPr>
              <a:spcBef>
                <a:spcPct val="50000"/>
              </a:spcBef>
            </a:pPr>
            <a:r>
              <a:rPr lang="de-DE" altLang="de-DE">
                <a:latin typeface="Times New Roman" panose="02020603050405020304" pitchFamily="18" charset="0"/>
              </a:rPr>
              <a:t>	* abgestorbene organische substanz</a:t>
            </a:r>
          </a:p>
          <a:p>
            <a:pPr>
              <a:spcBef>
                <a:spcPct val="50000"/>
              </a:spcBef>
            </a:pPr>
            <a:r>
              <a:rPr lang="de-DE" altLang="de-DE">
                <a:latin typeface="Times New Roman" panose="02020603050405020304" pitchFamily="18" charset="0"/>
              </a:rPr>
              <a:t>	* wenig zersetzt, stark zersetzt, neugebildete , organische substanz</a:t>
            </a:r>
          </a:p>
          <a:p>
            <a:pPr>
              <a:spcBef>
                <a:spcPct val="50000"/>
              </a:spcBef>
            </a:pPr>
            <a:r>
              <a:rPr lang="de-DE" altLang="de-DE">
                <a:latin typeface="Times New Roman" panose="02020603050405020304" pitchFamily="18" charset="0"/>
              </a:rPr>
              <a:t>Humus wird unterteilt in Streustoffe und Huminstoffe</a:t>
            </a:r>
          </a:p>
          <a:p>
            <a:pPr>
              <a:spcBef>
                <a:spcPct val="50000"/>
              </a:spcBef>
            </a:pPr>
            <a:r>
              <a:rPr lang="de-DE" altLang="de-DE" i="1">
                <a:latin typeface="Times New Roman" panose="02020603050405020304" pitchFamily="18" charset="0"/>
              </a:rPr>
              <a:t>Huminstoffe</a:t>
            </a:r>
            <a:r>
              <a:rPr lang="de-DE" altLang="de-DE">
                <a:latin typeface="Times New Roman" panose="02020603050405020304" pitchFamily="18" charset="0"/>
              </a:rPr>
              <a:t> : starke Umwandlung , hochmolekulare Verbindung</a:t>
            </a:r>
          </a:p>
          <a:p>
            <a:pPr>
              <a:spcBef>
                <a:spcPct val="50000"/>
              </a:spcBef>
            </a:pPr>
            <a:r>
              <a:rPr lang="de-DE" altLang="de-DE">
                <a:latin typeface="Times New Roman" panose="02020603050405020304" pitchFamily="18" charset="0"/>
              </a:rPr>
              <a:t>	* Huminsäuren</a:t>
            </a:r>
          </a:p>
          <a:p>
            <a:pPr>
              <a:spcBef>
                <a:spcPct val="50000"/>
              </a:spcBef>
            </a:pPr>
            <a:r>
              <a:rPr lang="de-DE" altLang="de-DE">
                <a:latin typeface="Times New Roman" panose="02020603050405020304" pitchFamily="18" charset="0"/>
              </a:rPr>
              <a:t>	* Fulvolsäuren</a:t>
            </a:r>
          </a:p>
          <a:p>
            <a:pPr>
              <a:spcBef>
                <a:spcPct val="50000"/>
              </a:spcBef>
            </a:pPr>
            <a:r>
              <a:rPr lang="de-DE" altLang="de-DE">
                <a:latin typeface="Times New Roman" panose="02020603050405020304" pitchFamily="18" charset="0"/>
              </a:rPr>
              <a:t>	* Humine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Effect transition="in" filter="blinds(horizontal)">
                                      <p:cBhvr>
                                        <p:cTn id="7" dur="500"/>
                                        <p:tgtEl>
                                          <p:spTgt spid="52225">
                                            <p:txEl>
                                              <p:pRg st="0" end="0"/>
                                            </p:txEl>
                                          </p:spTgt>
                                        </p:tgtEl>
                                      </p:cBhvr>
                                    </p:animEffect>
                                  </p:childTnLst>
                                  <p:subTnLst>
                                    <p:animClr clrSpc="rgb" dir="cw">
                                      <p:cBhvr override="childStyle">
                                        <p:cTn dur="1" fill="hold" display="0" masterRel="nextClick" afterEffect="1"/>
                                        <p:tgtEl>
                                          <p:spTgt spid="52225">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trompet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2226">
                                            <p:txEl>
                                              <p:pRg st="0" end="0"/>
                                            </p:txEl>
                                          </p:spTgt>
                                        </p:tgtEl>
                                        <p:attrNameLst>
                                          <p:attrName>style.visibility</p:attrName>
                                        </p:attrNameLst>
                                      </p:cBhvr>
                                      <p:to>
                                        <p:strVal val="visible"/>
                                      </p:to>
                                    </p:set>
                                    <p:animEffect transition="in" filter="blinds(vertical)">
                                      <p:cBhvr>
                                        <p:cTn id="12" dur="500"/>
                                        <p:tgtEl>
                                          <p:spTgt spid="52226">
                                            <p:txEl>
                                              <p:pRg st="0" end="0"/>
                                            </p:txEl>
                                          </p:spTgt>
                                        </p:tgtEl>
                                      </p:cBhvr>
                                    </p:animEffect>
                                  </p:childTnLst>
                                  <p:subTnLst>
                                    <p:animClr clrSpc="rgb" dir="cw">
                                      <p:cBhvr override="childStyle">
                                        <p:cTn dur="1" fill="hold" display="0" masterRel="nextClick" afterEffect="1"/>
                                        <p:tgtEl>
                                          <p:spTgt spid="52226">
                                            <p:txEl>
                                              <p:pRg st="0" end="0"/>
                                            </p:txEl>
                                          </p:spTgt>
                                        </p:tgtEl>
                                        <p:attrNameLst>
                                          <p:attrName>ppt_c</p:attrName>
                                        </p:attrNameLst>
                                      </p:cBhvr>
                                      <p:to>
                                        <a:srgbClr val="FFFF00"/>
                                      </p:to>
                                    </p:animClr>
                                    <p:audio>
                                      <p:cMediaNode>
                                        <p:cTn display="0" masterRel="sameClick">
                                          <p:stCondLst>
                                            <p:cond evt="begin" delay="0">
                                              <p:tn val="10"/>
                                            </p:cond>
                                          </p:stCondLst>
                                          <p:endCondLst>
                                            <p:cond evt="onStopAudio" delay="0">
                                              <p:tgtEl>
                                                <p:sldTgt/>
                                              </p:tgtEl>
                                            </p:cond>
                                          </p:endCondLst>
                                        </p:cTn>
                                        <p:tgtEl>
                                          <p:sndTgt r:embed="rId3" name="ridstorm.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52227">
                                            <p:txEl>
                                              <p:pRg st="0" end="0"/>
                                            </p:txEl>
                                          </p:spTgt>
                                        </p:tgtEl>
                                        <p:attrNameLst>
                                          <p:attrName>style.visibility</p:attrName>
                                        </p:attrNameLst>
                                      </p:cBhvr>
                                      <p:to>
                                        <p:strVal val="visible"/>
                                      </p:to>
                                    </p:set>
                                    <p:anim calcmode="lin" valueType="num">
                                      <p:cBhvr additive="base">
                                        <p:cTn id="17"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222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2227">
                                            <p:txEl>
                                              <p:pRg st="0" end="0"/>
                                            </p:txEl>
                                          </p:spTgt>
                                        </p:tgtEl>
                                        <p:attrNameLst>
                                          <p:attrName>ppt_c</p:attrName>
                                        </p:attrNameLst>
                                      </p:cBhvr>
                                      <p:to>
                                        <a:srgbClr val="66FF33"/>
                                      </p:to>
                                    </p:animClr>
                                    <p:audio>
                                      <p:cMediaNode>
                                        <p:cTn display="0" masterRel="sameClick">
                                          <p:stCondLst>
                                            <p:cond evt="begin" delay="0">
                                              <p:tn val="15"/>
                                            </p:cond>
                                          </p:stCondLst>
                                          <p:endCondLst>
                                            <p:cond evt="onStopAudio" delay="0">
                                              <p:tgtEl>
                                                <p:sldTgt/>
                                              </p:tgtEl>
                                            </p:cond>
                                          </p:endCondLst>
                                        </p:cTn>
                                        <p:tgtEl>
                                          <p:sndTgt r:embed="rId4" name="Wühle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52228"/>
                                        </p:tgtEl>
                                        <p:attrNameLst>
                                          <p:attrName>style.visibility</p:attrName>
                                        </p:attrNameLst>
                                      </p:cBhvr>
                                      <p:to>
                                        <p:strVal val="visible"/>
                                      </p:to>
                                    </p:set>
                                    <p:animEffect transition="in" filter="blinds(vertical)">
                                      <p:cBhvr>
                                        <p:cTn id="23" dur="500"/>
                                        <p:tgtEl>
                                          <p:spTgt spid="52228"/>
                                        </p:tgtEl>
                                      </p:cBhvr>
                                    </p:animEffect>
                                  </p:childTnLst>
                                  <p:subTnLst>
                                    <p:animClr clrSpc="rgb" dir="cw">
                                      <p:cBhvr override="childStyle">
                                        <p:cTn dur="1" fill="hold" display="0" masterRel="nextClick" afterEffect="1"/>
                                        <p:tgtEl>
                                          <p:spTgt spid="52228"/>
                                        </p:tgtEl>
                                        <p:attrNameLst>
                                          <p:attrName>ppt_c</p:attrName>
                                        </p:attrNameLst>
                                      </p:cBhvr>
                                      <p:to>
                                        <a:srgbClr val="FFFF00"/>
                                      </p:to>
                                    </p:animClr>
                                    <p:audio>
                                      <p:cMediaNode>
                                        <p:cTn display="0" masterRel="sameClick">
                                          <p:stCondLst>
                                            <p:cond evt="begin" delay="0">
                                              <p:tn val="21"/>
                                            </p:cond>
                                          </p:stCondLst>
                                          <p:endCondLst>
                                            <p:cond evt="onStopAudio" delay="0">
                                              <p:tgtEl>
                                                <p:sldTgt/>
                                              </p:tgtEl>
                                            </p:cond>
                                          </p:endCondLst>
                                        </p:cTn>
                                        <p:tgtEl>
                                          <p:sndTgt r:embed="rId5" name="day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build="p" autoUpdateAnimBg="0"/>
      <p:bldP spid="52226" grpId="0" build="p" autoUpdateAnimBg="0"/>
      <p:bldP spid="52227" grpId="0" build="p" autoUpdateAnimBg="0"/>
      <p:bldP spid="5222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hteck 53248">
            <a:extLst>
              <a:ext uri="{FF2B5EF4-FFF2-40B4-BE49-F238E27FC236}">
                <a16:creationId xmlns:a16="http://schemas.microsoft.com/office/drawing/2014/main" id="{3E8B93D7-2A8E-4D0D-A757-4040117B18C6}"/>
              </a:ext>
            </a:extLst>
          </p:cNvPr>
          <p:cNvSpPr>
            <a:spLocks noChangeArrowheads="1"/>
          </p:cNvSpPr>
          <p:nvPr/>
        </p:nvSpPr>
        <p:spPr bwMode="auto">
          <a:xfrm>
            <a:off x="838200" y="762000"/>
            <a:ext cx="8304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Arten des Bodenwasser</a:t>
            </a:r>
          </a:p>
        </p:txBody>
      </p:sp>
      <p:sp>
        <p:nvSpPr>
          <p:cNvPr id="53250" name="Rechteck 53249">
            <a:extLst>
              <a:ext uri="{FF2B5EF4-FFF2-40B4-BE49-F238E27FC236}">
                <a16:creationId xmlns:a16="http://schemas.microsoft.com/office/drawing/2014/main" id="{3929B585-4845-4520-A355-F3AB502050AC}"/>
              </a:ext>
            </a:extLst>
          </p:cNvPr>
          <p:cNvSpPr>
            <a:spLocks noChangeArrowheads="1"/>
          </p:cNvSpPr>
          <p:nvPr/>
        </p:nvSpPr>
        <p:spPr bwMode="auto">
          <a:xfrm>
            <a:off x="609600" y="1219200"/>
            <a:ext cx="8001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Oberflächenwasser</a:t>
            </a:r>
          </a:p>
          <a:p>
            <a:pPr>
              <a:spcBef>
                <a:spcPct val="50000"/>
              </a:spcBef>
            </a:pPr>
            <a:r>
              <a:rPr lang="de-DE" altLang="de-DE">
                <a:latin typeface="Times New Roman" panose="02020603050405020304" pitchFamily="18" charset="0"/>
              </a:rPr>
              <a:t>- Haftwasser</a:t>
            </a:r>
          </a:p>
          <a:p>
            <a:pPr>
              <a:spcBef>
                <a:spcPct val="50000"/>
              </a:spcBef>
            </a:pPr>
            <a:r>
              <a:rPr lang="de-DE" altLang="de-DE">
                <a:latin typeface="Times New Roman" panose="02020603050405020304" pitchFamily="18" charset="0"/>
              </a:rPr>
              <a:t>- Sickerwasser</a:t>
            </a:r>
          </a:p>
          <a:p>
            <a:pPr>
              <a:spcBef>
                <a:spcPct val="50000"/>
              </a:spcBef>
            </a:pPr>
            <a:r>
              <a:rPr lang="de-DE" altLang="de-DE">
                <a:latin typeface="Times New Roman" panose="02020603050405020304" pitchFamily="18" charset="0"/>
              </a:rPr>
              <a:t>- Stauwasser</a:t>
            </a:r>
          </a:p>
          <a:p>
            <a:pPr>
              <a:spcBef>
                <a:spcPct val="50000"/>
              </a:spcBef>
            </a:pPr>
            <a:r>
              <a:rPr lang="de-DE" altLang="de-DE">
                <a:latin typeface="Times New Roman" panose="02020603050405020304" pitchFamily="18" charset="0"/>
              </a:rPr>
              <a:t>- Grundwasser</a:t>
            </a:r>
          </a:p>
          <a:p>
            <a:pPr>
              <a:spcBef>
                <a:spcPct val="50000"/>
              </a:spcBef>
            </a:pPr>
            <a:r>
              <a:rPr lang="de-DE" altLang="de-DE">
                <a:latin typeface="Times New Roman" panose="02020603050405020304" pitchFamily="18" charset="0"/>
              </a:rPr>
              <a:t>- Kristallwasser</a:t>
            </a:r>
          </a:p>
          <a:p>
            <a:pPr>
              <a:spcBef>
                <a:spcPct val="50000"/>
              </a:spcBef>
            </a:pPr>
            <a:r>
              <a:rPr lang="de-DE" altLang="de-DE">
                <a:latin typeface="Times New Roman" panose="02020603050405020304" pitchFamily="18" charset="0"/>
              </a:rPr>
              <a:t>- Hydortionswasser</a:t>
            </a:r>
          </a:p>
          <a:p>
            <a:pPr>
              <a:spcBef>
                <a:spcPct val="50000"/>
              </a:spcBef>
            </a:pPr>
            <a:r>
              <a:rPr lang="de-DE" altLang="de-DE">
                <a:latin typeface="Times New Roman" panose="02020603050405020304" pitchFamily="18" charset="0"/>
              </a:rPr>
              <a:t>- Kapilarwasser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3249">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trink.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3250">
                                            <p:txEl>
                                              <p:pRg st="0" end="0"/>
                                            </p:txEl>
                                          </p:spTgt>
                                        </p:tgtEl>
                                        <p:attrNameLst>
                                          <p:attrName>style.visibility</p:attrName>
                                        </p:attrNameLst>
                                      </p:cBhvr>
                                      <p:to>
                                        <p:strVal val="visible"/>
                                      </p:to>
                                    </p:set>
                                    <p:anim calcmode="lin" valueType="num">
                                      <p:cBhvr additive="base">
                                        <p:cTn id="13" dur="500" fill="hold"/>
                                        <p:tgtEl>
                                          <p:spTgt spid="5325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J_SWIM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3250">
                                            <p:txEl>
                                              <p:pRg st="1" end="1"/>
                                            </p:txEl>
                                          </p:spTgt>
                                        </p:tgtEl>
                                        <p:attrNameLst>
                                          <p:attrName>style.visibility</p:attrName>
                                        </p:attrNameLst>
                                      </p:cBhvr>
                                      <p:to>
                                        <p:strVal val="visible"/>
                                      </p:to>
                                    </p:set>
                                    <p:anim calcmode="lin" valueType="num">
                                      <p:cBhvr additive="base">
                                        <p:cTn id="19" dur="500" fill="hold"/>
                                        <p:tgtEl>
                                          <p:spTgt spid="5325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325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1" end="1"/>
                                            </p:txEl>
                                          </p:spTgt>
                                        </p:tgtEl>
                                        <p:attrNameLst>
                                          <p:attrName>ppt_c</p:attrName>
                                        </p:attrNameLst>
                                      </p:cBhvr>
                                      <p:to>
                                        <a:srgbClr val="FFFF00"/>
                                      </p:to>
                                    </p:animClr>
                                    <p:audio>
                                      <p:cMediaNode>
                                        <p:cTn display="0" masterRel="sameClick">
                                          <p:stCondLst>
                                            <p:cond evt="begin" delay="0">
                                              <p:tn val="17"/>
                                            </p:cond>
                                          </p:stCondLst>
                                          <p:endCondLst>
                                            <p:cond evt="onStopAudio" delay="0">
                                              <p:tgtEl>
                                                <p:sldTgt/>
                                              </p:tgtEl>
                                            </p:cond>
                                          </p:endCondLst>
                                        </p:cTn>
                                        <p:tgtEl>
                                          <p:sndTgt r:embed="rId3" name="J_SWIM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3250">
                                            <p:txEl>
                                              <p:pRg st="2" end="2"/>
                                            </p:txEl>
                                          </p:spTgt>
                                        </p:tgtEl>
                                        <p:attrNameLst>
                                          <p:attrName>style.visibility</p:attrName>
                                        </p:attrNameLst>
                                      </p:cBhvr>
                                      <p:to>
                                        <p:strVal val="visible"/>
                                      </p:to>
                                    </p:set>
                                    <p:anim calcmode="lin" valueType="num">
                                      <p:cBhvr additive="base">
                                        <p:cTn id="25" dur="500" fill="hold"/>
                                        <p:tgtEl>
                                          <p:spTgt spid="5325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325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2" end="2"/>
                                            </p:txEl>
                                          </p:spTgt>
                                        </p:tgtEl>
                                        <p:attrNameLst>
                                          <p:attrName>ppt_c</p:attrName>
                                        </p:attrNameLst>
                                      </p:cBhvr>
                                      <p:to>
                                        <a:srgbClr val="FFFF00"/>
                                      </p:to>
                                    </p:animClr>
                                    <p:audio>
                                      <p:cMediaNode>
                                        <p:cTn display="0" masterRel="sameClick">
                                          <p:stCondLst>
                                            <p:cond evt="begin" delay="0">
                                              <p:tn val="23"/>
                                            </p:cond>
                                          </p:stCondLst>
                                          <p:endCondLst>
                                            <p:cond evt="onStopAudio" delay="0">
                                              <p:tgtEl>
                                                <p:sldTgt/>
                                              </p:tgtEl>
                                            </p:cond>
                                          </p:endCondLst>
                                        </p:cTn>
                                        <p:tgtEl>
                                          <p:sndTgt r:embed="rId3" name="J_SWIM1.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3250">
                                            <p:txEl>
                                              <p:pRg st="3" end="3"/>
                                            </p:txEl>
                                          </p:spTgt>
                                        </p:tgtEl>
                                        <p:attrNameLst>
                                          <p:attrName>style.visibility</p:attrName>
                                        </p:attrNameLst>
                                      </p:cBhvr>
                                      <p:to>
                                        <p:strVal val="visible"/>
                                      </p:to>
                                    </p:set>
                                    <p:anim calcmode="lin" valueType="num">
                                      <p:cBhvr additive="base">
                                        <p:cTn id="31" dur="500" fill="hold"/>
                                        <p:tgtEl>
                                          <p:spTgt spid="53250">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325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3" end="3"/>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3" name="J_SWIM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53250">
                                            <p:txEl>
                                              <p:pRg st="4" end="4"/>
                                            </p:txEl>
                                          </p:spTgt>
                                        </p:tgtEl>
                                        <p:attrNameLst>
                                          <p:attrName>style.visibility</p:attrName>
                                        </p:attrNameLst>
                                      </p:cBhvr>
                                      <p:to>
                                        <p:strVal val="visible"/>
                                      </p:to>
                                    </p:set>
                                    <p:anim calcmode="lin" valueType="num">
                                      <p:cBhvr additive="base">
                                        <p:cTn id="37" dur="500" fill="hold"/>
                                        <p:tgtEl>
                                          <p:spTgt spid="53250">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3250">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4" end="4"/>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3" name="J_SWIM1.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53250">
                                            <p:txEl>
                                              <p:pRg st="5" end="5"/>
                                            </p:txEl>
                                          </p:spTgt>
                                        </p:tgtEl>
                                        <p:attrNameLst>
                                          <p:attrName>style.visibility</p:attrName>
                                        </p:attrNameLst>
                                      </p:cBhvr>
                                      <p:to>
                                        <p:strVal val="visible"/>
                                      </p:to>
                                    </p:set>
                                    <p:anim calcmode="lin" valueType="num">
                                      <p:cBhvr additive="base">
                                        <p:cTn id="43" dur="500" fill="hold"/>
                                        <p:tgtEl>
                                          <p:spTgt spid="53250">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3250">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5" end="5"/>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3" name="J_SWIM1.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53250">
                                            <p:txEl>
                                              <p:pRg st="6" end="6"/>
                                            </p:txEl>
                                          </p:spTgt>
                                        </p:tgtEl>
                                        <p:attrNameLst>
                                          <p:attrName>style.visibility</p:attrName>
                                        </p:attrNameLst>
                                      </p:cBhvr>
                                      <p:to>
                                        <p:strVal val="visible"/>
                                      </p:to>
                                    </p:set>
                                    <p:anim calcmode="lin" valueType="num">
                                      <p:cBhvr additive="base">
                                        <p:cTn id="49" dur="500" fill="hold"/>
                                        <p:tgtEl>
                                          <p:spTgt spid="53250">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3250">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6" end="6"/>
                                            </p:txEl>
                                          </p:spTgt>
                                        </p:tgtEl>
                                        <p:attrNameLst>
                                          <p:attrName>ppt_c</p:attrName>
                                        </p:attrNameLst>
                                      </p:cBhvr>
                                      <p:to>
                                        <a:srgbClr val="FFFF00"/>
                                      </p:to>
                                    </p:animClr>
                                    <p:audio>
                                      <p:cMediaNode>
                                        <p:cTn display="0" masterRel="sameClick">
                                          <p:stCondLst>
                                            <p:cond evt="begin" delay="0">
                                              <p:tn val="47"/>
                                            </p:cond>
                                          </p:stCondLst>
                                          <p:endCondLst>
                                            <p:cond evt="onStopAudio" delay="0">
                                              <p:tgtEl>
                                                <p:sldTgt/>
                                              </p:tgtEl>
                                            </p:cond>
                                          </p:endCondLst>
                                        </p:cTn>
                                        <p:tgtEl>
                                          <p:sndTgt r:embed="rId3" name="J_SWIM1.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53250">
                                            <p:txEl>
                                              <p:pRg st="7" end="7"/>
                                            </p:txEl>
                                          </p:spTgt>
                                        </p:tgtEl>
                                        <p:attrNameLst>
                                          <p:attrName>style.visibility</p:attrName>
                                        </p:attrNameLst>
                                      </p:cBhvr>
                                      <p:to>
                                        <p:strVal val="visible"/>
                                      </p:to>
                                    </p:set>
                                    <p:anim calcmode="lin" valueType="num">
                                      <p:cBhvr additive="base">
                                        <p:cTn id="55" dur="500" fill="hold"/>
                                        <p:tgtEl>
                                          <p:spTgt spid="53250">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3250">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3250">
                                            <p:txEl>
                                              <p:pRg st="7" end="7"/>
                                            </p:txEl>
                                          </p:spTgt>
                                        </p:tgtEl>
                                        <p:attrNameLst>
                                          <p:attrName>ppt_c</p:attrName>
                                        </p:attrNameLst>
                                      </p:cBhvr>
                                      <p:to>
                                        <a:srgbClr val="FFFF00"/>
                                      </p:to>
                                    </p:animClr>
                                    <p:audio>
                                      <p:cMediaNode>
                                        <p:cTn display="0" masterRel="sameClick">
                                          <p:stCondLst>
                                            <p:cond evt="begin" delay="0">
                                              <p:tn val="53"/>
                                            </p:cond>
                                          </p:stCondLst>
                                          <p:endCondLst>
                                            <p:cond evt="onStopAudio" delay="0">
                                              <p:tgtEl>
                                                <p:sldTgt/>
                                              </p:tgtEl>
                                            </p:cond>
                                          </p:endCondLst>
                                        </p:cTn>
                                        <p:tgtEl>
                                          <p:sndTgt r:embed="rId3"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build="p" autoUpdateAnimBg="0"/>
      <p:bldP spid="5325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26271313-7D09-4D91-9AD9-634F825EA52A}"/>
              </a:ext>
            </a:extLst>
          </p:cNvPr>
          <p:cNvSpPr>
            <a:spLocks noChangeArrowheads="1"/>
          </p:cNvSpPr>
          <p:nvPr/>
        </p:nvSpPr>
        <p:spPr bwMode="auto">
          <a:xfrm>
            <a:off x="381000" y="304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Frühe Geschichte der Erde (Theorie von Elsässer)</a:t>
            </a:r>
          </a:p>
        </p:txBody>
      </p:sp>
      <p:sp>
        <p:nvSpPr>
          <p:cNvPr id="8194" name="Ellipse 8193">
            <a:extLst>
              <a:ext uri="{FF2B5EF4-FFF2-40B4-BE49-F238E27FC236}">
                <a16:creationId xmlns:a16="http://schemas.microsoft.com/office/drawing/2014/main" id="{E6888F68-E82B-4080-9468-54016540FB26}"/>
              </a:ext>
            </a:extLst>
          </p:cNvPr>
          <p:cNvSpPr>
            <a:spLocks noChangeArrowheads="1"/>
          </p:cNvSpPr>
          <p:nvPr/>
        </p:nvSpPr>
        <p:spPr bwMode="auto">
          <a:xfrm>
            <a:off x="1911350" y="1149350"/>
            <a:ext cx="1282700" cy="12827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195" name="Ellipse 8194">
            <a:extLst>
              <a:ext uri="{FF2B5EF4-FFF2-40B4-BE49-F238E27FC236}">
                <a16:creationId xmlns:a16="http://schemas.microsoft.com/office/drawing/2014/main" id="{784E3731-B0EF-4B76-9E27-BDA3C275B84C}"/>
              </a:ext>
            </a:extLst>
          </p:cNvPr>
          <p:cNvSpPr>
            <a:spLocks noChangeArrowheads="1"/>
          </p:cNvSpPr>
          <p:nvPr/>
        </p:nvSpPr>
        <p:spPr bwMode="auto">
          <a:xfrm>
            <a:off x="2139950" y="1530350"/>
            <a:ext cx="139700" cy="2159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196" name="Ellipse 8195">
            <a:extLst>
              <a:ext uri="{FF2B5EF4-FFF2-40B4-BE49-F238E27FC236}">
                <a16:creationId xmlns:a16="http://schemas.microsoft.com/office/drawing/2014/main" id="{DA49E0CA-42E0-4E64-B7AF-CD462932BD7A}"/>
              </a:ext>
            </a:extLst>
          </p:cNvPr>
          <p:cNvSpPr>
            <a:spLocks noChangeArrowheads="1"/>
          </p:cNvSpPr>
          <p:nvPr/>
        </p:nvSpPr>
        <p:spPr bwMode="auto">
          <a:xfrm>
            <a:off x="2901950" y="1530350"/>
            <a:ext cx="139700" cy="2921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197" name="Ellipse 8196">
            <a:extLst>
              <a:ext uri="{FF2B5EF4-FFF2-40B4-BE49-F238E27FC236}">
                <a16:creationId xmlns:a16="http://schemas.microsoft.com/office/drawing/2014/main" id="{86C8A32D-1C44-4682-8929-C2B0C9E2B4A9}"/>
              </a:ext>
            </a:extLst>
          </p:cNvPr>
          <p:cNvSpPr>
            <a:spLocks noChangeArrowheads="1"/>
          </p:cNvSpPr>
          <p:nvPr/>
        </p:nvSpPr>
        <p:spPr bwMode="auto">
          <a:xfrm>
            <a:off x="2292350" y="1987550"/>
            <a:ext cx="444500" cy="1397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198" name="Rechteck 8197">
            <a:extLst>
              <a:ext uri="{FF2B5EF4-FFF2-40B4-BE49-F238E27FC236}">
                <a16:creationId xmlns:a16="http://schemas.microsoft.com/office/drawing/2014/main" id="{BA477CCB-D94F-4A5F-BFC8-B4EB95D4B6AA}"/>
              </a:ext>
            </a:extLst>
          </p:cNvPr>
          <p:cNvSpPr>
            <a:spLocks noChangeArrowheads="1"/>
          </p:cNvSpPr>
          <p:nvPr/>
        </p:nvSpPr>
        <p:spPr bwMode="auto">
          <a:xfrm>
            <a:off x="3657600" y="1371600"/>
            <a:ext cx="3962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1.Phase:</a:t>
            </a:r>
          </a:p>
          <a:p>
            <a:pPr>
              <a:spcBef>
                <a:spcPct val="50000"/>
              </a:spcBef>
            </a:pPr>
            <a:r>
              <a:rPr lang="de-DE" altLang="de-DE">
                <a:latin typeface="Times New Roman" panose="02020603050405020304" pitchFamily="18" charset="0"/>
              </a:rPr>
              <a:t>Zusammenballung von Meteoriten vor 5 Mrd. Jahren</a:t>
            </a:r>
          </a:p>
        </p:txBody>
      </p:sp>
      <p:sp>
        <p:nvSpPr>
          <p:cNvPr id="8199" name="Ellipse 8198">
            <a:extLst>
              <a:ext uri="{FF2B5EF4-FFF2-40B4-BE49-F238E27FC236}">
                <a16:creationId xmlns:a16="http://schemas.microsoft.com/office/drawing/2014/main" id="{EB486CD9-7063-4E0F-A9D8-F6F49419B9DB}"/>
              </a:ext>
            </a:extLst>
          </p:cNvPr>
          <p:cNvSpPr>
            <a:spLocks noChangeArrowheads="1"/>
          </p:cNvSpPr>
          <p:nvPr/>
        </p:nvSpPr>
        <p:spPr bwMode="auto">
          <a:xfrm>
            <a:off x="2139950" y="2901950"/>
            <a:ext cx="1206500" cy="12065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0" name="Ellipse 8199">
            <a:extLst>
              <a:ext uri="{FF2B5EF4-FFF2-40B4-BE49-F238E27FC236}">
                <a16:creationId xmlns:a16="http://schemas.microsoft.com/office/drawing/2014/main" id="{0C90A076-1835-49AC-ABBE-6E9CB7FEBEAA}"/>
              </a:ext>
            </a:extLst>
          </p:cNvPr>
          <p:cNvSpPr>
            <a:spLocks noChangeArrowheads="1"/>
          </p:cNvSpPr>
          <p:nvPr/>
        </p:nvSpPr>
        <p:spPr bwMode="auto">
          <a:xfrm>
            <a:off x="1987550" y="2673350"/>
            <a:ext cx="1511300" cy="1663700"/>
          </a:xfrm>
          <a:prstGeom prst="ellipse">
            <a:avLst/>
          </a:prstGeom>
          <a:noFill/>
          <a:ln w="127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1" name="Rechteck 8200">
            <a:extLst>
              <a:ext uri="{FF2B5EF4-FFF2-40B4-BE49-F238E27FC236}">
                <a16:creationId xmlns:a16="http://schemas.microsoft.com/office/drawing/2014/main" id="{8D6655D2-8DEC-4C62-AEB3-21BE3F24B677}"/>
              </a:ext>
            </a:extLst>
          </p:cNvPr>
          <p:cNvSpPr>
            <a:spLocks noChangeArrowheads="1"/>
          </p:cNvSpPr>
          <p:nvPr/>
        </p:nvSpPr>
        <p:spPr bwMode="auto">
          <a:xfrm>
            <a:off x="3810000" y="3124200"/>
            <a:ext cx="4953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2. Phase:</a:t>
            </a:r>
          </a:p>
          <a:p>
            <a:pPr>
              <a:spcBef>
                <a:spcPct val="50000"/>
              </a:spcBef>
            </a:pPr>
            <a:r>
              <a:rPr lang="de-DE" altLang="de-DE">
                <a:latin typeface="Times New Roman" panose="02020603050405020304" pitchFamily="18" charset="0"/>
              </a:rPr>
              <a:t>Kompression durch Gravitation</a:t>
            </a:r>
          </a:p>
        </p:txBody>
      </p:sp>
      <p:sp>
        <p:nvSpPr>
          <p:cNvPr id="8202" name="Form 8201">
            <a:extLst>
              <a:ext uri="{FF2B5EF4-FFF2-40B4-BE49-F238E27FC236}">
                <a16:creationId xmlns:a16="http://schemas.microsoft.com/office/drawing/2014/main" id="{16319699-1FA2-4C40-9989-44BD75BD7A36}"/>
              </a:ext>
            </a:extLst>
          </p:cNvPr>
          <p:cNvSpPr>
            <a:spLocks/>
          </p:cNvSpPr>
          <p:nvPr/>
        </p:nvSpPr>
        <p:spPr bwMode="auto">
          <a:xfrm>
            <a:off x="914400" y="5105400"/>
            <a:ext cx="2592388" cy="228600"/>
          </a:xfrm>
          <a:custGeom>
            <a:avLst/>
            <a:gdLst>
              <a:gd name="T0" fmla="*/ 0 w 21613"/>
              <a:gd name="T1" fmla="*/ 0 h 21600"/>
              <a:gd name="T2" fmla="*/ 2592388 w 21613"/>
              <a:gd name="T3" fmla="*/ 228600 h 21600"/>
              <a:gd name="T4" fmla="*/ 1559 w 21613"/>
              <a:gd name="T5" fmla="*/ 228600 h 21600"/>
              <a:gd name="T6" fmla="*/ 0 60000 65536"/>
              <a:gd name="T7" fmla="*/ 0 60000 65536"/>
              <a:gd name="T8" fmla="*/ 0 60000 65536"/>
              <a:gd name="T9" fmla="*/ 0 w 21613"/>
              <a:gd name="T10" fmla="*/ 0 h 21600"/>
              <a:gd name="T11" fmla="*/ 0 w 21613"/>
              <a:gd name="T12" fmla="*/ 0 h 21600"/>
            </a:gdLst>
            <a:ahLst/>
            <a:cxnLst>
              <a:cxn ang="T6">
                <a:pos x="T0" y="T1"/>
              </a:cxn>
              <a:cxn ang="T7">
                <a:pos x="T2" y="T3"/>
              </a:cxn>
              <a:cxn ang="T8">
                <a:pos x="T4" y="T5"/>
              </a:cxn>
            </a:cxnLst>
            <a:rect l="T9" t="T10" r="T11" b="T12"/>
            <a:pathLst>
              <a:path w="21613" h="21600" fill="none" extrusionOk="0">
                <a:moveTo>
                  <a:pt x="0" y="0"/>
                </a:moveTo>
                <a:cubicBezTo>
                  <a:pt x="4" y="0"/>
                  <a:pt x="8" y="-1"/>
                  <a:pt x="13" y="0"/>
                </a:cubicBezTo>
                <a:cubicBezTo>
                  <a:pt x="11942" y="0"/>
                  <a:pt x="21613" y="9670"/>
                  <a:pt x="21613" y="21600"/>
                </a:cubicBezTo>
              </a:path>
              <a:path w="21613" h="21600" stroke="0" extrusionOk="0">
                <a:moveTo>
                  <a:pt x="0" y="0"/>
                </a:moveTo>
                <a:cubicBezTo>
                  <a:pt x="4" y="0"/>
                  <a:pt x="8" y="-1"/>
                  <a:pt x="13" y="0"/>
                </a:cubicBezTo>
                <a:cubicBezTo>
                  <a:pt x="11942" y="0"/>
                  <a:pt x="21613" y="9670"/>
                  <a:pt x="21613" y="21600"/>
                </a:cubicBezTo>
                <a:lnTo>
                  <a:pt x="13"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3" name="Ellipse 8202">
            <a:extLst>
              <a:ext uri="{FF2B5EF4-FFF2-40B4-BE49-F238E27FC236}">
                <a16:creationId xmlns:a16="http://schemas.microsoft.com/office/drawing/2014/main" id="{A5E84DB5-2AA3-4095-830D-9E42412D462A}"/>
              </a:ext>
            </a:extLst>
          </p:cNvPr>
          <p:cNvSpPr>
            <a:spLocks noChangeArrowheads="1"/>
          </p:cNvSpPr>
          <p:nvPr/>
        </p:nvSpPr>
        <p:spPr bwMode="auto">
          <a:xfrm>
            <a:off x="1225550" y="5340350"/>
            <a:ext cx="139700" cy="1397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4" name="Ellipse 8203">
            <a:extLst>
              <a:ext uri="{FF2B5EF4-FFF2-40B4-BE49-F238E27FC236}">
                <a16:creationId xmlns:a16="http://schemas.microsoft.com/office/drawing/2014/main" id="{25DE0580-08FD-4E3A-8E59-B7344266DCD0}"/>
              </a:ext>
            </a:extLst>
          </p:cNvPr>
          <p:cNvSpPr>
            <a:spLocks noChangeArrowheads="1"/>
          </p:cNvSpPr>
          <p:nvPr/>
        </p:nvSpPr>
        <p:spPr bwMode="auto">
          <a:xfrm>
            <a:off x="1758950" y="5416550"/>
            <a:ext cx="139700" cy="1397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5" name="Ellipse 8204">
            <a:extLst>
              <a:ext uri="{FF2B5EF4-FFF2-40B4-BE49-F238E27FC236}">
                <a16:creationId xmlns:a16="http://schemas.microsoft.com/office/drawing/2014/main" id="{1D9CC923-7EEC-471D-9495-002313F79F2A}"/>
              </a:ext>
            </a:extLst>
          </p:cNvPr>
          <p:cNvSpPr>
            <a:spLocks noChangeArrowheads="1"/>
          </p:cNvSpPr>
          <p:nvPr/>
        </p:nvSpPr>
        <p:spPr bwMode="auto">
          <a:xfrm>
            <a:off x="2520950" y="5416550"/>
            <a:ext cx="139700" cy="1397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6" name="Rechteck 8205">
            <a:extLst>
              <a:ext uri="{FF2B5EF4-FFF2-40B4-BE49-F238E27FC236}">
                <a16:creationId xmlns:a16="http://schemas.microsoft.com/office/drawing/2014/main" id="{5B35DFCC-CF1C-4B88-803B-B8EFE8F447E4}"/>
              </a:ext>
            </a:extLst>
          </p:cNvPr>
          <p:cNvSpPr>
            <a:spLocks noChangeArrowheads="1"/>
          </p:cNvSpPr>
          <p:nvPr/>
        </p:nvSpPr>
        <p:spPr bwMode="auto">
          <a:xfrm>
            <a:off x="3810000" y="4724400"/>
            <a:ext cx="5181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3.Phase</a:t>
            </a:r>
          </a:p>
          <a:p>
            <a:pPr>
              <a:spcBef>
                <a:spcPct val="50000"/>
              </a:spcBef>
            </a:pPr>
            <a:r>
              <a:rPr lang="de-DE" altLang="de-DE">
                <a:latin typeface="Times New Roman" panose="02020603050405020304" pitchFamily="18" charset="0"/>
              </a:rPr>
              <a:t>durch Zerfall radioaktiver Elemente wird Energie frei, welche in Strahlung abgegeben wird.</a:t>
            </a:r>
          </a:p>
          <a:p>
            <a:pPr>
              <a:spcBef>
                <a:spcPct val="50000"/>
              </a:spcBef>
            </a:pPr>
            <a:endParaRPr lang="de-DE" altLang="de-DE">
              <a:latin typeface="Times New Roman" panose="02020603050405020304" pitchFamily="18" charset="0"/>
            </a:endParaRPr>
          </a:p>
        </p:txBody>
      </p:sp>
      <p:sp>
        <p:nvSpPr>
          <p:cNvPr id="8207" name="Rechteck 8206">
            <a:extLst>
              <a:ext uri="{FF2B5EF4-FFF2-40B4-BE49-F238E27FC236}">
                <a16:creationId xmlns:a16="http://schemas.microsoft.com/office/drawing/2014/main" id="{7AA88EE6-FE77-43FE-9863-6EC5FC5ACB94}"/>
              </a:ext>
            </a:extLst>
          </p:cNvPr>
          <p:cNvSpPr>
            <a:spLocks noChangeArrowheads="1"/>
          </p:cNvSpPr>
          <p:nvPr/>
        </p:nvSpPr>
        <p:spPr bwMode="auto">
          <a:xfrm>
            <a:off x="228600" y="1143000"/>
            <a:ext cx="16002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Das Sonnensystem entstand mit großer Wahr-scheinlichkeit vor etwa 4,6 Jahren durch die Konden-sation einer kosmischen Gas und Staubwolke. Die Planeten haben - je nach ihrer Entfernung von der Sonne  und ihrer Größe - unterschiedliche chemische Zusammensetzungen.</a:t>
            </a:r>
          </a:p>
          <a:p>
            <a:pPr>
              <a:spcBef>
                <a:spcPct val="50000"/>
              </a:spcBef>
            </a:pPr>
            <a:r>
              <a:rPr lang="de-DE" altLang="de-DE" sz="1000">
                <a:latin typeface="Times New Roman" panose="02020603050405020304" pitchFamily="18" charset="0"/>
              </a:rPr>
              <a:t>Die Erde entwickelte sich  durch Anlagerung kleiner Materieklumpen zu ihrer heutigen Größe . Bei ihrer Entstehung war sie  wahr-scheinlich ein homogener Körper, der durch Akretion einfallender Materie und Kompaktion (Verdichtung) des Erdinneren aufgeheizt wurde. Durch radioaktiven Zerfall begann sich die Er-de weiter zu erwärmen und </a:t>
            </a:r>
          </a:p>
        </p:txBody>
      </p:sp>
      <p:sp>
        <p:nvSpPr>
          <p:cNvPr id="8208" name="Rechteck 8207">
            <a:extLst>
              <a:ext uri="{FF2B5EF4-FFF2-40B4-BE49-F238E27FC236}">
                <a16:creationId xmlns:a16="http://schemas.microsoft.com/office/drawing/2014/main" id="{0CDCE9C0-1FC0-4D35-AFE1-C9431F5B5D38}"/>
              </a:ext>
            </a:extLst>
          </p:cNvPr>
          <p:cNvSpPr>
            <a:spLocks noChangeArrowheads="1"/>
          </p:cNvSpPr>
          <p:nvPr/>
        </p:nvSpPr>
        <p:spPr bwMode="auto">
          <a:xfrm>
            <a:off x="304800" y="5638800"/>
            <a:ext cx="861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erreichte innerhalb weniger  hundert Millionen Jahre wahrscheinlich die Temperatur bei der Eisen schmilzt. Tropfen aus flüssigem Eisen sanken bis zur Erdmitte hin-ab, während leichteres Material nach oben stieg und die äußere Schale bildete, die schließlich zu den Kontinenten wurde. durch Entgasung entstanden die Ozeane und die erste Atmosphäre. auf diese Weise wurde die Erde zu einem differenzierten Planeten mit chemisch unterschiedlichen Schalen: einem Kern aus Eisen, einem Mantel aus Magnesium - Eisen - Silikaten und einer im wesentlichen aus Sauerstoff, Silicium, Aluminium, Calcium und den  radioaktiven Elementen bestehenden Kruste.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8193">
                                            <p:txEl>
                                              <p:pRg st="0" end="0"/>
                                            </p:txEl>
                                          </p:spTgt>
                                        </p:tgtEl>
                                        <p:attrNameLst>
                                          <p:attrName>style.visibility</p:attrName>
                                        </p:attrNameLst>
                                      </p:cBhvr>
                                      <p:to>
                                        <p:strVal val="visible"/>
                                      </p:to>
                                    </p:set>
                                    <p:anim calcmode="lin" valueType="num">
                                      <p:cBhvr additive="base">
                                        <p:cTn id="7" dur="75" fill="hold"/>
                                        <p:tgtEl>
                                          <p:spTgt spid="8193">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81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_SHOO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linds(horizontal)">
                                      <p:cBhvr>
                                        <p:cTn id="13" dur="500"/>
                                        <p:tgtEl>
                                          <p:spTgt spid="8194"/>
                                        </p:tgtEl>
                                      </p:cBhvr>
                                    </p:animEffect>
                                  </p:childTnLst>
                                  <p:subTnLst>
                                    <p:audio>
                                      <p:cMediaNode>
                                        <p:cTn display="0" masterRel="sameClick">
                                          <p:stCondLst>
                                            <p:cond evt="begin" delay="0">
                                              <p:tn val="11"/>
                                            </p:cond>
                                          </p:stCondLst>
                                          <p:endCondLst>
                                            <p:cond evt="onStopAudio" delay="0">
                                              <p:tgtEl>
                                                <p:sldTgt/>
                                              </p:tgtEl>
                                            </p:cond>
                                          </p:endCondLst>
                                        </p:cTn>
                                        <p:tgtEl>
                                          <p:sndTgt r:embed="rId3" name="anfang.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500" fill="hold"/>
                                        <p:tgtEl>
                                          <p:spTgt spid="8195"/>
                                        </p:tgtEl>
                                        <p:attrNameLst>
                                          <p:attrName>ppt_x</p:attrName>
                                        </p:attrNameLst>
                                      </p:cBhvr>
                                      <p:tavLst>
                                        <p:tav tm="0">
                                          <p:val>
                                            <p:strVal val="0-#ppt_w/2"/>
                                          </p:val>
                                        </p:tav>
                                        <p:tav tm="100000">
                                          <p:val>
                                            <p:strVal val="#ppt_x"/>
                                          </p:val>
                                        </p:tav>
                                      </p:tavLst>
                                    </p:anim>
                                    <p:anim calcmode="lin" valueType="num">
                                      <p:cBhvr additive="base">
                                        <p:cTn id="19" dur="500" fill="hold"/>
                                        <p:tgtEl>
                                          <p:spTgt spid="8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J_SHOOT.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 fill="hold"/>
                                        <p:tgtEl>
                                          <p:spTgt spid="8196"/>
                                        </p:tgtEl>
                                        <p:attrNameLst>
                                          <p:attrName>ppt_x</p:attrName>
                                        </p:attrNameLst>
                                      </p:cBhvr>
                                      <p:tavLst>
                                        <p:tav tm="0">
                                          <p:val>
                                            <p:strVal val="1+#ppt_w/2"/>
                                          </p:val>
                                        </p:tav>
                                        <p:tav tm="100000">
                                          <p:val>
                                            <p:strVal val="#ppt_x"/>
                                          </p:val>
                                        </p:tav>
                                      </p:tavLst>
                                    </p:anim>
                                    <p:anim calcmode="lin" valueType="num">
                                      <p:cBhvr additive="base">
                                        <p:cTn id="25" dur="500" fill="hold"/>
                                        <p:tgtEl>
                                          <p:spTgt spid="81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J_SHOOT.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8197"/>
                                        </p:tgtEl>
                                        <p:attrNameLst>
                                          <p:attrName>style.visibility</p:attrName>
                                        </p:attrNameLst>
                                      </p:cBhvr>
                                      <p:to>
                                        <p:strVal val="visible"/>
                                      </p:to>
                                    </p:set>
                                    <p:anim calcmode="lin" valueType="num">
                                      <p:cBhvr additive="base">
                                        <p:cTn id="30" dur="500" fill="hold"/>
                                        <p:tgtEl>
                                          <p:spTgt spid="8197"/>
                                        </p:tgtEl>
                                        <p:attrNameLst>
                                          <p:attrName>ppt_x</p:attrName>
                                        </p:attrNameLst>
                                      </p:cBhvr>
                                      <p:tavLst>
                                        <p:tav tm="0">
                                          <p:val>
                                            <p:strVal val="0-#ppt_w/2"/>
                                          </p:val>
                                        </p:tav>
                                        <p:tav tm="100000">
                                          <p:val>
                                            <p:strVal val="#ppt_x"/>
                                          </p:val>
                                        </p:tav>
                                      </p:tavLst>
                                    </p:anim>
                                    <p:anim calcmode="lin" valueType="num">
                                      <p:cBhvr additive="base">
                                        <p:cTn id="31" dur="500" fill="hold"/>
                                        <p:tgtEl>
                                          <p:spTgt spid="8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J_SHOOT.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8198"/>
                                        </p:tgtEl>
                                        <p:attrNameLst>
                                          <p:attrName>style.visibility</p:attrName>
                                        </p:attrNameLst>
                                      </p:cBhvr>
                                      <p:to>
                                        <p:strVal val="visible"/>
                                      </p:to>
                                    </p:set>
                                    <p:anim calcmode="lin" valueType="num">
                                      <p:cBhvr additive="base">
                                        <p:cTn id="36" dur="500" fill="hold"/>
                                        <p:tgtEl>
                                          <p:spTgt spid="8198"/>
                                        </p:tgtEl>
                                        <p:attrNameLst>
                                          <p:attrName>ppt_x</p:attrName>
                                        </p:attrNameLst>
                                      </p:cBhvr>
                                      <p:tavLst>
                                        <p:tav tm="0">
                                          <p:val>
                                            <p:strVal val="0-#ppt_w/2"/>
                                          </p:val>
                                        </p:tav>
                                        <p:tav tm="100000">
                                          <p:val>
                                            <p:strVal val="#ppt_x"/>
                                          </p:val>
                                        </p:tav>
                                      </p:tavLst>
                                    </p:anim>
                                    <p:anim calcmode="lin" valueType="num">
                                      <p:cBhvr additive="base">
                                        <p:cTn id="37" dur="500" fill="hold"/>
                                        <p:tgtEl>
                                          <p:spTgt spid="8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anfan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8199"/>
                                        </p:tgtEl>
                                        <p:attrNameLst>
                                          <p:attrName>style.visibility</p:attrName>
                                        </p:attrNameLst>
                                      </p:cBhvr>
                                      <p:to>
                                        <p:strVal val="visible"/>
                                      </p:to>
                                    </p:set>
                                    <p:anim calcmode="lin" valueType="num">
                                      <p:cBhvr additive="base">
                                        <p:cTn id="42" dur="500" fill="hold"/>
                                        <p:tgtEl>
                                          <p:spTgt spid="8199"/>
                                        </p:tgtEl>
                                        <p:attrNameLst>
                                          <p:attrName>ppt_x</p:attrName>
                                        </p:attrNameLst>
                                      </p:cBhvr>
                                      <p:tavLst>
                                        <p:tav tm="0">
                                          <p:val>
                                            <p:strVal val="#ppt_x"/>
                                          </p:val>
                                        </p:tav>
                                        <p:tav tm="100000">
                                          <p:val>
                                            <p:strVal val="#ppt_x"/>
                                          </p:val>
                                        </p:tav>
                                      </p:tavLst>
                                    </p:anim>
                                    <p:anim calcmode="lin" valueType="num">
                                      <p:cBhvr additive="base">
                                        <p:cTn id="43" dur="500" fill="hold"/>
                                        <p:tgtEl>
                                          <p:spTgt spid="819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J_SHOOT.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8200"/>
                                        </p:tgtEl>
                                        <p:attrNameLst>
                                          <p:attrName>style.visibility</p:attrName>
                                        </p:attrNameLst>
                                      </p:cBhvr>
                                      <p:to>
                                        <p:strVal val="visible"/>
                                      </p:to>
                                    </p:set>
                                    <p:anim calcmode="lin" valueType="num">
                                      <p:cBhvr additive="base">
                                        <p:cTn id="48" dur="500" fill="hold"/>
                                        <p:tgtEl>
                                          <p:spTgt spid="8200"/>
                                        </p:tgtEl>
                                        <p:attrNameLst>
                                          <p:attrName>ppt_x</p:attrName>
                                        </p:attrNameLst>
                                      </p:cBhvr>
                                      <p:tavLst>
                                        <p:tav tm="0">
                                          <p:val>
                                            <p:strVal val="#ppt_x"/>
                                          </p:val>
                                        </p:tav>
                                        <p:tav tm="100000">
                                          <p:val>
                                            <p:strVal val="#ppt_x"/>
                                          </p:val>
                                        </p:tav>
                                      </p:tavLst>
                                    </p:anim>
                                    <p:anim calcmode="lin" valueType="num">
                                      <p:cBhvr additive="base">
                                        <p:cTn id="49" dur="500" fill="hold"/>
                                        <p:tgtEl>
                                          <p:spTgt spid="82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J_SHOOT.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201"/>
                                        </p:tgtEl>
                                        <p:attrNameLst>
                                          <p:attrName>style.visibility</p:attrName>
                                        </p:attrNameLst>
                                      </p:cBhvr>
                                      <p:to>
                                        <p:strVal val="visible"/>
                                      </p:to>
                                    </p:set>
                                    <p:anim calcmode="lin" valueType="num">
                                      <p:cBhvr additive="base">
                                        <p:cTn id="54" dur="500" fill="hold"/>
                                        <p:tgtEl>
                                          <p:spTgt spid="8201"/>
                                        </p:tgtEl>
                                        <p:attrNameLst>
                                          <p:attrName>ppt_x</p:attrName>
                                        </p:attrNameLst>
                                      </p:cBhvr>
                                      <p:tavLst>
                                        <p:tav tm="0">
                                          <p:val>
                                            <p:strVal val="#ppt_x"/>
                                          </p:val>
                                        </p:tav>
                                        <p:tav tm="100000">
                                          <p:val>
                                            <p:strVal val="#ppt_x"/>
                                          </p:val>
                                        </p:tav>
                                      </p:tavLst>
                                    </p:anim>
                                    <p:anim calcmode="lin" valueType="num">
                                      <p:cBhvr additive="base">
                                        <p:cTn id="55" dur="500" fill="hold"/>
                                        <p:tgtEl>
                                          <p:spTgt spid="82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anfan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202"/>
                                        </p:tgtEl>
                                        <p:attrNameLst>
                                          <p:attrName>style.visibility</p:attrName>
                                        </p:attrNameLst>
                                      </p:cBhvr>
                                      <p:to>
                                        <p:strVal val="visible"/>
                                      </p:to>
                                    </p:set>
                                    <p:animEffect transition="in" filter="blinds(horizontal)">
                                      <p:cBhvr>
                                        <p:cTn id="60" dur="500"/>
                                        <p:tgtEl>
                                          <p:spTgt spid="8202"/>
                                        </p:tgtEl>
                                      </p:cBhvr>
                                    </p:animEffect>
                                  </p:childTnLst>
                                  <p:subTnLst>
                                    <p:audio>
                                      <p:cMediaNode>
                                        <p:cTn display="0" masterRel="sameClick">
                                          <p:stCondLst>
                                            <p:cond evt="begin" delay="0">
                                              <p:tn val="58"/>
                                            </p:cond>
                                          </p:stCondLst>
                                          <p:endCondLst>
                                            <p:cond evt="onStopAudio" delay="0">
                                              <p:tgtEl>
                                                <p:sldTgt/>
                                              </p:tgtEl>
                                            </p:cond>
                                          </p:endCondLst>
                                        </p:cTn>
                                        <p:tgtEl>
                                          <p:sndTgt r:embed="rId4" name="DIN1.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5" fill="hold" grpId="0" nodeType="clickEffect">
                                  <p:stCondLst>
                                    <p:cond delay="0"/>
                                  </p:stCondLst>
                                  <p:childTnLst>
                                    <p:set>
                                      <p:cBhvr>
                                        <p:cTn id="64" dur="1" fill="hold">
                                          <p:stCondLst>
                                            <p:cond delay="0"/>
                                          </p:stCondLst>
                                        </p:cTn>
                                        <p:tgtEl>
                                          <p:spTgt spid="8203"/>
                                        </p:tgtEl>
                                        <p:attrNameLst>
                                          <p:attrName>style.visibility</p:attrName>
                                        </p:attrNameLst>
                                      </p:cBhvr>
                                      <p:to>
                                        <p:strVal val="visible"/>
                                      </p:to>
                                    </p:set>
                                    <p:animEffect transition="in" filter="blinds(vertical)">
                                      <p:cBhvr>
                                        <p:cTn id="65" dur="500"/>
                                        <p:tgtEl>
                                          <p:spTgt spid="8203"/>
                                        </p:tgtEl>
                                      </p:cBhvr>
                                    </p:animEffect>
                                  </p:childTnLst>
                                  <p:subTnLst>
                                    <p:audio>
                                      <p:cMediaNode>
                                        <p:cTn display="0" masterRel="sameClick">
                                          <p:stCondLst>
                                            <p:cond evt="begin" delay="0">
                                              <p:tn val="63"/>
                                            </p:cond>
                                          </p:stCondLst>
                                          <p:endCondLst>
                                            <p:cond evt="onStopAudio" delay="0">
                                              <p:tgtEl>
                                                <p:sldTgt/>
                                              </p:tgtEl>
                                            </p:cond>
                                          </p:endCondLst>
                                        </p:cTn>
                                        <p:tgtEl>
                                          <p:sndTgt r:embed="rId2" name="J_SHOOT.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5" fill="hold" grpId="0" nodeType="clickEffect">
                                  <p:stCondLst>
                                    <p:cond delay="0"/>
                                  </p:stCondLst>
                                  <p:childTnLst>
                                    <p:set>
                                      <p:cBhvr>
                                        <p:cTn id="69" dur="1" fill="hold">
                                          <p:stCondLst>
                                            <p:cond delay="0"/>
                                          </p:stCondLst>
                                        </p:cTn>
                                        <p:tgtEl>
                                          <p:spTgt spid="8204"/>
                                        </p:tgtEl>
                                        <p:attrNameLst>
                                          <p:attrName>style.visibility</p:attrName>
                                        </p:attrNameLst>
                                      </p:cBhvr>
                                      <p:to>
                                        <p:strVal val="visible"/>
                                      </p:to>
                                    </p:set>
                                    <p:animEffect transition="in" filter="blinds(vertical)">
                                      <p:cBhvr>
                                        <p:cTn id="70" dur="500"/>
                                        <p:tgtEl>
                                          <p:spTgt spid="8204"/>
                                        </p:tgtEl>
                                      </p:cBhvr>
                                    </p:animEffect>
                                  </p:childTnLst>
                                  <p:subTnLst>
                                    <p:audio>
                                      <p:cMediaNode>
                                        <p:cTn display="0" masterRel="sameClick">
                                          <p:stCondLst>
                                            <p:cond evt="begin" delay="0">
                                              <p:tn val="68"/>
                                            </p:cond>
                                          </p:stCondLst>
                                          <p:endCondLst>
                                            <p:cond evt="onStopAudio" delay="0">
                                              <p:tgtEl>
                                                <p:sldTgt/>
                                              </p:tgtEl>
                                            </p:cond>
                                          </p:endCondLst>
                                        </p:cTn>
                                        <p:tgtEl>
                                          <p:sndTgt r:embed="rId2" name="J_SHOO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5" fill="hold" grpId="0" nodeType="clickEffect">
                                  <p:stCondLst>
                                    <p:cond delay="0"/>
                                  </p:stCondLst>
                                  <p:childTnLst>
                                    <p:set>
                                      <p:cBhvr>
                                        <p:cTn id="74" dur="1" fill="hold">
                                          <p:stCondLst>
                                            <p:cond delay="0"/>
                                          </p:stCondLst>
                                        </p:cTn>
                                        <p:tgtEl>
                                          <p:spTgt spid="8205"/>
                                        </p:tgtEl>
                                        <p:attrNameLst>
                                          <p:attrName>style.visibility</p:attrName>
                                        </p:attrNameLst>
                                      </p:cBhvr>
                                      <p:to>
                                        <p:strVal val="visible"/>
                                      </p:to>
                                    </p:set>
                                    <p:animEffect transition="in" filter="blinds(vertical)">
                                      <p:cBhvr>
                                        <p:cTn id="75" dur="500"/>
                                        <p:tgtEl>
                                          <p:spTgt spid="8205"/>
                                        </p:tgtEl>
                                      </p:cBhvr>
                                    </p:animEffect>
                                  </p:childTnLst>
                                  <p:subTnLst>
                                    <p:audio>
                                      <p:cMediaNode>
                                        <p:cTn display="0" masterRel="sameClick">
                                          <p:stCondLst>
                                            <p:cond evt="begin" delay="0">
                                              <p:tn val="73"/>
                                            </p:cond>
                                          </p:stCondLst>
                                          <p:endCondLst>
                                            <p:cond evt="onStopAudio" delay="0">
                                              <p:tgtEl>
                                                <p:sldTgt/>
                                              </p:tgtEl>
                                            </p:cond>
                                          </p:endCondLst>
                                        </p:cTn>
                                        <p:tgtEl>
                                          <p:sndTgt r:embed="rId2" name="J_SHOOT.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3" fill="hold" grpId="0" nodeType="clickEffect">
                                  <p:stCondLst>
                                    <p:cond delay="0"/>
                                  </p:stCondLst>
                                  <p:childTnLst>
                                    <p:set>
                                      <p:cBhvr>
                                        <p:cTn id="79" dur="1" fill="hold">
                                          <p:stCondLst>
                                            <p:cond delay="0"/>
                                          </p:stCondLst>
                                        </p:cTn>
                                        <p:tgtEl>
                                          <p:spTgt spid="8206"/>
                                        </p:tgtEl>
                                        <p:attrNameLst>
                                          <p:attrName>style.visibility</p:attrName>
                                        </p:attrNameLst>
                                      </p:cBhvr>
                                      <p:to>
                                        <p:strVal val="visible"/>
                                      </p:to>
                                    </p:set>
                                    <p:anim calcmode="lin" valueType="num">
                                      <p:cBhvr additive="base">
                                        <p:cTn id="80" dur="500" fill="hold"/>
                                        <p:tgtEl>
                                          <p:spTgt spid="8206"/>
                                        </p:tgtEl>
                                        <p:attrNameLst>
                                          <p:attrName>ppt_x</p:attrName>
                                        </p:attrNameLst>
                                      </p:cBhvr>
                                      <p:tavLst>
                                        <p:tav tm="0">
                                          <p:val>
                                            <p:strVal val="1+#ppt_w/2"/>
                                          </p:val>
                                        </p:tav>
                                        <p:tav tm="100000">
                                          <p:val>
                                            <p:strVal val="#ppt_x"/>
                                          </p:val>
                                        </p:tav>
                                      </p:tavLst>
                                    </p:anim>
                                    <p:anim calcmode="lin" valueType="num">
                                      <p:cBhvr additive="base">
                                        <p:cTn id="81" dur="500" fill="hold"/>
                                        <p:tgtEl>
                                          <p:spTgt spid="82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anfan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5" fill="hold" grpId="0" nodeType="clickEffect">
                                  <p:stCondLst>
                                    <p:cond delay="0"/>
                                  </p:stCondLst>
                                  <p:iterate type="wd">
                                    <p:tmPct val="100000"/>
                                  </p:iterate>
                                  <p:childTnLst>
                                    <p:set>
                                      <p:cBhvr>
                                        <p:cTn id="85" dur="1" fill="hold">
                                          <p:stCondLst>
                                            <p:cond delay="0"/>
                                          </p:stCondLst>
                                        </p:cTn>
                                        <p:tgtEl>
                                          <p:spTgt spid="8207">
                                            <p:txEl>
                                              <p:pRg st="0" end="0"/>
                                            </p:txEl>
                                          </p:spTgt>
                                        </p:tgtEl>
                                        <p:attrNameLst>
                                          <p:attrName>style.visibility</p:attrName>
                                        </p:attrNameLst>
                                      </p:cBhvr>
                                      <p:to>
                                        <p:strVal val="visible"/>
                                      </p:to>
                                    </p:set>
                                    <p:animEffect transition="in" filter="blinds(vertical)">
                                      <p:cBhvr>
                                        <p:cTn id="86" dur="300"/>
                                        <p:tgtEl>
                                          <p:spTgt spid="8207">
                                            <p:txEl>
                                              <p:pRg st="0" end="0"/>
                                            </p:txEl>
                                          </p:spTgt>
                                        </p:tgtEl>
                                      </p:cBhvr>
                                    </p:animEffect>
                                  </p:childTnLst>
                                  <p:subTnLst>
                                    <p:audio>
                                      <p:cMediaNode>
                                        <p:cTn display="0" masterRel="sameClick">
                                          <p:stCondLst>
                                            <p:cond evt="begin" delay="0">
                                              <p:tn val="84"/>
                                            </p:cond>
                                          </p:stCondLst>
                                          <p:endCondLst>
                                            <p:cond evt="onStopAudio" delay="0">
                                              <p:tgtEl>
                                                <p:sldTgt/>
                                              </p:tgtEl>
                                            </p:cond>
                                          </p:endCondLst>
                                        </p:cTn>
                                        <p:tgtEl>
                                          <p:sndTgt r:embed="rId5" name="Kamera"/>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5" fill="hold" grpId="0" nodeType="clickEffect">
                                  <p:stCondLst>
                                    <p:cond delay="0"/>
                                  </p:stCondLst>
                                  <p:iterate type="wd">
                                    <p:tmPct val="100000"/>
                                  </p:iterate>
                                  <p:childTnLst>
                                    <p:set>
                                      <p:cBhvr>
                                        <p:cTn id="90" dur="1" fill="hold">
                                          <p:stCondLst>
                                            <p:cond delay="0"/>
                                          </p:stCondLst>
                                        </p:cTn>
                                        <p:tgtEl>
                                          <p:spTgt spid="8207">
                                            <p:txEl>
                                              <p:pRg st="1" end="1"/>
                                            </p:txEl>
                                          </p:spTgt>
                                        </p:tgtEl>
                                        <p:attrNameLst>
                                          <p:attrName>style.visibility</p:attrName>
                                        </p:attrNameLst>
                                      </p:cBhvr>
                                      <p:to>
                                        <p:strVal val="visible"/>
                                      </p:to>
                                    </p:set>
                                    <p:animEffect transition="in" filter="blinds(vertical)">
                                      <p:cBhvr>
                                        <p:cTn id="91" dur="300"/>
                                        <p:tgtEl>
                                          <p:spTgt spid="8207">
                                            <p:txEl>
                                              <p:pRg st="1" end="1"/>
                                            </p:txEl>
                                          </p:spTgt>
                                        </p:tgtEl>
                                      </p:cBhvr>
                                    </p:animEffect>
                                  </p:childTnLst>
                                  <p:subTnLst>
                                    <p:audio>
                                      <p:cMediaNode>
                                        <p:cTn display="0" masterRel="sameClick">
                                          <p:stCondLst>
                                            <p:cond evt="begin" delay="0">
                                              <p:tn val="89"/>
                                            </p:cond>
                                          </p:stCondLst>
                                          <p:endCondLst>
                                            <p:cond evt="onStopAudio" delay="0">
                                              <p:tgtEl>
                                                <p:sldTgt/>
                                              </p:tgtEl>
                                            </p:cond>
                                          </p:endCondLst>
                                        </p:cTn>
                                        <p:tgtEl>
                                          <p:sndTgt r:embed="rId5" name="Kamera"/>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1" fill="hold" grpId="0" nodeType="clickEffect">
                                  <p:stCondLst>
                                    <p:cond delay="0"/>
                                  </p:stCondLst>
                                  <p:iterate type="wd">
                                    <p:tmPct val="100000"/>
                                  </p:iterate>
                                  <p:childTnLst>
                                    <p:set>
                                      <p:cBhvr>
                                        <p:cTn id="95" dur="1" fill="hold">
                                          <p:stCondLst>
                                            <p:cond delay="0"/>
                                          </p:stCondLst>
                                        </p:cTn>
                                        <p:tgtEl>
                                          <p:spTgt spid="8208">
                                            <p:txEl>
                                              <p:pRg st="0" end="0"/>
                                            </p:txEl>
                                          </p:spTgt>
                                        </p:tgtEl>
                                        <p:attrNameLst>
                                          <p:attrName>style.visibility</p:attrName>
                                        </p:attrNameLst>
                                      </p:cBhvr>
                                      <p:to>
                                        <p:strVal val="visible"/>
                                      </p:to>
                                    </p:set>
                                    <p:anim calcmode="lin" valueType="num">
                                      <p:cBhvr additive="base">
                                        <p:cTn id="96" dur="300" fill="hold"/>
                                        <p:tgtEl>
                                          <p:spTgt spid="8208">
                                            <p:txEl>
                                              <p:pRg st="0" end="0"/>
                                            </p:txEl>
                                          </p:spTgt>
                                        </p:tgtEl>
                                        <p:attrNameLst>
                                          <p:attrName>ppt_x</p:attrName>
                                        </p:attrNameLst>
                                      </p:cBhvr>
                                      <p:tavLst>
                                        <p:tav tm="0">
                                          <p:val>
                                            <p:strVal val="#ppt_x"/>
                                          </p:val>
                                        </p:tav>
                                        <p:tav tm="100000">
                                          <p:val>
                                            <p:strVal val="#ppt_x"/>
                                          </p:val>
                                        </p:tav>
                                      </p:tavLst>
                                    </p:anim>
                                    <p:anim calcmode="lin" valueType="num">
                                      <p:cBhvr additive="base">
                                        <p:cTn id="97" dur="300" fill="hold"/>
                                        <p:tgtEl>
                                          <p:spTgt spid="820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5"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uild="p" autoUpdateAnimBg="0"/>
      <p:bldP spid="8194" grpId="0" animBg="1"/>
      <p:bldP spid="8195" grpId="0" animBg="1"/>
      <p:bldP spid="8196" grpId="0" animBg="1"/>
      <p:bldP spid="8197" grpId="0" animBg="1"/>
      <p:bldP spid="8198" grpId="0" autoUpdateAnimBg="0"/>
      <p:bldP spid="8199" grpId="0" animBg="1"/>
      <p:bldP spid="8200" grpId="0" animBg="1"/>
      <p:bldP spid="8201" grpId="0" autoUpdateAnimBg="0"/>
      <p:bldP spid="8202" grpId="0" animBg="1"/>
      <p:bldP spid="8203" grpId="0" animBg="1"/>
      <p:bldP spid="8204" grpId="0" animBg="1"/>
      <p:bldP spid="8205" grpId="0" animBg="1"/>
      <p:bldP spid="8206" grpId="0" autoUpdateAnimBg="0"/>
      <p:bldP spid="8207" grpId="0" build="p" autoUpdateAnimBg="0"/>
      <p:bldP spid="8208"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hteck 54272">
            <a:extLst>
              <a:ext uri="{FF2B5EF4-FFF2-40B4-BE49-F238E27FC236}">
                <a16:creationId xmlns:a16="http://schemas.microsoft.com/office/drawing/2014/main" id="{FAB1C872-857D-4261-9790-E9743012B83A}"/>
              </a:ext>
            </a:extLst>
          </p:cNvPr>
          <p:cNvSpPr>
            <a:spLocks noChangeArrowheads="1"/>
          </p:cNvSpPr>
          <p:nvPr/>
        </p:nvSpPr>
        <p:spPr bwMode="auto">
          <a:xfrm>
            <a:off x="533400" y="5334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Erläutern Sie physikalische und mechanische Bodeneigenschaften !</a:t>
            </a:r>
          </a:p>
        </p:txBody>
      </p:sp>
      <p:sp>
        <p:nvSpPr>
          <p:cNvPr id="54274" name="Rechteck 54273">
            <a:extLst>
              <a:ext uri="{FF2B5EF4-FFF2-40B4-BE49-F238E27FC236}">
                <a16:creationId xmlns:a16="http://schemas.microsoft.com/office/drawing/2014/main" id="{952A3C25-6F33-44FC-BEF4-05DBAA15D070}"/>
              </a:ext>
            </a:extLst>
          </p:cNvPr>
          <p:cNvSpPr>
            <a:spLocks noChangeArrowheads="1"/>
          </p:cNvSpPr>
          <p:nvPr/>
        </p:nvSpPr>
        <p:spPr bwMode="auto">
          <a:xfrm>
            <a:off x="533400" y="1066800"/>
            <a:ext cx="81534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Feldkapazität</a:t>
            </a:r>
          </a:p>
          <a:p>
            <a:pPr>
              <a:spcBef>
                <a:spcPct val="50000"/>
              </a:spcBef>
            </a:pPr>
            <a:r>
              <a:rPr lang="de-DE" altLang="de-DE">
                <a:latin typeface="Times New Roman" panose="02020603050405020304" pitchFamily="18" charset="0"/>
              </a:rPr>
              <a:t>- Wasserdurchlässigkeit</a:t>
            </a:r>
          </a:p>
          <a:p>
            <a:pPr>
              <a:spcBef>
                <a:spcPct val="50000"/>
              </a:spcBef>
            </a:pPr>
            <a:r>
              <a:rPr lang="de-DE" altLang="de-DE">
                <a:latin typeface="Times New Roman" panose="02020603050405020304" pitchFamily="18" charset="0"/>
              </a:rPr>
              <a:t>bei der Mülldeponie gibt  es eine Basisabdichtung, die bis an die Grundwasseroberfläche heranreicht. Beim Niederschlag dring das Sickerwasser durch die Grundwasseroberfläche</a:t>
            </a:r>
          </a:p>
          <a:p>
            <a:pPr>
              <a:spcBef>
                <a:spcPct val="50000"/>
              </a:spcBef>
            </a:pPr>
            <a:r>
              <a:rPr lang="de-DE" altLang="de-DE">
                <a:latin typeface="Times New Roman" panose="02020603050405020304" pitchFamily="18" charset="0"/>
              </a:rPr>
              <a:t>-Bodenart</a:t>
            </a:r>
          </a:p>
          <a:p>
            <a:pPr>
              <a:spcBef>
                <a:spcPct val="50000"/>
              </a:spcBef>
            </a:pPr>
            <a:r>
              <a:rPr lang="de-DE" altLang="de-DE">
                <a:latin typeface="Times New Roman" panose="02020603050405020304" pitchFamily="18" charset="0"/>
              </a:rPr>
              <a:t>	* Siebanalyse</a:t>
            </a:r>
          </a:p>
          <a:p>
            <a:pPr>
              <a:spcBef>
                <a:spcPct val="50000"/>
              </a:spcBef>
            </a:pPr>
            <a:r>
              <a:rPr lang="de-DE" altLang="de-DE">
                <a:latin typeface="Times New Roman" panose="02020603050405020304" pitchFamily="18" charset="0"/>
              </a:rPr>
              <a:t>	* Sedimentattionsanalyse</a:t>
            </a:r>
          </a:p>
          <a:p>
            <a:pPr>
              <a:spcBef>
                <a:spcPct val="50000"/>
              </a:spcBef>
            </a:pPr>
            <a:r>
              <a:rPr lang="de-DE" altLang="de-DE">
                <a:latin typeface="Times New Roman" panose="02020603050405020304" pitchFamily="18" charset="0"/>
              </a:rPr>
              <a:t>	* Bodensuspension</a:t>
            </a:r>
          </a:p>
          <a:p>
            <a:pPr>
              <a:spcBef>
                <a:spcPct val="50000"/>
              </a:spcBef>
            </a:pPr>
            <a:r>
              <a:rPr lang="de-DE" altLang="de-DE">
                <a:latin typeface="Times New Roman" panose="02020603050405020304" pitchFamily="18" charset="0"/>
              </a:rPr>
              <a:t>- Konsistenz (Zustandsform nur bei bindigen Böden  (flüssig, halbfest, fest)) ==&gt; abnehmender Wassergehalt</a:t>
            </a:r>
          </a:p>
          <a:p>
            <a:pPr>
              <a:spcBef>
                <a:spcPct val="50000"/>
              </a:spcBef>
            </a:pPr>
            <a:r>
              <a:rPr lang="de-DE" altLang="de-DE">
                <a:latin typeface="Times New Roman" panose="02020603050405020304" pitchFamily="18" charset="0"/>
              </a:rPr>
              <a:t>- Wassergehalt w= m(Wasser) / m (Boden trocken)</a:t>
            </a:r>
          </a:p>
          <a:p>
            <a:pPr>
              <a:spcBef>
                <a:spcPct val="50000"/>
              </a:spcBef>
            </a:pPr>
            <a:r>
              <a:rPr lang="de-DE" altLang="de-DE">
                <a:latin typeface="Times New Roman" panose="02020603050405020304" pitchFamily="18" charset="0"/>
              </a:rPr>
              <a:t>- Bodendichte </a:t>
            </a:r>
            <a:r>
              <a:rPr lang="de-DE" altLang="de-DE">
                <a:latin typeface="Symbol" panose="05050102010706020507" pitchFamily="18" charset="2"/>
              </a:rPr>
              <a:t>d =</a:t>
            </a:r>
            <a:r>
              <a:rPr lang="de-DE" altLang="de-DE">
                <a:latin typeface="Times New Roman" panose="02020603050405020304" pitchFamily="18" charset="0"/>
              </a:rPr>
              <a:t> m (Boden feucht) / Volumen</a:t>
            </a:r>
          </a:p>
          <a:p>
            <a:pPr>
              <a:spcBef>
                <a:spcPct val="50000"/>
              </a:spcBef>
            </a:pPr>
            <a:r>
              <a:rPr lang="de-DE" altLang="de-DE">
                <a:latin typeface="Times New Roman" panose="02020603050405020304" pitchFamily="18" charset="0"/>
              </a:rPr>
              <a:t>- Trockendichte</a:t>
            </a:r>
            <a:r>
              <a:rPr lang="de-DE" altLang="de-DE">
                <a:latin typeface="Symbol" panose="05050102010706020507" pitchFamily="18" charset="2"/>
              </a:rPr>
              <a:t> d</a:t>
            </a:r>
            <a:r>
              <a:rPr lang="de-DE" altLang="de-DE">
                <a:latin typeface="Times New Roman" panose="02020603050405020304" pitchFamily="18" charset="0"/>
              </a:rPr>
              <a:t> = m(Boden trocken) / Volumen</a:t>
            </a:r>
          </a:p>
          <a:p>
            <a:pPr>
              <a:spcBef>
                <a:spcPct val="50000"/>
              </a:spcBef>
            </a:pPr>
            <a:r>
              <a:rPr lang="de-DE" altLang="de-DE">
                <a:latin typeface="Times New Roman" panose="02020603050405020304" pitchFamily="18" charset="0"/>
              </a:rPr>
              <a:t>- Korndichte </a:t>
            </a:r>
            <a:r>
              <a:rPr lang="de-DE" altLang="de-DE">
                <a:latin typeface="Symbol" panose="05050102010706020507" pitchFamily="18" charset="2"/>
              </a:rPr>
              <a:t>d = </a:t>
            </a:r>
            <a:r>
              <a:rPr lang="de-DE" altLang="de-DE">
                <a:latin typeface="Times New Roman" panose="02020603050405020304" pitchFamily="18" charset="0"/>
              </a:rPr>
              <a:t>m (Masse) / Volumen der festen Bestandteile</a:t>
            </a:r>
          </a:p>
          <a:p>
            <a:pPr>
              <a:spcBef>
                <a:spcPct val="50000"/>
              </a:spcBef>
            </a:pPr>
            <a:r>
              <a:rPr lang="de-DE" altLang="de-DE">
                <a:latin typeface="Times New Roman" panose="02020603050405020304" pitchFamily="18" charset="0"/>
              </a:rPr>
              <a:t>- Porenanteil n =1- Trockendichte </a:t>
            </a:r>
            <a:r>
              <a:rPr lang="de-DE" altLang="de-DE">
                <a:latin typeface="Symbol" panose="05050102010706020507" pitchFamily="18" charset="2"/>
              </a:rPr>
              <a:t>d</a:t>
            </a:r>
            <a:r>
              <a:rPr lang="de-DE" altLang="de-DE">
                <a:latin typeface="Times New Roman" panose="02020603050405020304" pitchFamily="18" charset="0"/>
              </a:rPr>
              <a:t> /Korndichte </a:t>
            </a:r>
            <a:r>
              <a:rPr lang="de-DE" altLang="de-DE">
                <a:latin typeface="Symbol" panose="05050102010706020507" pitchFamily="18" charset="2"/>
              </a:rPr>
              <a:t>d</a:t>
            </a:r>
          </a:p>
          <a:p>
            <a:pPr>
              <a:spcBef>
                <a:spcPct val="50000"/>
              </a:spcBef>
            </a:pPr>
            <a:r>
              <a:rPr lang="de-DE" altLang="de-DE">
                <a:latin typeface="Times New Roman" panose="02020603050405020304" pitchFamily="18" charset="0"/>
              </a:rPr>
              <a:t>- Scherfestigkeit</a:t>
            </a:r>
          </a:p>
          <a:p>
            <a:pPr>
              <a:spcBef>
                <a:spcPct val="50000"/>
              </a:spcBef>
            </a:pPr>
            <a:r>
              <a:rPr lang="de-DE" altLang="de-DE">
                <a:latin typeface="Times New Roman" panose="02020603050405020304" pitchFamily="18" charset="0"/>
              </a:rPr>
              <a:t>- Zusammendrückbarkeit</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blinds(vertical)">
                                      <p:cBhvr>
                                        <p:cTn id="7" dur="500"/>
                                        <p:tgtEl>
                                          <p:spTgt spid="54273"/>
                                        </p:tgtEl>
                                      </p:cBhvr>
                                    </p:animEffect>
                                  </p:childTnLst>
                                  <p:subTnLst>
                                    <p:animClr clrSpc="rgb" dir="cw">
                                      <p:cBhvr override="childStyle">
                                        <p:cTn dur="1" fill="hold" display="0" masterRel="nextClick" afterEffect="1"/>
                                        <p:tgtEl>
                                          <p:spTgt spid="54273"/>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ridstorm.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4274">
                                            <p:txEl>
                                              <p:pRg st="0" end="0"/>
                                            </p:txEl>
                                          </p:spTgt>
                                        </p:tgtEl>
                                        <p:attrNameLst>
                                          <p:attrName>style.visibility</p:attrName>
                                        </p:attrNameLst>
                                      </p:cBhvr>
                                      <p:to>
                                        <p:strVal val="visible"/>
                                      </p:to>
                                    </p:set>
                                    <p:animEffect transition="in" filter="blinds(vertical)">
                                      <p:cBhvr>
                                        <p:cTn id="12" dur="500"/>
                                        <p:tgtEl>
                                          <p:spTgt spid="54274">
                                            <p:txEl>
                                              <p:pRg st="0" end="0"/>
                                            </p:txEl>
                                          </p:spTgt>
                                        </p:tgtEl>
                                      </p:cBhvr>
                                    </p:animEffect>
                                  </p:childTnLst>
                                  <p:subTnLst>
                                    <p:animClr clrSpc="rgb" dir="cw">
                                      <p:cBhvr override="childStyle">
                                        <p:cTn dur="1" fill="hold" display="0" masterRel="nextClick" afterEffect="1"/>
                                        <p:tgtEl>
                                          <p:spTgt spid="54274">
                                            <p:txEl>
                                              <p:pRg st="0" end="0"/>
                                            </p:txEl>
                                          </p:spTgt>
                                        </p:tgtEl>
                                        <p:attrNameLst>
                                          <p:attrName>ppt_c</p:attrName>
                                        </p:attrNameLst>
                                      </p:cBhvr>
                                      <p:to>
                                        <a:srgbClr val="FFFF00"/>
                                      </p:to>
                                    </p:animClr>
                                    <p:audio>
                                      <p:cMediaNode>
                                        <p:cTn display="0" masterRel="sameClick">
                                          <p:stCondLst>
                                            <p:cond evt="begin" delay="0">
                                              <p:tn val="10"/>
                                            </p:cond>
                                          </p:stCondLst>
                                          <p:endCondLst>
                                            <p:cond evt="onStopAudio" delay="0">
                                              <p:tgtEl>
                                                <p:sldTgt/>
                                              </p:tgtEl>
                                            </p:cond>
                                          </p:endCondLst>
                                        </p:cTn>
                                        <p:tgtEl>
                                          <p:sndTgt r:embed="rId3" name="DOGBRK.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4274">
                                            <p:txEl>
                                              <p:pRg st="1" end="1"/>
                                            </p:txEl>
                                          </p:spTgt>
                                        </p:tgtEl>
                                        <p:attrNameLst>
                                          <p:attrName>style.visibility</p:attrName>
                                        </p:attrNameLst>
                                      </p:cBhvr>
                                      <p:to>
                                        <p:strVal val="visible"/>
                                      </p:to>
                                    </p:set>
                                    <p:animEffect transition="in" filter="blinds(vertical)">
                                      <p:cBhvr>
                                        <p:cTn id="17" dur="500"/>
                                        <p:tgtEl>
                                          <p:spTgt spid="54274">
                                            <p:txEl>
                                              <p:pRg st="1" end="1"/>
                                            </p:txEl>
                                          </p:spTgt>
                                        </p:tgtEl>
                                      </p:cBhvr>
                                    </p:animEffect>
                                  </p:childTnLst>
                                  <p:subTnLst>
                                    <p:animClr clrSpc="rgb" dir="cw">
                                      <p:cBhvr override="childStyle">
                                        <p:cTn dur="1" fill="hold" display="0" masterRel="nextClick" afterEffect="1"/>
                                        <p:tgtEl>
                                          <p:spTgt spid="54274">
                                            <p:txEl>
                                              <p:pRg st="1" end="1"/>
                                            </p:txEl>
                                          </p:spTgt>
                                        </p:tgtEl>
                                        <p:attrNameLst>
                                          <p:attrName>ppt_c</p:attrName>
                                        </p:attrNameLst>
                                      </p:cBhvr>
                                      <p:to>
                                        <a:srgbClr val="FFFF00"/>
                                      </p:to>
                                    </p:animClr>
                                    <p:audio>
                                      <p:cMediaNode>
                                        <p:cTn display="0" masterRel="sameClick">
                                          <p:stCondLst>
                                            <p:cond evt="begin" delay="0">
                                              <p:tn val="15"/>
                                            </p:cond>
                                          </p:stCondLst>
                                          <p:endCondLst>
                                            <p:cond evt="onStopAudio" delay="0">
                                              <p:tgtEl>
                                                <p:sldTgt/>
                                              </p:tgtEl>
                                            </p:cond>
                                          </p:endCondLst>
                                        </p:cTn>
                                        <p:tgtEl>
                                          <p:sndTgt r:embed="rId3" name="DOGBRK.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4274">
                                            <p:txEl>
                                              <p:pRg st="2" end="2"/>
                                            </p:txEl>
                                          </p:spTgt>
                                        </p:tgtEl>
                                        <p:attrNameLst>
                                          <p:attrName>style.visibility</p:attrName>
                                        </p:attrNameLst>
                                      </p:cBhvr>
                                      <p:to>
                                        <p:strVal val="visible"/>
                                      </p:to>
                                    </p:set>
                                    <p:animEffect transition="in" filter="blinds(vertical)">
                                      <p:cBhvr>
                                        <p:cTn id="22" dur="500"/>
                                        <p:tgtEl>
                                          <p:spTgt spid="54274">
                                            <p:txEl>
                                              <p:pRg st="2" end="2"/>
                                            </p:txEl>
                                          </p:spTgt>
                                        </p:tgtEl>
                                      </p:cBhvr>
                                    </p:animEffect>
                                  </p:childTnLst>
                                  <p:subTnLst>
                                    <p:animClr clrSpc="rgb" dir="cw">
                                      <p:cBhvr override="childStyle">
                                        <p:cTn dur="1" fill="hold" display="0" masterRel="nextClick" afterEffect="1"/>
                                        <p:tgtEl>
                                          <p:spTgt spid="54274">
                                            <p:txEl>
                                              <p:pRg st="2" end="2"/>
                                            </p:txEl>
                                          </p:spTgt>
                                        </p:tgtEl>
                                        <p:attrNameLst>
                                          <p:attrName>ppt_c</p:attrName>
                                        </p:attrNameLst>
                                      </p:cBhvr>
                                      <p:to>
                                        <a:srgbClr val="FFFF00"/>
                                      </p:to>
                                    </p:animClr>
                                    <p:audio>
                                      <p:cMediaNode>
                                        <p:cTn display="0" masterRel="sameClick">
                                          <p:stCondLst>
                                            <p:cond evt="begin" delay="0">
                                              <p:tn val="20"/>
                                            </p:cond>
                                          </p:stCondLst>
                                          <p:endCondLst>
                                            <p:cond evt="onStopAudio" delay="0">
                                              <p:tgtEl>
                                                <p:sldTgt/>
                                              </p:tgtEl>
                                            </p:cond>
                                          </p:endCondLst>
                                        </p:cTn>
                                        <p:tgtEl>
                                          <p:sndTgt r:embed="rId3" name="DOGBRK.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4274">
                                            <p:txEl>
                                              <p:pRg st="3" end="3"/>
                                            </p:txEl>
                                          </p:spTgt>
                                        </p:tgtEl>
                                        <p:attrNameLst>
                                          <p:attrName>style.visibility</p:attrName>
                                        </p:attrNameLst>
                                      </p:cBhvr>
                                      <p:to>
                                        <p:strVal val="visible"/>
                                      </p:to>
                                    </p:set>
                                    <p:animEffect transition="in" filter="blinds(vertical)">
                                      <p:cBhvr>
                                        <p:cTn id="27" dur="500"/>
                                        <p:tgtEl>
                                          <p:spTgt spid="54274">
                                            <p:txEl>
                                              <p:pRg st="3" end="3"/>
                                            </p:txEl>
                                          </p:spTgt>
                                        </p:tgtEl>
                                      </p:cBhvr>
                                    </p:animEffect>
                                  </p:childTnLst>
                                  <p:subTnLst>
                                    <p:animClr clrSpc="rgb" dir="cw">
                                      <p:cBhvr override="childStyle">
                                        <p:cTn dur="1" fill="hold" display="0" masterRel="nextClick" afterEffect="1"/>
                                        <p:tgtEl>
                                          <p:spTgt spid="54274">
                                            <p:txEl>
                                              <p:pRg st="3" end="3"/>
                                            </p:txEl>
                                          </p:spTgt>
                                        </p:tgtEl>
                                        <p:attrNameLst>
                                          <p:attrName>ppt_c</p:attrName>
                                        </p:attrNameLst>
                                      </p:cBhvr>
                                      <p:to>
                                        <a:srgbClr val="FFFF00"/>
                                      </p:to>
                                    </p:animClr>
                                    <p:audio>
                                      <p:cMediaNode>
                                        <p:cTn display="0" masterRel="sameClick">
                                          <p:stCondLst>
                                            <p:cond evt="begin" delay="0">
                                              <p:tn val="25"/>
                                            </p:cond>
                                          </p:stCondLst>
                                          <p:endCondLst>
                                            <p:cond evt="onStopAudio" delay="0">
                                              <p:tgtEl>
                                                <p:sldTgt/>
                                              </p:tgtEl>
                                            </p:cond>
                                          </p:endCondLst>
                                        </p:cTn>
                                        <p:tgtEl>
                                          <p:sndTgt r:embed="rId3" name="DOGBRK.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54274">
                                            <p:txEl>
                                              <p:pRg st="4" end="4"/>
                                            </p:txEl>
                                          </p:spTgt>
                                        </p:tgtEl>
                                        <p:attrNameLst>
                                          <p:attrName>style.visibility</p:attrName>
                                        </p:attrNameLst>
                                      </p:cBhvr>
                                      <p:to>
                                        <p:strVal val="visible"/>
                                      </p:to>
                                    </p:set>
                                    <p:animEffect transition="in" filter="blinds(vertical)">
                                      <p:cBhvr>
                                        <p:cTn id="32" dur="500"/>
                                        <p:tgtEl>
                                          <p:spTgt spid="54274">
                                            <p:txEl>
                                              <p:pRg st="4" end="4"/>
                                            </p:txEl>
                                          </p:spTgt>
                                        </p:tgtEl>
                                      </p:cBhvr>
                                    </p:animEffect>
                                  </p:childTnLst>
                                  <p:subTnLst>
                                    <p:animClr clrSpc="rgb" dir="cw">
                                      <p:cBhvr override="childStyle">
                                        <p:cTn dur="1" fill="hold" display="0" masterRel="nextClick" afterEffect="1"/>
                                        <p:tgtEl>
                                          <p:spTgt spid="54274">
                                            <p:txEl>
                                              <p:pRg st="4" end="4"/>
                                            </p:txEl>
                                          </p:spTgt>
                                        </p:tgtEl>
                                        <p:attrNameLst>
                                          <p:attrName>ppt_c</p:attrName>
                                        </p:attrNameLst>
                                      </p:cBhvr>
                                      <p:to>
                                        <a:srgbClr val="FFFF00"/>
                                      </p:to>
                                    </p:animClr>
                                    <p:audio>
                                      <p:cMediaNode>
                                        <p:cTn display="0" masterRel="sameClick">
                                          <p:stCondLst>
                                            <p:cond evt="begin" delay="0">
                                              <p:tn val="30"/>
                                            </p:cond>
                                          </p:stCondLst>
                                          <p:endCondLst>
                                            <p:cond evt="onStopAudio" delay="0">
                                              <p:tgtEl>
                                                <p:sldTgt/>
                                              </p:tgtEl>
                                            </p:cond>
                                          </p:endCondLst>
                                        </p:cTn>
                                        <p:tgtEl>
                                          <p:sndTgt r:embed="rId3" name="DOGBRK.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54274">
                                            <p:txEl>
                                              <p:pRg st="5" end="5"/>
                                            </p:txEl>
                                          </p:spTgt>
                                        </p:tgtEl>
                                        <p:attrNameLst>
                                          <p:attrName>style.visibility</p:attrName>
                                        </p:attrNameLst>
                                      </p:cBhvr>
                                      <p:to>
                                        <p:strVal val="visible"/>
                                      </p:to>
                                    </p:set>
                                    <p:animEffect transition="in" filter="blinds(vertical)">
                                      <p:cBhvr>
                                        <p:cTn id="37" dur="500"/>
                                        <p:tgtEl>
                                          <p:spTgt spid="54274">
                                            <p:txEl>
                                              <p:pRg st="5" end="5"/>
                                            </p:txEl>
                                          </p:spTgt>
                                        </p:tgtEl>
                                      </p:cBhvr>
                                    </p:animEffect>
                                  </p:childTnLst>
                                  <p:subTnLst>
                                    <p:animClr clrSpc="rgb" dir="cw">
                                      <p:cBhvr override="childStyle">
                                        <p:cTn dur="1" fill="hold" display="0" masterRel="nextClick" afterEffect="1"/>
                                        <p:tgtEl>
                                          <p:spTgt spid="54274">
                                            <p:txEl>
                                              <p:pRg st="5" end="5"/>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3" name="DOGBRK.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54274">
                                            <p:txEl>
                                              <p:pRg st="6" end="6"/>
                                            </p:txEl>
                                          </p:spTgt>
                                        </p:tgtEl>
                                        <p:attrNameLst>
                                          <p:attrName>style.visibility</p:attrName>
                                        </p:attrNameLst>
                                      </p:cBhvr>
                                      <p:to>
                                        <p:strVal val="visible"/>
                                      </p:to>
                                    </p:set>
                                    <p:animEffect transition="in" filter="blinds(vertical)">
                                      <p:cBhvr>
                                        <p:cTn id="42" dur="500"/>
                                        <p:tgtEl>
                                          <p:spTgt spid="54274">
                                            <p:txEl>
                                              <p:pRg st="6" end="6"/>
                                            </p:txEl>
                                          </p:spTgt>
                                        </p:tgtEl>
                                      </p:cBhvr>
                                    </p:animEffect>
                                  </p:childTnLst>
                                  <p:subTnLst>
                                    <p:animClr clrSpc="rgb" dir="cw">
                                      <p:cBhvr override="childStyle">
                                        <p:cTn dur="1" fill="hold" display="0" masterRel="nextClick" afterEffect="1"/>
                                        <p:tgtEl>
                                          <p:spTgt spid="54274">
                                            <p:txEl>
                                              <p:pRg st="6" end="6"/>
                                            </p:txEl>
                                          </p:spTgt>
                                        </p:tgtEl>
                                        <p:attrNameLst>
                                          <p:attrName>ppt_c</p:attrName>
                                        </p:attrNameLst>
                                      </p:cBhvr>
                                      <p:to>
                                        <a:srgbClr val="FFFF00"/>
                                      </p:to>
                                    </p:animClr>
                                    <p:audio>
                                      <p:cMediaNode>
                                        <p:cTn display="0" masterRel="sameClick">
                                          <p:stCondLst>
                                            <p:cond evt="begin" delay="0">
                                              <p:tn val="40"/>
                                            </p:cond>
                                          </p:stCondLst>
                                          <p:endCondLst>
                                            <p:cond evt="onStopAudio" delay="0">
                                              <p:tgtEl>
                                                <p:sldTgt/>
                                              </p:tgtEl>
                                            </p:cond>
                                          </p:endCondLst>
                                        </p:cTn>
                                        <p:tgtEl>
                                          <p:sndTgt r:embed="rId3" name="DOGBRK.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54274">
                                            <p:txEl>
                                              <p:pRg st="7" end="7"/>
                                            </p:txEl>
                                          </p:spTgt>
                                        </p:tgtEl>
                                        <p:attrNameLst>
                                          <p:attrName>style.visibility</p:attrName>
                                        </p:attrNameLst>
                                      </p:cBhvr>
                                      <p:to>
                                        <p:strVal val="visible"/>
                                      </p:to>
                                    </p:set>
                                    <p:animEffect transition="in" filter="blinds(vertical)">
                                      <p:cBhvr>
                                        <p:cTn id="47" dur="500"/>
                                        <p:tgtEl>
                                          <p:spTgt spid="54274">
                                            <p:txEl>
                                              <p:pRg st="7" end="7"/>
                                            </p:txEl>
                                          </p:spTgt>
                                        </p:tgtEl>
                                      </p:cBhvr>
                                    </p:animEffect>
                                  </p:childTnLst>
                                  <p:subTnLst>
                                    <p:animClr clrSpc="rgb" dir="cw">
                                      <p:cBhvr override="childStyle">
                                        <p:cTn dur="1" fill="hold" display="0" masterRel="nextClick" afterEffect="1"/>
                                        <p:tgtEl>
                                          <p:spTgt spid="54274">
                                            <p:txEl>
                                              <p:pRg st="7" end="7"/>
                                            </p:txEl>
                                          </p:spTgt>
                                        </p:tgtEl>
                                        <p:attrNameLst>
                                          <p:attrName>ppt_c</p:attrName>
                                        </p:attrNameLst>
                                      </p:cBhvr>
                                      <p:to>
                                        <a:srgbClr val="FFFF00"/>
                                      </p:to>
                                    </p:animClr>
                                    <p:audio>
                                      <p:cMediaNode>
                                        <p:cTn display="0" masterRel="sameClick">
                                          <p:stCondLst>
                                            <p:cond evt="begin" delay="0">
                                              <p:tn val="45"/>
                                            </p:cond>
                                          </p:stCondLst>
                                          <p:endCondLst>
                                            <p:cond evt="onStopAudio" delay="0">
                                              <p:tgtEl>
                                                <p:sldTgt/>
                                              </p:tgtEl>
                                            </p:cond>
                                          </p:endCondLst>
                                        </p:cTn>
                                        <p:tgtEl>
                                          <p:sndTgt r:embed="rId3" name="DOGBRK.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54274">
                                            <p:txEl>
                                              <p:pRg st="8" end="8"/>
                                            </p:txEl>
                                          </p:spTgt>
                                        </p:tgtEl>
                                        <p:attrNameLst>
                                          <p:attrName>style.visibility</p:attrName>
                                        </p:attrNameLst>
                                      </p:cBhvr>
                                      <p:to>
                                        <p:strVal val="visible"/>
                                      </p:to>
                                    </p:set>
                                    <p:animEffect transition="in" filter="blinds(vertical)">
                                      <p:cBhvr>
                                        <p:cTn id="52" dur="500"/>
                                        <p:tgtEl>
                                          <p:spTgt spid="54274">
                                            <p:txEl>
                                              <p:pRg st="8" end="8"/>
                                            </p:txEl>
                                          </p:spTgt>
                                        </p:tgtEl>
                                      </p:cBhvr>
                                    </p:animEffect>
                                  </p:childTnLst>
                                  <p:subTnLst>
                                    <p:animClr clrSpc="rgb" dir="cw">
                                      <p:cBhvr override="childStyle">
                                        <p:cTn dur="1" fill="hold" display="0" masterRel="nextClick" afterEffect="1"/>
                                        <p:tgtEl>
                                          <p:spTgt spid="54274">
                                            <p:txEl>
                                              <p:pRg st="8" end="8"/>
                                            </p:txEl>
                                          </p:spTgt>
                                        </p:tgtEl>
                                        <p:attrNameLst>
                                          <p:attrName>ppt_c</p:attrName>
                                        </p:attrNameLst>
                                      </p:cBhvr>
                                      <p:to>
                                        <a:srgbClr val="FFFF00"/>
                                      </p:to>
                                    </p:animClr>
                                    <p:audio>
                                      <p:cMediaNode>
                                        <p:cTn display="0" masterRel="sameClick">
                                          <p:stCondLst>
                                            <p:cond evt="begin" delay="0">
                                              <p:tn val="50"/>
                                            </p:cond>
                                          </p:stCondLst>
                                          <p:endCondLst>
                                            <p:cond evt="onStopAudio" delay="0">
                                              <p:tgtEl>
                                                <p:sldTgt/>
                                              </p:tgtEl>
                                            </p:cond>
                                          </p:endCondLst>
                                        </p:cTn>
                                        <p:tgtEl>
                                          <p:sndTgt r:embed="rId3" name="DOGBRK.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54274">
                                            <p:txEl>
                                              <p:pRg st="9" end="9"/>
                                            </p:txEl>
                                          </p:spTgt>
                                        </p:tgtEl>
                                        <p:attrNameLst>
                                          <p:attrName>style.visibility</p:attrName>
                                        </p:attrNameLst>
                                      </p:cBhvr>
                                      <p:to>
                                        <p:strVal val="visible"/>
                                      </p:to>
                                    </p:set>
                                    <p:animEffect transition="in" filter="blinds(vertical)">
                                      <p:cBhvr>
                                        <p:cTn id="57" dur="500"/>
                                        <p:tgtEl>
                                          <p:spTgt spid="54274">
                                            <p:txEl>
                                              <p:pRg st="9" end="9"/>
                                            </p:txEl>
                                          </p:spTgt>
                                        </p:tgtEl>
                                      </p:cBhvr>
                                    </p:animEffect>
                                  </p:childTnLst>
                                  <p:subTnLst>
                                    <p:animClr clrSpc="rgb" dir="cw">
                                      <p:cBhvr override="childStyle">
                                        <p:cTn dur="1" fill="hold" display="0" masterRel="nextClick" afterEffect="1"/>
                                        <p:tgtEl>
                                          <p:spTgt spid="54274">
                                            <p:txEl>
                                              <p:pRg st="9" end="9"/>
                                            </p:txEl>
                                          </p:spTgt>
                                        </p:tgtEl>
                                        <p:attrNameLst>
                                          <p:attrName>ppt_c</p:attrName>
                                        </p:attrNameLst>
                                      </p:cBhvr>
                                      <p:to>
                                        <a:srgbClr val="FFFF00"/>
                                      </p:to>
                                    </p:animClr>
                                    <p:audio>
                                      <p:cMediaNode>
                                        <p:cTn display="0" masterRel="sameClick">
                                          <p:stCondLst>
                                            <p:cond evt="begin" delay="0">
                                              <p:tn val="55"/>
                                            </p:cond>
                                          </p:stCondLst>
                                          <p:endCondLst>
                                            <p:cond evt="onStopAudio" delay="0">
                                              <p:tgtEl>
                                                <p:sldTgt/>
                                              </p:tgtEl>
                                            </p:cond>
                                          </p:endCondLst>
                                        </p:cTn>
                                        <p:tgtEl>
                                          <p:sndTgt r:embed="rId3" name="DOGBRK.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5" fill="hold" grpId="0" nodeType="clickEffect">
                                  <p:stCondLst>
                                    <p:cond delay="0"/>
                                  </p:stCondLst>
                                  <p:childTnLst>
                                    <p:set>
                                      <p:cBhvr>
                                        <p:cTn id="61" dur="1" fill="hold">
                                          <p:stCondLst>
                                            <p:cond delay="0"/>
                                          </p:stCondLst>
                                        </p:cTn>
                                        <p:tgtEl>
                                          <p:spTgt spid="54274">
                                            <p:txEl>
                                              <p:pRg st="10" end="10"/>
                                            </p:txEl>
                                          </p:spTgt>
                                        </p:tgtEl>
                                        <p:attrNameLst>
                                          <p:attrName>style.visibility</p:attrName>
                                        </p:attrNameLst>
                                      </p:cBhvr>
                                      <p:to>
                                        <p:strVal val="visible"/>
                                      </p:to>
                                    </p:set>
                                    <p:animEffect transition="in" filter="blinds(vertical)">
                                      <p:cBhvr>
                                        <p:cTn id="62" dur="500"/>
                                        <p:tgtEl>
                                          <p:spTgt spid="54274">
                                            <p:txEl>
                                              <p:pRg st="10" end="10"/>
                                            </p:txEl>
                                          </p:spTgt>
                                        </p:tgtEl>
                                      </p:cBhvr>
                                    </p:animEffect>
                                  </p:childTnLst>
                                  <p:subTnLst>
                                    <p:animClr clrSpc="rgb" dir="cw">
                                      <p:cBhvr override="childStyle">
                                        <p:cTn dur="1" fill="hold" display="0" masterRel="nextClick" afterEffect="1"/>
                                        <p:tgtEl>
                                          <p:spTgt spid="54274">
                                            <p:txEl>
                                              <p:pRg st="10" end="10"/>
                                            </p:txEl>
                                          </p:spTgt>
                                        </p:tgtEl>
                                        <p:attrNameLst>
                                          <p:attrName>ppt_c</p:attrName>
                                        </p:attrNameLst>
                                      </p:cBhvr>
                                      <p:to>
                                        <a:srgbClr val="FFFF00"/>
                                      </p:to>
                                    </p:animClr>
                                    <p:audio>
                                      <p:cMediaNode>
                                        <p:cTn display="0" masterRel="sameClick">
                                          <p:stCondLst>
                                            <p:cond evt="begin" delay="0">
                                              <p:tn val="60"/>
                                            </p:cond>
                                          </p:stCondLst>
                                          <p:endCondLst>
                                            <p:cond evt="onStopAudio" delay="0">
                                              <p:tgtEl>
                                                <p:sldTgt/>
                                              </p:tgtEl>
                                            </p:cond>
                                          </p:endCondLst>
                                        </p:cTn>
                                        <p:tgtEl>
                                          <p:sndTgt r:embed="rId3" name="DOGBR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5" fill="hold" grpId="0" nodeType="clickEffect">
                                  <p:stCondLst>
                                    <p:cond delay="0"/>
                                  </p:stCondLst>
                                  <p:childTnLst>
                                    <p:set>
                                      <p:cBhvr>
                                        <p:cTn id="66" dur="1" fill="hold">
                                          <p:stCondLst>
                                            <p:cond delay="0"/>
                                          </p:stCondLst>
                                        </p:cTn>
                                        <p:tgtEl>
                                          <p:spTgt spid="54274">
                                            <p:txEl>
                                              <p:pRg st="11" end="11"/>
                                            </p:txEl>
                                          </p:spTgt>
                                        </p:tgtEl>
                                        <p:attrNameLst>
                                          <p:attrName>style.visibility</p:attrName>
                                        </p:attrNameLst>
                                      </p:cBhvr>
                                      <p:to>
                                        <p:strVal val="visible"/>
                                      </p:to>
                                    </p:set>
                                    <p:animEffect transition="in" filter="blinds(vertical)">
                                      <p:cBhvr>
                                        <p:cTn id="67" dur="500"/>
                                        <p:tgtEl>
                                          <p:spTgt spid="54274">
                                            <p:txEl>
                                              <p:pRg st="11" end="11"/>
                                            </p:txEl>
                                          </p:spTgt>
                                        </p:tgtEl>
                                      </p:cBhvr>
                                    </p:animEffect>
                                  </p:childTnLst>
                                  <p:subTnLst>
                                    <p:animClr clrSpc="rgb" dir="cw">
                                      <p:cBhvr override="childStyle">
                                        <p:cTn dur="1" fill="hold" display="0" masterRel="nextClick" afterEffect="1"/>
                                        <p:tgtEl>
                                          <p:spTgt spid="54274">
                                            <p:txEl>
                                              <p:pRg st="11" end="11"/>
                                            </p:txEl>
                                          </p:spTgt>
                                        </p:tgtEl>
                                        <p:attrNameLst>
                                          <p:attrName>ppt_c</p:attrName>
                                        </p:attrNameLst>
                                      </p:cBhvr>
                                      <p:to>
                                        <a:srgbClr val="FFFF00"/>
                                      </p:to>
                                    </p:animClr>
                                    <p:audio>
                                      <p:cMediaNode>
                                        <p:cTn display="0" masterRel="sameClick">
                                          <p:stCondLst>
                                            <p:cond evt="begin" delay="0">
                                              <p:tn val="65"/>
                                            </p:cond>
                                          </p:stCondLst>
                                          <p:endCondLst>
                                            <p:cond evt="onStopAudio" delay="0">
                                              <p:tgtEl>
                                                <p:sldTgt/>
                                              </p:tgtEl>
                                            </p:cond>
                                          </p:endCondLst>
                                        </p:cTn>
                                        <p:tgtEl>
                                          <p:sndTgt r:embed="rId3" name="DOGBRK.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5" fill="hold" grpId="0" nodeType="clickEffect">
                                  <p:stCondLst>
                                    <p:cond delay="0"/>
                                  </p:stCondLst>
                                  <p:childTnLst>
                                    <p:set>
                                      <p:cBhvr>
                                        <p:cTn id="71" dur="1" fill="hold">
                                          <p:stCondLst>
                                            <p:cond delay="0"/>
                                          </p:stCondLst>
                                        </p:cTn>
                                        <p:tgtEl>
                                          <p:spTgt spid="54274">
                                            <p:txEl>
                                              <p:pRg st="12" end="12"/>
                                            </p:txEl>
                                          </p:spTgt>
                                        </p:tgtEl>
                                        <p:attrNameLst>
                                          <p:attrName>style.visibility</p:attrName>
                                        </p:attrNameLst>
                                      </p:cBhvr>
                                      <p:to>
                                        <p:strVal val="visible"/>
                                      </p:to>
                                    </p:set>
                                    <p:animEffect transition="in" filter="blinds(vertical)">
                                      <p:cBhvr>
                                        <p:cTn id="72" dur="500"/>
                                        <p:tgtEl>
                                          <p:spTgt spid="54274">
                                            <p:txEl>
                                              <p:pRg st="12" end="12"/>
                                            </p:txEl>
                                          </p:spTgt>
                                        </p:tgtEl>
                                      </p:cBhvr>
                                    </p:animEffect>
                                  </p:childTnLst>
                                  <p:subTnLst>
                                    <p:animClr clrSpc="rgb" dir="cw">
                                      <p:cBhvr override="childStyle">
                                        <p:cTn dur="1" fill="hold" display="0" masterRel="nextClick" afterEffect="1"/>
                                        <p:tgtEl>
                                          <p:spTgt spid="54274">
                                            <p:txEl>
                                              <p:pRg st="12" end="12"/>
                                            </p:txEl>
                                          </p:spTgt>
                                        </p:tgtEl>
                                        <p:attrNameLst>
                                          <p:attrName>ppt_c</p:attrName>
                                        </p:attrNameLst>
                                      </p:cBhvr>
                                      <p:to>
                                        <a:srgbClr val="FFFF00"/>
                                      </p:to>
                                    </p:animClr>
                                    <p:audio>
                                      <p:cMediaNode>
                                        <p:cTn display="0" masterRel="sameClick">
                                          <p:stCondLst>
                                            <p:cond evt="begin" delay="0">
                                              <p:tn val="70"/>
                                            </p:cond>
                                          </p:stCondLst>
                                          <p:endCondLst>
                                            <p:cond evt="onStopAudio" delay="0">
                                              <p:tgtEl>
                                                <p:sldTgt/>
                                              </p:tgtEl>
                                            </p:cond>
                                          </p:endCondLst>
                                        </p:cTn>
                                        <p:tgtEl>
                                          <p:sndTgt r:embed="rId3" name="DOGBRK.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5" fill="hold" grpId="0" nodeType="clickEffect">
                                  <p:stCondLst>
                                    <p:cond delay="0"/>
                                  </p:stCondLst>
                                  <p:childTnLst>
                                    <p:set>
                                      <p:cBhvr>
                                        <p:cTn id="76" dur="1" fill="hold">
                                          <p:stCondLst>
                                            <p:cond delay="0"/>
                                          </p:stCondLst>
                                        </p:cTn>
                                        <p:tgtEl>
                                          <p:spTgt spid="54274">
                                            <p:txEl>
                                              <p:pRg st="13" end="13"/>
                                            </p:txEl>
                                          </p:spTgt>
                                        </p:tgtEl>
                                        <p:attrNameLst>
                                          <p:attrName>style.visibility</p:attrName>
                                        </p:attrNameLst>
                                      </p:cBhvr>
                                      <p:to>
                                        <p:strVal val="visible"/>
                                      </p:to>
                                    </p:set>
                                    <p:animEffect transition="in" filter="blinds(vertical)">
                                      <p:cBhvr>
                                        <p:cTn id="77" dur="500"/>
                                        <p:tgtEl>
                                          <p:spTgt spid="54274">
                                            <p:txEl>
                                              <p:pRg st="13" end="13"/>
                                            </p:txEl>
                                          </p:spTgt>
                                        </p:tgtEl>
                                      </p:cBhvr>
                                    </p:animEffect>
                                  </p:childTnLst>
                                  <p:subTnLst>
                                    <p:animClr clrSpc="rgb" dir="cw">
                                      <p:cBhvr override="childStyle">
                                        <p:cTn dur="1" fill="hold" display="0" masterRel="nextClick" afterEffect="1"/>
                                        <p:tgtEl>
                                          <p:spTgt spid="54274">
                                            <p:txEl>
                                              <p:pRg st="13" end="13"/>
                                            </p:txEl>
                                          </p:spTgt>
                                        </p:tgtEl>
                                        <p:attrNameLst>
                                          <p:attrName>ppt_c</p:attrName>
                                        </p:attrNameLst>
                                      </p:cBhvr>
                                      <p:to>
                                        <a:srgbClr val="FFFF00"/>
                                      </p:to>
                                    </p:animClr>
                                    <p:audio>
                                      <p:cMediaNode>
                                        <p:cTn display="0" masterRel="sameClick">
                                          <p:stCondLst>
                                            <p:cond evt="begin" delay="0">
                                              <p:tn val="75"/>
                                            </p:cond>
                                          </p:stCondLst>
                                          <p:endCondLst>
                                            <p:cond evt="onStopAudio" delay="0">
                                              <p:tgtEl>
                                                <p:sldTgt/>
                                              </p:tgtEl>
                                            </p:cond>
                                          </p:endCondLst>
                                        </p:cTn>
                                        <p:tgtEl>
                                          <p:sndTgt r:embed="rId3" name="DOGBRK.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5" fill="hold" grpId="0" nodeType="clickEffect">
                                  <p:stCondLst>
                                    <p:cond delay="0"/>
                                  </p:stCondLst>
                                  <p:childTnLst>
                                    <p:set>
                                      <p:cBhvr>
                                        <p:cTn id="81" dur="1" fill="hold">
                                          <p:stCondLst>
                                            <p:cond delay="0"/>
                                          </p:stCondLst>
                                        </p:cTn>
                                        <p:tgtEl>
                                          <p:spTgt spid="54274">
                                            <p:txEl>
                                              <p:pRg st="14" end="14"/>
                                            </p:txEl>
                                          </p:spTgt>
                                        </p:tgtEl>
                                        <p:attrNameLst>
                                          <p:attrName>style.visibility</p:attrName>
                                        </p:attrNameLst>
                                      </p:cBhvr>
                                      <p:to>
                                        <p:strVal val="visible"/>
                                      </p:to>
                                    </p:set>
                                    <p:animEffect transition="in" filter="blinds(vertical)">
                                      <p:cBhvr>
                                        <p:cTn id="82" dur="500"/>
                                        <p:tgtEl>
                                          <p:spTgt spid="54274">
                                            <p:txEl>
                                              <p:pRg st="14" end="14"/>
                                            </p:txEl>
                                          </p:spTgt>
                                        </p:tgtEl>
                                      </p:cBhvr>
                                    </p:animEffect>
                                  </p:childTnLst>
                                  <p:subTnLst>
                                    <p:animClr clrSpc="rgb" dir="cw">
                                      <p:cBhvr override="childStyle">
                                        <p:cTn dur="1" fill="hold" display="0" masterRel="nextClick" afterEffect="1"/>
                                        <p:tgtEl>
                                          <p:spTgt spid="54274">
                                            <p:txEl>
                                              <p:pRg st="14" end="14"/>
                                            </p:txEl>
                                          </p:spTgt>
                                        </p:tgtEl>
                                        <p:attrNameLst>
                                          <p:attrName>ppt_c</p:attrName>
                                        </p:attrNameLst>
                                      </p:cBhvr>
                                      <p:to>
                                        <a:srgbClr val="FFFF00"/>
                                      </p:to>
                                    </p:animClr>
                                    <p:audio>
                                      <p:cMediaNode>
                                        <p:cTn display="0" masterRel="sameClick">
                                          <p:stCondLst>
                                            <p:cond evt="begin" delay="0">
                                              <p:tn val="80"/>
                                            </p:cond>
                                          </p:stCondLst>
                                          <p:endCondLst>
                                            <p:cond evt="onStopAudio" delay="0">
                                              <p:tgtEl>
                                                <p:sldTgt/>
                                              </p:tgtEl>
                                            </p:cond>
                                          </p:endCondLst>
                                        </p:cTn>
                                        <p:tgtEl>
                                          <p:sndTgt r:embed="rId3" name="DOGB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autoUpdateAnimBg="0"/>
      <p:bldP spid="5427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hteck 55296">
            <a:extLst>
              <a:ext uri="{FF2B5EF4-FFF2-40B4-BE49-F238E27FC236}">
                <a16:creationId xmlns:a16="http://schemas.microsoft.com/office/drawing/2014/main" id="{DF0CAF98-2CC5-465B-82DE-1B027918A66F}"/>
              </a:ext>
            </a:extLst>
          </p:cNvPr>
          <p:cNvSpPr>
            <a:spLocks noChangeArrowheads="1"/>
          </p:cNvSpPr>
          <p:nvPr/>
        </p:nvSpPr>
        <p:spPr bwMode="auto">
          <a:xfrm>
            <a:off x="457200" y="533400"/>
            <a:ext cx="800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Erläutern Sie physikalische und chemische Bodeneigenschaften !</a:t>
            </a:r>
          </a:p>
        </p:txBody>
      </p:sp>
      <p:sp>
        <p:nvSpPr>
          <p:cNvPr id="55298" name="Rechteck 55297">
            <a:extLst>
              <a:ext uri="{FF2B5EF4-FFF2-40B4-BE49-F238E27FC236}">
                <a16:creationId xmlns:a16="http://schemas.microsoft.com/office/drawing/2014/main" id="{DA8C100F-3DD2-4177-8770-DB8194524BE1}"/>
              </a:ext>
            </a:extLst>
          </p:cNvPr>
          <p:cNvSpPr>
            <a:spLocks noChangeArrowheads="1"/>
          </p:cNvSpPr>
          <p:nvPr/>
        </p:nvSpPr>
        <p:spPr bwMode="auto">
          <a:xfrm>
            <a:off x="533400" y="990600"/>
            <a:ext cx="83058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Der ionenaustausch , d.h. Kationenaustausch und Anionenaustausch ist wichtig für die Nährstoffversorgung von Pflanzen, Rückhaltevermögen von schwermetalle, säurepufferung.Tonminerale und huminstoffe sinfd austauscher im Boden. mit 10g Boden und 25 ml Wasser wird nach 24 stunden der PH - Wert ermittelt.</a:t>
            </a:r>
          </a:p>
          <a:p>
            <a:pPr>
              <a:spcBef>
                <a:spcPct val="50000"/>
              </a:spcBef>
            </a:pPr>
            <a:r>
              <a:rPr lang="de-DE" altLang="de-DE">
                <a:latin typeface="Times New Roman" panose="02020603050405020304" pitchFamily="18" charset="0"/>
              </a:rPr>
              <a:t>- H(+) - Quellen:</a:t>
            </a:r>
          </a:p>
          <a:p>
            <a:pPr>
              <a:spcBef>
                <a:spcPct val="50000"/>
              </a:spcBef>
            </a:pPr>
            <a:r>
              <a:rPr lang="de-DE" altLang="de-DE">
                <a:latin typeface="Times New Roman" panose="02020603050405020304" pitchFamily="18" charset="0"/>
              </a:rPr>
              <a:t>	* Pflanzenwurzeln</a:t>
            </a:r>
          </a:p>
          <a:p>
            <a:pPr>
              <a:spcBef>
                <a:spcPct val="50000"/>
              </a:spcBef>
            </a:pPr>
            <a:r>
              <a:rPr lang="de-DE" altLang="de-DE">
                <a:latin typeface="Times New Roman" panose="02020603050405020304" pitchFamily="18" charset="0"/>
              </a:rPr>
              <a:t>	* Zersetzung von organischem material ===&gt; Huminsäure , fulvosäure</a:t>
            </a:r>
          </a:p>
          <a:p>
            <a:pPr>
              <a:spcBef>
                <a:spcPct val="50000"/>
              </a:spcBef>
            </a:pPr>
            <a:r>
              <a:rPr lang="de-DE" altLang="de-DE">
                <a:latin typeface="Times New Roman" panose="02020603050405020304" pitchFamily="18" charset="0"/>
              </a:rPr>
              <a:t>	* Eintrag von Schwefel - und Salpetersäure</a:t>
            </a:r>
          </a:p>
          <a:p>
            <a:pPr>
              <a:spcBef>
                <a:spcPct val="50000"/>
              </a:spcBef>
            </a:pPr>
            <a:r>
              <a:rPr lang="de-DE" altLang="de-DE">
                <a:latin typeface="Times New Roman" panose="02020603050405020304" pitchFamily="18" charset="0"/>
              </a:rPr>
              <a:t>- Humusgehalt</a:t>
            </a:r>
          </a:p>
          <a:p>
            <a:pPr>
              <a:spcBef>
                <a:spcPct val="50000"/>
              </a:spcBef>
            </a:pPr>
            <a:r>
              <a:rPr lang="de-DE" altLang="de-DE">
                <a:latin typeface="Times New Roman" panose="02020603050405020304" pitchFamily="18" charset="0"/>
              </a:rPr>
              <a:t>	* sorption von organischen Schadstoffe</a:t>
            </a:r>
          </a:p>
          <a:p>
            <a:pPr>
              <a:spcBef>
                <a:spcPct val="50000"/>
              </a:spcBef>
            </a:pPr>
            <a:r>
              <a:rPr lang="de-DE" altLang="de-DE">
                <a:latin typeface="Times New Roman" panose="02020603050405020304" pitchFamily="18" charset="0"/>
              </a:rPr>
              <a:t>- Kalkgehalt CaCO3</a:t>
            </a:r>
          </a:p>
          <a:p>
            <a:pPr>
              <a:spcBef>
                <a:spcPct val="50000"/>
              </a:spcBef>
            </a:pPr>
            <a:r>
              <a:rPr lang="de-DE" altLang="de-DE">
                <a:latin typeface="Times New Roman" panose="02020603050405020304" pitchFamily="18" charset="0"/>
              </a:rPr>
              <a:t>	* Säurepufferung</a:t>
            </a:r>
          </a:p>
        </p:txBody>
      </p:sp>
      <p:sp>
        <p:nvSpPr>
          <p:cNvPr id="55299" name="Rechteck 55298">
            <a:extLst>
              <a:ext uri="{FF2B5EF4-FFF2-40B4-BE49-F238E27FC236}">
                <a16:creationId xmlns:a16="http://schemas.microsoft.com/office/drawing/2014/main" id="{D23ECAFE-476F-489D-A9B4-3D525A066271}"/>
              </a:ext>
            </a:extLst>
          </p:cNvPr>
          <p:cNvSpPr>
            <a:spLocks noChangeArrowheads="1"/>
          </p:cNvSpPr>
          <p:nvPr/>
        </p:nvSpPr>
        <p:spPr bwMode="auto">
          <a:xfrm>
            <a:off x="685800" y="4572000"/>
            <a:ext cx="800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Aussagen lassen sich aus der Bodenart aussagen?  </a:t>
            </a:r>
          </a:p>
        </p:txBody>
      </p:sp>
      <p:sp>
        <p:nvSpPr>
          <p:cNvPr id="55300" name="Rechteck 55299">
            <a:extLst>
              <a:ext uri="{FF2B5EF4-FFF2-40B4-BE49-F238E27FC236}">
                <a16:creationId xmlns:a16="http://schemas.microsoft.com/office/drawing/2014/main" id="{C1E9F140-1976-42A1-98B4-2A8D323B98B9}"/>
              </a:ext>
            </a:extLst>
          </p:cNvPr>
          <p:cNvSpPr>
            <a:spLocks noChangeArrowheads="1"/>
          </p:cNvSpPr>
          <p:nvPr/>
        </p:nvSpPr>
        <p:spPr bwMode="auto">
          <a:xfrm>
            <a:off x="609600" y="5105400"/>
            <a:ext cx="7772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Feldkapazität</a:t>
            </a:r>
          </a:p>
          <a:p>
            <a:pPr>
              <a:spcBef>
                <a:spcPct val="50000"/>
              </a:spcBef>
            </a:pPr>
            <a:r>
              <a:rPr lang="de-DE" altLang="de-DE">
                <a:latin typeface="Times New Roman" panose="02020603050405020304" pitchFamily="18" charset="0"/>
              </a:rPr>
              <a:t>- Konsistanz</a:t>
            </a:r>
          </a:p>
          <a:p>
            <a:pPr>
              <a:spcBef>
                <a:spcPct val="50000"/>
              </a:spcBef>
            </a:pPr>
            <a:r>
              <a:rPr lang="de-DE" altLang="de-DE">
                <a:latin typeface="Times New Roman" panose="02020603050405020304" pitchFamily="18" charset="0"/>
              </a:rPr>
              <a:t>- Wasserdurchlässigkeit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7">
                                            <p:txEl>
                                              <p:pRg st="0" end="0"/>
                                            </p:txEl>
                                          </p:spTgt>
                                        </p:tgtEl>
                                        <p:attrNameLst>
                                          <p:attrName>style.visibility</p:attrName>
                                        </p:attrNameLst>
                                      </p:cBhvr>
                                      <p:to>
                                        <p:strVal val="visible"/>
                                      </p:to>
                                    </p:set>
                                    <p:anim calcmode="lin" valueType="num">
                                      <p:cBhvr additive="base">
                                        <p:cTn id="7" dur="500" fill="hold"/>
                                        <p:tgtEl>
                                          <p:spTgt spid="552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297">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Frogche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55298">
                                            <p:txEl>
                                              <p:pRg st="0" end="0"/>
                                            </p:txEl>
                                          </p:spTgt>
                                        </p:tgtEl>
                                        <p:attrNameLst>
                                          <p:attrName>style.visibility</p:attrName>
                                        </p:attrNameLst>
                                      </p:cBhvr>
                                      <p:to>
                                        <p:strVal val="visible"/>
                                      </p:to>
                                    </p:set>
                                    <p:animEffect transition="in" filter="blinds(vertical)">
                                      <p:cBhvr>
                                        <p:cTn id="13" dur="500"/>
                                        <p:tgtEl>
                                          <p:spTgt spid="5529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rompet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55298">
                                            <p:txEl>
                                              <p:pRg st="1" end="1"/>
                                            </p:txEl>
                                          </p:spTgt>
                                        </p:tgtEl>
                                        <p:attrNameLst>
                                          <p:attrName>style.visibility</p:attrName>
                                        </p:attrNameLst>
                                      </p:cBhvr>
                                      <p:to>
                                        <p:strVal val="visible"/>
                                      </p:to>
                                    </p:set>
                                    <p:animEffect transition="in" filter="blinds(vertical)">
                                      <p:cBhvr>
                                        <p:cTn id="18" dur="500"/>
                                        <p:tgtEl>
                                          <p:spTgt spid="55298">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rompet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55298">
                                            <p:txEl>
                                              <p:pRg st="2" end="2"/>
                                            </p:txEl>
                                          </p:spTgt>
                                        </p:tgtEl>
                                        <p:attrNameLst>
                                          <p:attrName>style.visibility</p:attrName>
                                        </p:attrNameLst>
                                      </p:cBhvr>
                                      <p:to>
                                        <p:strVal val="visible"/>
                                      </p:to>
                                    </p:set>
                                    <p:animEffect transition="in" filter="blinds(vertical)">
                                      <p:cBhvr>
                                        <p:cTn id="23" dur="500"/>
                                        <p:tgtEl>
                                          <p:spTgt spid="55298">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trompet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55298">
                                            <p:txEl>
                                              <p:pRg st="3" end="3"/>
                                            </p:txEl>
                                          </p:spTgt>
                                        </p:tgtEl>
                                        <p:attrNameLst>
                                          <p:attrName>style.visibility</p:attrName>
                                        </p:attrNameLst>
                                      </p:cBhvr>
                                      <p:to>
                                        <p:strVal val="visible"/>
                                      </p:to>
                                    </p:set>
                                    <p:animEffect transition="in" filter="blinds(vertical)">
                                      <p:cBhvr>
                                        <p:cTn id="28" dur="500"/>
                                        <p:tgtEl>
                                          <p:spTgt spid="55298">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trompet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55298">
                                            <p:txEl>
                                              <p:pRg st="4" end="4"/>
                                            </p:txEl>
                                          </p:spTgt>
                                        </p:tgtEl>
                                        <p:attrNameLst>
                                          <p:attrName>style.visibility</p:attrName>
                                        </p:attrNameLst>
                                      </p:cBhvr>
                                      <p:to>
                                        <p:strVal val="visible"/>
                                      </p:to>
                                    </p:set>
                                    <p:animEffect transition="in" filter="blinds(vertical)">
                                      <p:cBhvr>
                                        <p:cTn id="33" dur="500"/>
                                        <p:tgtEl>
                                          <p:spTgt spid="55298">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trompet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55298">
                                            <p:txEl>
                                              <p:pRg st="5" end="5"/>
                                            </p:txEl>
                                          </p:spTgt>
                                        </p:tgtEl>
                                        <p:attrNameLst>
                                          <p:attrName>style.visibility</p:attrName>
                                        </p:attrNameLst>
                                      </p:cBhvr>
                                      <p:to>
                                        <p:strVal val="visible"/>
                                      </p:to>
                                    </p:set>
                                    <p:animEffect transition="in" filter="blinds(vertical)">
                                      <p:cBhvr>
                                        <p:cTn id="38" dur="500"/>
                                        <p:tgtEl>
                                          <p:spTgt spid="55298">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trompet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55298">
                                            <p:txEl>
                                              <p:pRg st="6" end="6"/>
                                            </p:txEl>
                                          </p:spTgt>
                                        </p:tgtEl>
                                        <p:attrNameLst>
                                          <p:attrName>style.visibility</p:attrName>
                                        </p:attrNameLst>
                                      </p:cBhvr>
                                      <p:to>
                                        <p:strVal val="visible"/>
                                      </p:to>
                                    </p:set>
                                    <p:animEffect transition="in" filter="blinds(vertical)">
                                      <p:cBhvr>
                                        <p:cTn id="43" dur="500"/>
                                        <p:tgtEl>
                                          <p:spTgt spid="55298">
                                            <p:txEl>
                                              <p:pRg st="6" end="6"/>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trompet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5" fill="hold" grpId="0" nodeType="clickEffect">
                                  <p:stCondLst>
                                    <p:cond delay="0"/>
                                  </p:stCondLst>
                                  <p:childTnLst>
                                    <p:set>
                                      <p:cBhvr>
                                        <p:cTn id="47" dur="1" fill="hold">
                                          <p:stCondLst>
                                            <p:cond delay="0"/>
                                          </p:stCondLst>
                                        </p:cTn>
                                        <p:tgtEl>
                                          <p:spTgt spid="55298">
                                            <p:txEl>
                                              <p:pRg st="7" end="7"/>
                                            </p:txEl>
                                          </p:spTgt>
                                        </p:tgtEl>
                                        <p:attrNameLst>
                                          <p:attrName>style.visibility</p:attrName>
                                        </p:attrNameLst>
                                      </p:cBhvr>
                                      <p:to>
                                        <p:strVal val="visible"/>
                                      </p:to>
                                    </p:set>
                                    <p:animEffect transition="in" filter="blinds(vertical)">
                                      <p:cBhvr>
                                        <p:cTn id="48" dur="500"/>
                                        <p:tgtEl>
                                          <p:spTgt spid="55298">
                                            <p:txEl>
                                              <p:pRg st="7" end="7"/>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trompet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5" fill="hold" grpId="0" nodeType="clickEffect">
                                  <p:stCondLst>
                                    <p:cond delay="0"/>
                                  </p:stCondLst>
                                  <p:childTnLst>
                                    <p:set>
                                      <p:cBhvr>
                                        <p:cTn id="52" dur="1" fill="hold">
                                          <p:stCondLst>
                                            <p:cond delay="0"/>
                                          </p:stCondLst>
                                        </p:cTn>
                                        <p:tgtEl>
                                          <p:spTgt spid="55298">
                                            <p:txEl>
                                              <p:pRg st="8" end="8"/>
                                            </p:txEl>
                                          </p:spTgt>
                                        </p:tgtEl>
                                        <p:attrNameLst>
                                          <p:attrName>style.visibility</p:attrName>
                                        </p:attrNameLst>
                                      </p:cBhvr>
                                      <p:to>
                                        <p:strVal val="visible"/>
                                      </p:to>
                                    </p:set>
                                    <p:animEffect transition="in" filter="blinds(vertical)">
                                      <p:cBhvr>
                                        <p:cTn id="53" dur="500"/>
                                        <p:tgtEl>
                                          <p:spTgt spid="55298">
                                            <p:txEl>
                                              <p:pRg st="8" end="8"/>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trompet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55299">
                                            <p:txEl>
                                              <p:pRg st="0" end="0"/>
                                            </p:txEl>
                                          </p:spTgt>
                                        </p:tgtEl>
                                        <p:attrNameLst>
                                          <p:attrName>style.visibility</p:attrName>
                                        </p:attrNameLst>
                                      </p:cBhvr>
                                      <p:to>
                                        <p:strVal val="visible"/>
                                      </p:to>
                                    </p:set>
                                    <p:anim calcmode="lin" valueType="num">
                                      <p:cBhvr additive="base">
                                        <p:cTn id="58"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5529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5299">
                                            <p:txEl>
                                              <p:pRg st="0" end="0"/>
                                            </p:txEl>
                                          </p:spTgt>
                                        </p:tgtEl>
                                        <p:attrNameLst>
                                          <p:attrName>ppt_c</p:attrName>
                                        </p:attrNameLst>
                                      </p:cBhvr>
                                      <p:to>
                                        <a:srgbClr val="66FF33"/>
                                      </p:to>
                                    </p:animClr>
                                    <p:audio>
                                      <p:cMediaNode>
                                        <p:cTn display="0" masterRel="sameClick">
                                          <p:stCondLst>
                                            <p:cond evt="begin" delay="0">
                                              <p:tn val="56"/>
                                            </p:cond>
                                          </p:stCondLst>
                                          <p:endCondLst>
                                            <p:cond evt="onStopAudio" delay="0">
                                              <p:tgtEl>
                                                <p:sldTgt/>
                                              </p:tgtEl>
                                            </p:cond>
                                          </p:endCondLst>
                                        </p:cTn>
                                        <p:tgtEl>
                                          <p:sndTgt r:embed="rId4" name="jazz.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5300">
                                            <p:txEl>
                                              <p:pRg st="0" end="0"/>
                                            </p:txEl>
                                          </p:spTgt>
                                        </p:tgtEl>
                                        <p:attrNameLst>
                                          <p:attrName>style.visibility</p:attrName>
                                        </p:attrNameLst>
                                      </p:cBhvr>
                                      <p:to>
                                        <p:strVal val="visible"/>
                                      </p:to>
                                    </p:set>
                                    <p:animEffect transition="in" filter="blinds(horizontal)">
                                      <p:cBhvr>
                                        <p:cTn id="64" dur="500"/>
                                        <p:tgtEl>
                                          <p:spTgt spid="55300">
                                            <p:txEl>
                                              <p:pRg st="0" end="0"/>
                                            </p:txEl>
                                          </p:spTgt>
                                        </p:tgtEl>
                                      </p:cBhvr>
                                    </p:animEffect>
                                  </p:childTnLst>
                                  <p:subTnLst>
                                    <p:animClr clrSpc="rgb" dir="cw">
                                      <p:cBhvr override="childStyle">
                                        <p:cTn dur="1" fill="hold" display="0" masterRel="nextClick" afterEffect="1"/>
                                        <p:tgtEl>
                                          <p:spTgt spid="55300">
                                            <p:txEl>
                                              <p:pRg st="0" end="0"/>
                                            </p:txEl>
                                          </p:spTgt>
                                        </p:tgtEl>
                                        <p:attrNameLst>
                                          <p:attrName>ppt_c</p:attrName>
                                        </p:attrNameLst>
                                      </p:cBhvr>
                                      <p:to>
                                        <a:srgbClr val="FFFF00"/>
                                      </p:to>
                                    </p:animClr>
                                    <p:audio>
                                      <p:cMediaNode>
                                        <p:cTn display="0" masterRel="sameClick">
                                          <p:stCondLst>
                                            <p:cond evt="begin" delay="0">
                                              <p:tn val="62"/>
                                            </p:cond>
                                          </p:stCondLst>
                                          <p:endCondLst>
                                            <p:cond evt="onStopAudio" delay="0">
                                              <p:tgtEl>
                                                <p:sldTgt/>
                                              </p:tgtEl>
                                            </p:cond>
                                          </p:endCondLst>
                                        </p:cTn>
                                        <p:tgtEl>
                                          <p:sndTgt r:embed="rId5" name="DOGBRK.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5300">
                                            <p:txEl>
                                              <p:pRg st="1" end="1"/>
                                            </p:txEl>
                                          </p:spTgt>
                                        </p:tgtEl>
                                        <p:attrNameLst>
                                          <p:attrName>style.visibility</p:attrName>
                                        </p:attrNameLst>
                                      </p:cBhvr>
                                      <p:to>
                                        <p:strVal val="visible"/>
                                      </p:to>
                                    </p:set>
                                    <p:animEffect transition="in" filter="blinds(horizontal)">
                                      <p:cBhvr>
                                        <p:cTn id="69" dur="500"/>
                                        <p:tgtEl>
                                          <p:spTgt spid="55300">
                                            <p:txEl>
                                              <p:pRg st="1" end="1"/>
                                            </p:txEl>
                                          </p:spTgt>
                                        </p:tgtEl>
                                      </p:cBhvr>
                                    </p:animEffect>
                                  </p:childTnLst>
                                  <p:subTnLst>
                                    <p:animClr clrSpc="rgb" dir="cw">
                                      <p:cBhvr override="childStyle">
                                        <p:cTn dur="1" fill="hold" display="0" masterRel="nextClick" afterEffect="1"/>
                                        <p:tgtEl>
                                          <p:spTgt spid="55300">
                                            <p:txEl>
                                              <p:pRg st="1" end="1"/>
                                            </p:txEl>
                                          </p:spTgt>
                                        </p:tgtEl>
                                        <p:attrNameLst>
                                          <p:attrName>ppt_c</p:attrName>
                                        </p:attrNameLst>
                                      </p:cBhvr>
                                      <p:to>
                                        <a:srgbClr val="FFFF00"/>
                                      </p:to>
                                    </p:animClr>
                                    <p:audio>
                                      <p:cMediaNode>
                                        <p:cTn display="0" masterRel="sameClick">
                                          <p:stCondLst>
                                            <p:cond evt="begin" delay="0">
                                              <p:tn val="67"/>
                                            </p:cond>
                                          </p:stCondLst>
                                          <p:endCondLst>
                                            <p:cond evt="onStopAudio" delay="0">
                                              <p:tgtEl>
                                                <p:sldTgt/>
                                              </p:tgtEl>
                                            </p:cond>
                                          </p:endCondLst>
                                        </p:cTn>
                                        <p:tgtEl>
                                          <p:sndTgt r:embed="rId5" name="DOGBRK.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55300">
                                            <p:txEl>
                                              <p:pRg st="2" end="2"/>
                                            </p:txEl>
                                          </p:spTgt>
                                        </p:tgtEl>
                                        <p:attrNameLst>
                                          <p:attrName>style.visibility</p:attrName>
                                        </p:attrNameLst>
                                      </p:cBhvr>
                                      <p:to>
                                        <p:strVal val="visible"/>
                                      </p:to>
                                    </p:set>
                                    <p:animEffect transition="in" filter="blinds(horizontal)">
                                      <p:cBhvr>
                                        <p:cTn id="74" dur="500"/>
                                        <p:tgtEl>
                                          <p:spTgt spid="55300">
                                            <p:txEl>
                                              <p:pRg st="2" end="2"/>
                                            </p:txEl>
                                          </p:spTgt>
                                        </p:tgtEl>
                                      </p:cBhvr>
                                    </p:animEffect>
                                  </p:childTnLst>
                                  <p:subTnLst>
                                    <p:animClr clrSpc="rgb" dir="cw">
                                      <p:cBhvr override="childStyle">
                                        <p:cTn dur="1" fill="hold" display="0" masterRel="nextClick" afterEffect="1"/>
                                        <p:tgtEl>
                                          <p:spTgt spid="55300">
                                            <p:txEl>
                                              <p:pRg st="2" end="2"/>
                                            </p:txEl>
                                          </p:spTgt>
                                        </p:tgtEl>
                                        <p:attrNameLst>
                                          <p:attrName>ppt_c</p:attrName>
                                        </p:attrNameLst>
                                      </p:cBhvr>
                                      <p:to>
                                        <a:srgbClr val="FFFF00"/>
                                      </p:to>
                                    </p:animClr>
                                    <p:audio>
                                      <p:cMediaNode>
                                        <p:cTn display="0" masterRel="sameClick">
                                          <p:stCondLst>
                                            <p:cond evt="begin" delay="0">
                                              <p:tn val="72"/>
                                            </p:cond>
                                          </p:stCondLst>
                                          <p:endCondLst>
                                            <p:cond evt="onStopAudio" delay="0">
                                              <p:tgtEl>
                                                <p:sldTgt/>
                                              </p:tgtEl>
                                            </p:cond>
                                          </p:endCondLst>
                                        </p:cTn>
                                        <p:tgtEl>
                                          <p:sndTgt r:embed="rId5" name="DOGB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build="p" autoUpdateAnimBg="0"/>
      <p:bldP spid="55298" grpId="0" build="p" autoUpdateAnimBg="0"/>
      <p:bldP spid="55299" grpId="0" build="p" autoUpdateAnimBg="0"/>
      <p:bldP spid="5530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hteck 56320">
            <a:extLst>
              <a:ext uri="{FF2B5EF4-FFF2-40B4-BE49-F238E27FC236}">
                <a16:creationId xmlns:a16="http://schemas.microsoft.com/office/drawing/2014/main" id="{DDA432C9-5BDF-46AE-918F-49B34D9B5B35}"/>
              </a:ext>
            </a:extLst>
          </p:cNvPr>
          <p:cNvSpPr>
            <a:spLocks noChangeArrowheads="1"/>
          </p:cNvSpPr>
          <p:nvPr/>
        </p:nvSpPr>
        <p:spPr bwMode="auto">
          <a:xfrm>
            <a:off x="533400" y="4572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Bodenbildung und Bodenentwicklung !</a:t>
            </a:r>
          </a:p>
        </p:txBody>
      </p:sp>
      <p:sp>
        <p:nvSpPr>
          <p:cNvPr id="56322" name="Rechteck 56321">
            <a:extLst>
              <a:ext uri="{FF2B5EF4-FFF2-40B4-BE49-F238E27FC236}">
                <a16:creationId xmlns:a16="http://schemas.microsoft.com/office/drawing/2014/main" id="{A57B4674-1F7E-45B0-9D4F-9EEE878BA3AB}"/>
              </a:ext>
            </a:extLst>
          </p:cNvPr>
          <p:cNvSpPr>
            <a:spLocks noChangeArrowheads="1"/>
          </p:cNvSpPr>
          <p:nvPr/>
        </p:nvSpPr>
        <p:spPr bwMode="auto">
          <a:xfrm>
            <a:off x="533400" y="990600"/>
            <a:ext cx="8077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Pedegonese: Entstehung und Entwicklung von Boden ===&gt; Ausbildung von Bodenhorizonten. Es gibt 5 Arten von Bodenhorizonten :</a:t>
            </a:r>
          </a:p>
          <a:p>
            <a:pPr>
              <a:spcBef>
                <a:spcPct val="50000"/>
              </a:spcBef>
            </a:pPr>
            <a:r>
              <a:rPr lang="de-DE" altLang="de-DE">
                <a:latin typeface="Times New Roman" panose="02020603050405020304" pitchFamily="18" charset="0"/>
              </a:rPr>
              <a:t>- L (Streu)</a:t>
            </a:r>
          </a:p>
          <a:p>
            <a:pPr>
              <a:spcBef>
                <a:spcPct val="50000"/>
              </a:spcBef>
            </a:pPr>
            <a:r>
              <a:rPr lang="de-DE" altLang="de-DE">
                <a:latin typeface="Times New Roman" panose="02020603050405020304" pitchFamily="18" charset="0"/>
              </a:rPr>
              <a:t>- O (Humus)</a:t>
            </a:r>
          </a:p>
          <a:p>
            <a:pPr>
              <a:spcBef>
                <a:spcPct val="50000"/>
              </a:spcBef>
            </a:pPr>
            <a:r>
              <a:rPr lang="de-DE" altLang="de-DE">
                <a:latin typeface="Times New Roman" panose="02020603050405020304" pitchFamily="18" charset="0"/>
              </a:rPr>
              <a:t>- Ah (Humoser Oberboden)</a:t>
            </a:r>
          </a:p>
          <a:p>
            <a:pPr>
              <a:spcBef>
                <a:spcPct val="50000"/>
              </a:spcBef>
            </a:pPr>
            <a:r>
              <a:rPr lang="de-DE" altLang="de-DE">
                <a:latin typeface="Times New Roman" panose="02020603050405020304" pitchFamily="18" charset="0"/>
              </a:rPr>
              <a:t>- B (Unterboden)</a:t>
            </a:r>
          </a:p>
          <a:p>
            <a:pPr>
              <a:spcBef>
                <a:spcPct val="50000"/>
              </a:spcBef>
            </a:pPr>
            <a:r>
              <a:rPr lang="de-DE" altLang="de-DE">
                <a:latin typeface="Times New Roman" panose="02020603050405020304" pitchFamily="18" charset="0"/>
              </a:rPr>
              <a:t>- C Ausgangsgestein</a:t>
            </a:r>
          </a:p>
          <a:p>
            <a:pPr>
              <a:spcBef>
                <a:spcPct val="50000"/>
              </a:spcBef>
            </a:pPr>
            <a:r>
              <a:rPr lang="de-DE" altLang="de-DE">
                <a:latin typeface="Times New Roman" panose="02020603050405020304" pitchFamily="18" charset="0"/>
              </a:rPr>
              <a:t>Aus der kombination von bodenhorizonten erfolgt der Bodentyp</a:t>
            </a:r>
          </a:p>
        </p:txBody>
      </p:sp>
      <p:sp>
        <p:nvSpPr>
          <p:cNvPr id="56323" name="Rechteck 56322">
            <a:extLst>
              <a:ext uri="{FF2B5EF4-FFF2-40B4-BE49-F238E27FC236}">
                <a16:creationId xmlns:a16="http://schemas.microsoft.com/office/drawing/2014/main" id="{E641941C-85C9-4B98-9DED-57F45A6AA470}"/>
              </a:ext>
            </a:extLst>
          </p:cNvPr>
          <p:cNvSpPr>
            <a:spLocks noChangeArrowheads="1"/>
          </p:cNvSpPr>
          <p:nvPr/>
        </p:nvSpPr>
        <p:spPr bwMode="auto">
          <a:xfrm>
            <a:off x="533400" y="3573463"/>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Welche 6 wichtigen Faktoren beeinflussen die Bodenbildung bzw. die Bodenentwicklung ?</a:t>
            </a:r>
          </a:p>
        </p:txBody>
      </p:sp>
      <p:sp>
        <p:nvSpPr>
          <p:cNvPr id="56324" name="Rechteck 56323">
            <a:extLst>
              <a:ext uri="{FF2B5EF4-FFF2-40B4-BE49-F238E27FC236}">
                <a16:creationId xmlns:a16="http://schemas.microsoft.com/office/drawing/2014/main" id="{07A7F03E-68F6-4805-ABF2-83FB7B985BF1}"/>
              </a:ext>
            </a:extLst>
          </p:cNvPr>
          <p:cNvSpPr>
            <a:spLocks noChangeArrowheads="1"/>
          </p:cNvSpPr>
          <p:nvPr/>
        </p:nvSpPr>
        <p:spPr bwMode="auto">
          <a:xfrm>
            <a:off x="609600" y="3954463"/>
            <a:ext cx="80010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Gestein : Nährstoffe, Erosionsfest</a:t>
            </a:r>
          </a:p>
          <a:p>
            <a:pPr>
              <a:spcBef>
                <a:spcPct val="50000"/>
              </a:spcBef>
            </a:pPr>
            <a:r>
              <a:rPr lang="de-DE" altLang="de-DE">
                <a:latin typeface="Times New Roman" panose="02020603050405020304" pitchFamily="18" charset="0"/>
              </a:rPr>
              <a:t>- Vegetation : Gestein ,Klima, Erosion, Ausgangsmateriallieferant</a:t>
            </a:r>
          </a:p>
          <a:p>
            <a:pPr>
              <a:spcBef>
                <a:spcPct val="50000"/>
              </a:spcBef>
            </a:pPr>
            <a:r>
              <a:rPr lang="de-DE" altLang="de-DE">
                <a:latin typeface="Times New Roman" panose="02020603050405020304" pitchFamily="18" charset="0"/>
              </a:rPr>
              <a:t>- Klima : Temperatur ,Wasserangebot</a:t>
            </a:r>
          </a:p>
          <a:p>
            <a:pPr>
              <a:spcBef>
                <a:spcPct val="50000"/>
              </a:spcBef>
            </a:pPr>
            <a:r>
              <a:rPr lang="de-DE" altLang="de-DE">
                <a:latin typeface="Times New Roman" panose="02020603050405020304" pitchFamily="18" charset="0"/>
              </a:rPr>
              <a:t>- Mensch</a:t>
            </a:r>
          </a:p>
          <a:p>
            <a:pPr>
              <a:spcBef>
                <a:spcPct val="50000"/>
              </a:spcBef>
            </a:pPr>
            <a:r>
              <a:rPr lang="de-DE" altLang="de-DE">
                <a:latin typeface="Times New Roman" panose="02020603050405020304" pitchFamily="18" charset="0"/>
              </a:rPr>
              <a:t>	* direkter Einfluß : Bergbau, Pflügen</a:t>
            </a:r>
          </a:p>
          <a:p>
            <a:pPr>
              <a:spcBef>
                <a:spcPct val="50000"/>
              </a:spcBef>
            </a:pPr>
            <a:r>
              <a:rPr lang="de-DE" altLang="de-DE">
                <a:latin typeface="Times New Roman" panose="02020603050405020304" pitchFamily="18" charset="0"/>
              </a:rPr>
              <a:t>	* indirekter Einfluß : Relief , klima, Vegetation, Grundwasserstand</a:t>
            </a:r>
          </a:p>
          <a:p>
            <a:pPr>
              <a:spcBef>
                <a:spcPct val="50000"/>
              </a:spcBef>
            </a:pPr>
            <a:r>
              <a:rPr lang="de-DE" altLang="de-DE">
                <a:latin typeface="Times New Roman" panose="02020603050405020304" pitchFamily="18" charset="0"/>
              </a:rPr>
              <a:t>- Zeit</a:t>
            </a:r>
          </a:p>
          <a:p>
            <a:pPr>
              <a:spcBef>
                <a:spcPct val="50000"/>
              </a:spcBef>
            </a:pPr>
            <a:r>
              <a:rPr lang="de-DE" altLang="de-DE">
                <a:latin typeface="Times New Roman" panose="02020603050405020304" pitchFamily="18" charset="0"/>
              </a:rPr>
              <a:t>- Relief :Ablagerungsplätze, Sedimentttransport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anim calcmode="lin" valueType="num">
                                      <p:cBhvr additive="base">
                                        <p:cTn id="7" dur="500" fill="hold"/>
                                        <p:tgtEl>
                                          <p:spTgt spid="5632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632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1">
                                            <p:txEl>
                                              <p:pRg st="0" end="0"/>
                                            </p:txEl>
                                          </p:spTgt>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Freakna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6322">
                                            <p:txEl>
                                              <p:pRg st="0" end="0"/>
                                            </p:txEl>
                                          </p:spTgt>
                                        </p:tgtEl>
                                        <p:attrNameLst>
                                          <p:attrName>style.visibility</p:attrName>
                                        </p:attrNameLst>
                                      </p:cBhvr>
                                      <p:to>
                                        <p:strVal val="visible"/>
                                      </p:to>
                                    </p:set>
                                    <p:anim calcmode="lin" valueType="num">
                                      <p:cBhvr additive="base">
                                        <p:cTn id="13" dur="500" fill="hold"/>
                                        <p:tgtEl>
                                          <p:spTgt spid="5632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2">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6322">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gong_b.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6322">
                                            <p:txEl>
                                              <p:pRg st="1" end="1"/>
                                            </p:txEl>
                                          </p:spTgt>
                                        </p:tgtEl>
                                        <p:attrNameLst>
                                          <p:attrName>style.visibility</p:attrName>
                                        </p:attrNameLst>
                                      </p:cBhvr>
                                      <p:to>
                                        <p:strVal val="visible"/>
                                      </p:to>
                                    </p:set>
                                    <p:anim calcmode="lin" valueType="num">
                                      <p:cBhvr additive="base">
                                        <p:cTn id="19" dur="500" fill="hold"/>
                                        <p:tgtEl>
                                          <p:spTgt spid="5632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2">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6322">
                                            <p:txEl>
                                              <p:pRg st="1" end="1"/>
                                            </p:txEl>
                                          </p:spTgt>
                                        </p:tgtEl>
                                        <p:attrNameLst>
                                          <p:attrName>ppt_c</p:attrName>
                                        </p:attrNameLst>
                                      </p:cBhvr>
                                      <p:to>
                                        <a:srgbClr val="FFFF00"/>
                                      </p:to>
                                    </p:animClr>
                                    <p:audio>
                                      <p:cMediaNode>
                                        <p:cTn display="0" masterRel="sameClick">
                                          <p:stCondLst>
                                            <p:cond evt="begin" delay="0">
                                              <p:tn val="17"/>
                                            </p:cond>
                                          </p:stCondLst>
                                          <p:endCondLst>
                                            <p:cond evt="onStopAudio" delay="0">
                                              <p:tgtEl>
                                                <p:sldTgt/>
                                              </p:tgtEl>
                                            </p:cond>
                                          </p:endCondLst>
                                        </p:cTn>
                                        <p:tgtEl>
                                          <p:sndTgt r:embed="rId3" name="gong_b.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6322">
                                            <p:txEl>
                                              <p:pRg st="2" end="2"/>
                                            </p:txEl>
                                          </p:spTgt>
                                        </p:tgtEl>
                                        <p:attrNameLst>
                                          <p:attrName>style.visibility</p:attrName>
                                        </p:attrNameLst>
                                      </p:cBhvr>
                                      <p:to>
                                        <p:strVal val="visible"/>
                                      </p:to>
                                    </p:set>
                                    <p:anim calcmode="lin" valueType="num">
                                      <p:cBhvr additive="base">
                                        <p:cTn id="25" dur="500" fill="hold"/>
                                        <p:tgtEl>
                                          <p:spTgt spid="5632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2">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6322">
                                            <p:txEl>
                                              <p:pRg st="2" end="2"/>
                                            </p:txEl>
                                          </p:spTgt>
                                        </p:tgtEl>
                                        <p:attrNameLst>
                                          <p:attrName>ppt_c</p:attrName>
                                        </p:attrNameLst>
                                      </p:cBhvr>
                                      <p:to>
                                        <a:srgbClr val="FFFF00"/>
                                      </p:to>
                                    </p:animClr>
                                    <p:audio>
                                      <p:cMediaNode>
                                        <p:cTn display="0" masterRel="sameClick">
                                          <p:stCondLst>
                                            <p:cond evt="begin" delay="0">
                                              <p:tn val="23"/>
                                            </p:cond>
                                          </p:stCondLst>
                                          <p:endCondLst>
                                            <p:cond evt="onStopAudio" delay="0">
                                              <p:tgtEl>
                                                <p:sldTgt/>
                                              </p:tgtEl>
                                            </p:cond>
                                          </p:endCondLst>
                                        </p:cTn>
                                        <p:tgtEl>
                                          <p:sndTgt r:embed="rId3" name="gong_b.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6322">
                                            <p:txEl>
                                              <p:pRg st="3" end="3"/>
                                            </p:txEl>
                                          </p:spTgt>
                                        </p:tgtEl>
                                        <p:attrNameLst>
                                          <p:attrName>style.visibility</p:attrName>
                                        </p:attrNameLst>
                                      </p:cBhvr>
                                      <p:to>
                                        <p:strVal val="visible"/>
                                      </p:to>
                                    </p:set>
                                    <p:anim calcmode="lin" valueType="num">
                                      <p:cBhvr additive="base">
                                        <p:cTn id="31" dur="500" fill="hold"/>
                                        <p:tgtEl>
                                          <p:spTgt spid="5632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2">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6322">
                                            <p:txEl>
                                              <p:pRg st="3" end="3"/>
                                            </p:txEl>
                                          </p:spTgt>
                                        </p:tgtEl>
                                        <p:attrNameLst>
                                          <p:attrName>ppt_c</p:attrName>
                                        </p:attrNameLst>
                                      </p:cBhvr>
                                      <p:to>
                                        <a:srgbClr val="FFFF00"/>
                                      </p:to>
                                    </p:animClr>
                                    <p:audio>
                                      <p:cMediaNode>
                                        <p:cTn display="0" masterRel="sameClick">
                                          <p:stCondLst>
                                            <p:cond evt="begin" delay="0">
                                              <p:tn val="29"/>
                                            </p:cond>
                                          </p:stCondLst>
                                          <p:endCondLst>
                                            <p:cond evt="onStopAudio" delay="0">
                                              <p:tgtEl>
                                                <p:sldTgt/>
                                              </p:tgtEl>
                                            </p:cond>
                                          </p:endCondLst>
                                        </p:cTn>
                                        <p:tgtEl>
                                          <p:sndTgt r:embed="rId3" name="gong_b.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56322">
                                            <p:txEl>
                                              <p:pRg st="4" end="4"/>
                                            </p:txEl>
                                          </p:spTgt>
                                        </p:tgtEl>
                                        <p:attrNameLst>
                                          <p:attrName>style.visibility</p:attrName>
                                        </p:attrNameLst>
                                      </p:cBhvr>
                                      <p:to>
                                        <p:strVal val="visible"/>
                                      </p:to>
                                    </p:set>
                                    <p:anim calcmode="lin" valueType="num">
                                      <p:cBhvr additive="base">
                                        <p:cTn id="37" dur="500" fill="hold"/>
                                        <p:tgtEl>
                                          <p:spTgt spid="5632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6322">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6322">
                                            <p:txEl>
                                              <p:pRg st="4" end="4"/>
                                            </p:txEl>
                                          </p:spTgt>
                                        </p:tgtEl>
                                        <p:attrNameLst>
                                          <p:attrName>ppt_c</p:attrName>
                                        </p:attrNameLst>
                                      </p:cBhvr>
                                      <p:to>
                                        <a:srgbClr val="FFFF00"/>
                                      </p:to>
                                    </p:animClr>
                                    <p:audio>
                                      <p:cMediaNode>
                                        <p:cTn display="0" masterRel="sameClick">
                                          <p:stCondLst>
                                            <p:cond evt="begin" delay="0">
                                              <p:tn val="35"/>
                                            </p:cond>
                                          </p:stCondLst>
                                          <p:endCondLst>
                                            <p:cond evt="onStopAudio" delay="0">
                                              <p:tgtEl>
                                                <p:sldTgt/>
                                              </p:tgtEl>
                                            </p:cond>
                                          </p:endCondLst>
                                        </p:cTn>
                                        <p:tgtEl>
                                          <p:sndTgt r:embed="rId3" name="gong_b.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56322">
                                            <p:txEl>
                                              <p:pRg st="5" end="5"/>
                                            </p:txEl>
                                          </p:spTgt>
                                        </p:tgtEl>
                                        <p:attrNameLst>
                                          <p:attrName>style.visibility</p:attrName>
                                        </p:attrNameLst>
                                      </p:cBhvr>
                                      <p:to>
                                        <p:strVal val="visible"/>
                                      </p:to>
                                    </p:set>
                                    <p:anim calcmode="lin" valueType="num">
                                      <p:cBhvr additive="base">
                                        <p:cTn id="43" dur="500" fill="hold"/>
                                        <p:tgtEl>
                                          <p:spTgt spid="5632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6322">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6322">
                                            <p:txEl>
                                              <p:pRg st="5" end="5"/>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3" name="gong_b.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56322">
                                            <p:txEl>
                                              <p:pRg st="6" end="6"/>
                                            </p:txEl>
                                          </p:spTgt>
                                        </p:tgtEl>
                                        <p:attrNameLst>
                                          <p:attrName>style.visibility</p:attrName>
                                        </p:attrNameLst>
                                      </p:cBhvr>
                                      <p:to>
                                        <p:strVal val="visible"/>
                                      </p:to>
                                    </p:set>
                                    <p:anim calcmode="lin" valueType="num">
                                      <p:cBhvr additive="base">
                                        <p:cTn id="49" dur="500" fill="hold"/>
                                        <p:tgtEl>
                                          <p:spTgt spid="5632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6322">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6322">
                                            <p:txEl>
                                              <p:pRg st="6" end="6"/>
                                            </p:txEl>
                                          </p:spTgt>
                                        </p:tgtEl>
                                        <p:attrNameLst>
                                          <p:attrName>ppt_c</p:attrName>
                                        </p:attrNameLst>
                                      </p:cBhvr>
                                      <p:to>
                                        <a:srgbClr val="FFFF00"/>
                                      </p:to>
                                    </p:animClr>
                                    <p:audio>
                                      <p:cMediaNode>
                                        <p:cTn display="0" masterRel="sameClick">
                                          <p:stCondLst>
                                            <p:cond evt="begin" delay="0">
                                              <p:tn val="47"/>
                                            </p:cond>
                                          </p:stCondLst>
                                          <p:endCondLst>
                                            <p:cond evt="onStopAudio" delay="0">
                                              <p:tgtEl>
                                                <p:sldTgt/>
                                              </p:tgtEl>
                                            </p:cond>
                                          </p:endCondLst>
                                        </p:cTn>
                                        <p:tgtEl>
                                          <p:sndTgt r:embed="rId3" name="gong_b.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55" dur="500"/>
                                        <p:tgtEl>
                                          <p:spTgt spid="56323">
                                            <p:txEl>
                                              <p:pRg st="0" end="0"/>
                                            </p:txEl>
                                          </p:spTgt>
                                        </p:tgtEl>
                                      </p:cBhvr>
                                    </p:animEffect>
                                  </p:childTnLst>
                                  <p:subTnLst>
                                    <p:animClr clrSpc="rgb" dir="cw">
                                      <p:cBhvr override="childStyle">
                                        <p:cTn dur="1" fill="hold" display="0" masterRel="nextClick" afterEffect="1"/>
                                        <p:tgtEl>
                                          <p:spTgt spid="56323">
                                            <p:txEl>
                                              <p:pRg st="0" end="0"/>
                                            </p:txEl>
                                          </p:spTgt>
                                        </p:tgtEl>
                                        <p:attrNameLst>
                                          <p:attrName>ppt_c</p:attrName>
                                        </p:attrNameLst>
                                      </p:cBhvr>
                                      <p:to>
                                        <a:srgbClr val="66FF33"/>
                                      </p:to>
                                    </p:animClr>
                                    <p:audio>
                                      <p:cMediaNode>
                                        <p:cTn display="0" masterRel="sameClick">
                                          <p:stCondLst>
                                            <p:cond evt="begin" delay="0">
                                              <p:tn val="53"/>
                                            </p:cond>
                                          </p:stCondLst>
                                          <p:endCondLst>
                                            <p:cond evt="onStopAudio" delay="0">
                                              <p:tgtEl>
                                                <p:sldTgt/>
                                              </p:tgtEl>
                                            </p:cond>
                                          </p:endCondLst>
                                        </p:cTn>
                                        <p:tgtEl>
                                          <p:sndTgt r:embed="rId4" name="smok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6" fill="hold" grpId="0" nodeType="clickEffect">
                                  <p:stCondLst>
                                    <p:cond delay="0"/>
                                  </p:stCondLst>
                                  <p:childTnLst>
                                    <p:set>
                                      <p:cBhvr>
                                        <p:cTn id="59" dur="1" fill="hold">
                                          <p:stCondLst>
                                            <p:cond delay="0"/>
                                          </p:stCondLst>
                                        </p:cTn>
                                        <p:tgtEl>
                                          <p:spTgt spid="56324">
                                            <p:txEl>
                                              <p:pRg st="0" end="0"/>
                                            </p:txEl>
                                          </p:spTgt>
                                        </p:tgtEl>
                                        <p:attrNameLst>
                                          <p:attrName>style.visibility</p:attrName>
                                        </p:attrNameLst>
                                      </p:cBhvr>
                                      <p:to>
                                        <p:strVal val="visible"/>
                                      </p:to>
                                    </p:set>
                                    <p:anim calcmode="lin" valueType="num">
                                      <p:cBhvr additive="base">
                                        <p:cTn id="60" dur="500" fill="hold"/>
                                        <p:tgtEl>
                                          <p:spTgt spid="56324">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5632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0" end="0"/>
                                            </p:txEl>
                                          </p:spTgt>
                                        </p:tgtEl>
                                        <p:attrNameLst>
                                          <p:attrName>ppt_c</p:attrName>
                                        </p:attrNameLst>
                                      </p:cBhvr>
                                      <p:to>
                                        <a:srgbClr val="FFFF00"/>
                                      </p:to>
                                    </p:animClr>
                                    <p:audio>
                                      <p:cMediaNode>
                                        <p:cTn display="0" masterRel="sameClick">
                                          <p:stCondLst>
                                            <p:cond evt="begin" delay="0">
                                              <p:tn val="58"/>
                                            </p:cond>
                                          </p:stCondLst>
                                          <p:endCondLst>
                                            <p:cond evt="onStopAudio" delay="0">
                                              <p:tgtEl>
                                                <p:sldTgt/>
                                              </p:tgtEl>
                                            </p:cond>
                                          </p:endCondLst>
                                        </p:cTn>
                                        <p:tgtEl>
                                          <p:sndTgt r:embed="rId5" name="ACRO5.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56324">
                                            <p:txEl>
                                              <p:pRg st="1" end="1"/>
                                            </p:txEl>
                                          </p:spTgt>
                                        </p:tgtEl>
                                        <p:attrNameLst>
                                          <p:attrName>style.visibility</p:attrName>
                                        </p:attrNameLst>
                                      </p:cBhvr>
                                      <p:to>
                                        <p:strVal val="visible"/>
                                      </p:to>
                                    </p:set>
                                    <p:anim calcmode="lin" valueType="num">
                                      <p:cBhvr additive="base">
                                        <p:cTn id="66" dur="500" fill="hold"/>
                                        <p:tgtEl>
                                          <p:spTgt spid="56324">
                                            <p:txEl>
                                              <p:pRg st="1" end="1"/>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5632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1" end="1"/>
                                            </p:txEl>
                                          </p:spTgt>
                                        </p:tgtEl>
                                        <p:attrNameLst>
                                          <p:attrName>ppt_c</p:attrName>
                                        </p:attrNameLst>
                                      </p:cBhvr>
                                      <p:to>
                                        <a:srgbClr val="FFFF00"/>
                                      </p:to>
                                    </p:animClr>
                                    <p:audio>
                                      <p:cMediaNode>
                                        <p:cTn display="0" masterRel="sameClick">
                                          <p:stCondLst>
                                            <p:cond evt="begin" delay="0">
                                              <p:tn val="64"/>
                                            </p:cond>
                                          </p:stCondLst>
                                          <p:endCondLst>
                                            <p:cond evt="onStopAudio" delay="0">
                                              <p:tgtEl>
                                                <p:sldTgt/>
                                              </p:tgtEl>
                                            </p:cond>
                                          </p:endCondLst>
                                        </p:cTn>
                                        <p:tgtEl>
                                          <p:sndTgt r:embed="rId5" name="ACRO5.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6" fill="hold" grpId="0" nodeType="clickEffect">
                                  <p:stCondLst>
                                    <p:cond delay="0"/>
                                  </p:stCondLst>
                                  <p:childTnLst>
                                    <p:set>
                                      <p:cBhvr>
                                        <p:cTn id="71" dur="1" fill="hold">
                                          <p:stCondLst>
                                            <p:cond delay="0"/>
                                          </p:stCondLst>
                                        </p:cTn>
                                        <p:tgtEl>
                                          <p:spTgt spid="56324">
                                            <p:txEl>
                                              <p:pRg st="2" end="2"/>
                                            </p:txEl>
                                          </p:spTgt>
                                        </p:tgtEl>
                                        <p:attrNameLst>
                                          <p:attrName>style.visibility</p:attrName>
                                        </p:attrNameLst>
                                      </p:cBhvr>
                                      <p:to>
                                        <p:strVal val="visible"/>
                                      </p:to>
                                    </p:set>
                                    <p:anim calcmode="lin" valueType="num">
                                      <p:cBhvr additive="base">
                                        <p:cTn id="72" dur="500" fill="hold"/>
                                        <p:tgtEl>
                                          <p:spTgt spid="56324">
                                            <p:txEl>
                                              <p:pRg st="2" end="2"/>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5632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2" end="2"/>
                                            </p:txEl>
                                          </p:spTgt>
                                        </p:tgtEl>
                                        <p:attrNameLst>
                                          <p:attrName>ppt_c</p:attrName>
                                        </p:attrNameLst>
                                      </p:cBhvr>
                                      <p:to>
                                        <a:srgbClr val="FFFF00"/>
                                      </p:to>
                                    </p:animClr>
                                    <p:audio>
                                      <p:cMediaNode>
                                        <p:cTn display="0" masterRel="sameClick">
                                          <p:stCondLst>
                                            <p:cond evt="begin" delay="0">
                                              <p:tn val="70"/>
                                            </p:cond>
                                          </p:stCondLst>
                                          <p:endCondLst>
                                            <p:cond evt="onStopAudio" delay="0">
                                              <p:tgtEl>
                                                <p:sldTgt/>
                                              </p:tgtEl>
                                            </p:cond>
                                          </p:endCondLst>
                                        </p:cTn>
                                        <p:tgtEl>
                                          <p:sndTgt r:embed="rId5" name="ACRO5.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6" fill="hold" grpId="0" nodeType="clickEffect">
                                  <p:stCondLst>
                                    <p:cond delay="0"/>
                                  </p:stCondLst>
                                  <p:childTnLst>
                                    <p:set>
                                      <p:cBhvr>
                                        <p:cTn id="77" dur="1" fill="hold">
                                          <p:stCondLst>
                                            <p:cond delay="0"/>
                                          </p:stCondLst>
                                        </p:cTn>
                                        <p:tgtEl>
                                          <p:spTgt spid="56324">
                                            <p:txEl>
                                              <p:pRg st="3" end="3"/>
                                            </p:txEl>
                                          </p:spTgt>
                                        </p:tgtEl>
                                        <p:attrNameLst>
                                          <p:attrName>style.visibility</p:attrName>
                                        </p:attrNameLst>
                                      </p:cBhvr>
                                      <p:to>
                                        <p:strVal val="visible"/>
                                      </p:to>
                                    </p:set>
                                    <p:anim calcmode="lin" valueType="num">
                                      <p:cBhvr additive="base">
                                        <p:cTn id="78" dur="500" fill="hold"/>
                                        <p:tgtEl>
                                          <p:spTgt spid="56324">
                                            <p:txEl>
                                              <p:pRg st="3" end="3"/>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5632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3" end="3"/>
                                            </p:txEl>
                                          </p:spTgt>
                                        </p:tgtEl>
                                        <p:attrNameLst>
                                          <p:attrName>ppt_c</p:attrName>
                                        </p:attrNameLst>
                                      </p:cBhvr>
                                      <p:to>
                                        <a:srgbClr val="FFFF00"/>
                                      </p:to>
                                    </p:animClr>
                                    <p:audio>
                                      <p:cMediaNode>
                                        <p:cTn display="0" masterRel="sameClick">
                                          <p:stCondLst>
                                            <p:cond evt="begin" delay="0">
                                              <p:tn val="76"/>
                                            </p:cond>
                                          </p:stCondLst>
                                          <p:endCondLst>
                                            <p:cond evt="onStopAudio" delay="0">
                                              <p:tgtEl>
                                                <p:sldTgt/>
                                              </p:tgtEl>
                                            </p:cond>
                                          </p:endCondLst>
                                        </p:cTn>
                                        <p:tgtEl>
                                          <p:sndTgt r:embed="rId5" name="ACRO5.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6" fill="hold" grpId="0" nodeType="clickEffect">
                                  <p:stCondLst>
                                    <p:cond delay="0"/>
                                  </p:stCondLst>
                                  <p:childTnLst>
                                    <p:set>
                                      <p:cBhvr>
                                        <p:cTn id="83" dur="1" fill="hold">
                                          <p:stCondLst>
                                            <p:cond delay="0"/>
                                          </p:stCondLst>
                                        </p:cTn>
                                        <p:tgtEl>
                                          <p:spTgt spid="56324">
                                            <p:txEl>
                                              <p:pRg st="4" end="4"/>
                                            </p:txEl>
                                          </p:spTgt>
                                        </p:tgtEl>
                                        <p:attrNameLst>
                                          <p:attrName>style.visibility</p:attrName>
                                        </p:attrNameLst>
                                      </p:cBhvr>
                                      <p:to>
                                        <p:strVal val="visible"/>
                                      </p:to>
                                    </p:set>
                                    <p:anim calcmode="lin" valueType="num">
                                      <p:cBhvr additive="base">
                                        <p:cTn id="84" dur="500" fill="hold"/>
                                        <p:tgtEl>
                                          <p:spTgt spid="56324">
                                            <p:txEl>
                                              <p:pRg st="4" end="4"/>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56324">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4" end="4"/>
                                            </p:txEl>
                                          </p:spTgt>
                                        </p:tgtEl>
                                        <p:attrNameLst>
                                          <p:attrName>ppt_c</p:attrName>
                                        </p:attrNameLst>
                                      </p:cBhvr>
                                      <p:to>
                                        <a:srgbClr val="FFFF00"/>
                                      </p:to>
                                    </p:animClr>
                                    <p:audio>
                                      <p:cMediaNode>
                                        <p:cTn display="0" masterRel="sameClick">
                                          <p:stCondLst>
                                            <p:cond evt="begin" delay="0">
                                              <p:tn val="82"/>
                                            </p:cond>
                                          </p:stCondLst>
                                          <p:endCondLst>
                                            <p:cond evt="onStopAudio" delay="0">
                                              <p:tgtEl>
                                                <p:sldTgt/>
                                              </p:tgtEl>
                                            </p:cond>
                                          </p:endCondLst>
                                        </p:cTn>
                                        <p:tgtEl>
                                          <p:sndTgt r:embed="rId5" name="ACRO5.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6" fill="hold" grpId="0" nodeType="clickEffect">
                                  <p:stCondLst>
                                    <p:cond delay="0"/>
                                  </p:stCondLst>
                                  <p:childTnLst>
                                    <p:set>
                                      <p:cBhvr>
                                        <p:cTn id="89" dur="1" fill="hold">
                                          <p:stCondLst>
                                            <p:cond delay="0"/>
                                          </p:stCondLst>
                                        </p:cTn>
                                        <p:tgtEl>
                                          <p:spTgt spid="56324">
                                            <p:txEl>
                                              <p:pRg st="5" end="5"/>
                                            </p:txEl>
                                          </p:spTgt>
                                        </p:tgtEl>
                                        <p:attrNameLst>
                                          <p:attrName>style.visibility</p:attrName>
                                        </p:attrNameLst>
                                      </p:cBhvr>
                                      <p:to>
                                        <p:strVal val="visible"/>
                                      </p:to>
                                    </p:set>
                                    <p:anim calcmode="lin" valueType="num">
                                      <p:cBhvr additive="base">
                                        <p:cTn id="90" dur="500" fill="hold"/>
                                        <p:tgtEl>
                                          <p:spTgt spid="56324">
                                            <p:txEl>
                                              <p:pRg st="5" end="5"/>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56324">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5" end="5"/>
                                            </p:txEl>
                                          </p:spTgt>
                                        </p:tgtEl>
                                        <p:attrNameLst>
                                          <p:attrName>ppt_c</p:attrName>
                                        </p:attrNameLst>
                                      </p:cBhvr>
                                      <p:to>
                                        <a:srgbClr val="FFFF00"/>
                                      </p:to>
                                    </p:animClr>
                                    <p:audio>
                                      <p:cMediaNode>
                                        <p:cTn display="0" masterRel="sameClick">
                                          <p:stCondLst>
                                            <p:cond evt="begin" delay="0">
                                              <p:tn val="88"/>
                                            </p:cond>
                                          </p:stCondLst>
                                          <p:endCondLst>
                                            <p:cond evt="onStopAudio" delay="0">
                                              <p:tgtEl>
                                                <p:sldTgt/>
                                              </p:tgtEl>
                                            </p:cond>
                                          </p:endCondLst>
                                        </p:cTn>
                                        <p:tgtEl>
                                          <p:sndTgt r:embed="rId5" name="ACRO5.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6" fill="hold" grpId="0" nodeType="clickEffect">
                                  <p:stCondLst>
                                    <p:cond delay="0"/>
                                  </p:stCondLst>
                                  <p:childTnLst>
                                    <p:set>
                                      <p:cBhvr>
                                        <p:cTn id="95" dur="1" fill="hold">
                                          <p:stCondLst>
                                            <p:cond delay="0"/>
                                          </p:stCondLst>
                                        </p:cTn>
                                        <p:tgtEl>
                                          <p:spTgt spid="56324">
                                            <p:txEl>
                                              <p:pRg st="6" end="6"/>
                                            </p:txEl>
                                          </p:spTgt>
                                        </p:tgtEl>
                                        <p:attrNameLst>
                                          <p:attrName>style.visibility</p:attrName>
                                        </p:attrNameLst>
                                      </p:cBhvr>
                                      <p:to>
                                        <p:strVal val="visible"/>
                                      </p:to>
                                    </p:set>
                                    <p:anim calcmode="lin" valueType="num">
                                      <p:cBhvr additive="base">
                                        <p:cTn id="96" dur="500" fill="hold"/>
                                        <p:tgtEl>
                                          <p:spTgt spid="56324">
                                            <p:txEl>
                                              <p:pRg st="6" end="6"/>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56324">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6" end="6"/>
                                            </p:txEl>
                                          </p:spTgt>
                                        </p:tgtEl>
                                        <p:attrNameLst>
                                          <p:attrName>ppt_c</p:attrName>
                                        </p:attrNameLst>
                                      </p:cBhvr>
                                      <p:to>
                                        <a:srgbClr val="FFFF00"/>
                                      </p:to>
                                    </p:animClr>
                                    <p:audio>
                                      <p:cMediaNode>
                                        <p:cTn display="0" masterRel="sameClick">
                                          <p:stCondLst>
                                            <p:cond evt="begin" delay="0">
                                              <p:tn val="94"/>
                                            </p:cond>
                                          </p:stCondLst>
                                          <p:endCondLst>
                                            <p:cond evt="onStopAudio" delay="0">
                                              <p:tgtEl>
                                                <p:sldTgt/>
                                              </p:tgtEl>
                                            </p:cond>
                                          </p:endCondLst>
                                        </p:cTn>
                                        <p:tgtEl>
                                          <p:sndTgt r:embed="rId5" name="ACRO5.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6" fill="hold" grpId="0" nodeType="clickEffect">
                                  <p:stCondLst>
                                    <p:cond delay="0"/>
                                  </p:stCondLst>
                                  <p:childTnLst>
                                    <p:set>
                                      <p:cBhvr>
                                        <p:cTn id="101" dur="1" fill="hold">
                                          <p:stCondLst>
                                            <p:cond delay="0"/>
                                          </p:stCondLst>
                                        </p:cTn>
                                        <p:tgtEl>
                                          <p:spTgt spid="56324">
                                            <p:txEl>
                                              <p:pRg st="7" end="7"/>
                                            </p:txEl>
                                          </p:spTgt>
                                        </p:tgtEl>
                                        <p:attrNameLst>
                                          <p:attrName>style.visibility</p:attrName>
                                        </p:attrNameLst>
                                      </p:cBhvr>
                                      <p:to>
                                        <p:strVal val="visible"/>
                                      </p:to>
                                    </p:set>
                                    <p:anim calcmode="lin" valueType="num">
                                      <p:cBhvr additive="base">
                                        <p:cTn id="102" dur="500" fill="hold"/>
                                        <p:tgtEl>
                                          <p:spTgt spid="56324">
                                            <p:txEl>
                                              <p:pRg st="7" end="7"/>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56324">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6324">
                                            <p:txEl>
                                              <p:pRg st="7" end="7"/>
                                            </p:txEl>
                                          </p:spTgt>
                                        </p:tgtEl>
                                        <p:attrNameLst>
                                          <p:attrName>ppt_c</p:attrName>
                                        </p:attrNameLst>
                                      </p:cBhvr>
                                      <p:to>
                                        <a:srgbClr val="FFFF00"/>
                                      </p:to>
                                    </p:animClr>
                                    <p:audio>
                                      <p:cMediaNode>
                                        <p:cTn display="0" masterRel="sameClick">
                                          <p:stCondLst>
                                            <p:cond evt="begin" delay="0">
                                              <p:tn val="100"/>
                                            </p:cond>
                                          </p:stCondLst>
                                          <p:endCondLst>
                                            <p:cond evt="onStopAudio" delay="0">
                                              <p:tgtEl>
                                                <p:sldTgt/>
                                              </p:tgtEl>
                                            </p:cond>
                                          </p:endCondLst>
                                        </p:cTn>
                                        <p:tgtEl>
                                          <p:sndTgt r:embed="rId5" name="ACRO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build="p" autoUpdateAnimBg="0"/>
      <p:bldP spid="56322" grpId="0" build="p" autoUpdateAnimBg="0"/>
      <p:bldP spid="56323" grpId="0" build="p" autoUpdateAnimBg="0"/>
      <p:bldP spid="5632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hteck 57344">
            <a:extLst>
              <a:ext uri="{FF2B5EF4-FFF2-40B4-BE49-F238E27FC236}">
                <a16:creationId xmlns:a16="http://schemas.microsoft.com/office/drawing/2014/main" id="{C5CC80D4-2C5F-44D0-9C2F-A07F9C5D0243}"/>
              </a:ext>
            </a:extLst>
          </p:cNvPr>
          <p:cNvSpPr>
            <a:spLocks noChangeArrowheads="1"/>
          </p:cNvSpPr>
          <p:nvPr/>
        </p:nvSpPr>
        <p:spPr bwMode="auto">
          <a:xfrm>
            <a:off x="533400" y="449263"/>
            <a:ext cx="815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lassen sich folgende Bodenkennwerte im Gelände abschätzen ? (kurze, stichwortartige Beschreibung der Vorgehensweise)</a:t>
            </a:r>
          </a:p>
        </p:txBody>
      </p:sp>
      <p:sp>
        <p:nvSpPr>
          <p:cNvPr id="57346" name="Rechteck 57345">
            <a:extLst>
              <a:ext uri="{FF2B5EF4-FFF2-40B4-BE49-F238E27FC236}">
                <a16:creationId xmlns:a16="http://schemas.microsoft.com/office/drawing/2014/main" id="{FBF7D55C-EC9F-4422-B64D-8C455BEBBCB8}"/>
              </a:ext>
            </a:extLst>
          </p:cNvPr>
          <p:cNvSpPr>
            <a:spLocks noChangeArrowheads="1"/>
          </p:cNvSpPr>
          <p:nvPr/>
        </p:nvSpPr>
        <p:spPr bwMode="auto">
          <a:xfrm>
            <a:off x="609600" y="1143000"/>
            <a:ext cx="8229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Bodenart:		- Sichtvergleich: Sichtbarkeit der einzelkörner, Feinmaterila in den Hautrillen</a:t>
            </a:r>
          </a:p>
          <a:p>
            <a:pPr>
              <a:spcBef>
                <a:spcPct val="50000"/>
              </a:spcBef>
            </a:pPr>
            <a:r>
              <a:rPr lang="de-DE" altLang="de-DE">
                <a:latin typeface="Times New Roman" panose="02020603050405020304" pitchFamily="18" charset="0"/>
              </a:rPr>
              <a:t>		- Reibeversuch: Fühlbarkeit der  Einzelkörner , Rauheiut des Materials</a:t>
            </a:r>
          </a:p>
          <a:p>
            <a:pPr>
              <a:spcBef>
                <a:spcPct val="50000"/>
              </a:spcBef>
            </a:pPr>
            <a:r>
              <a:rPr lang="de-DE" altLang="de-DE">
                <a:latin typeface="Times New Roman" panose="02020603050405020304" pitchFamily="18" charset="0"/>
              </a:rPr>
              <a:t>		- Haftversuch: klebrigkeit des Materials</a:t>
            </a:r>
          </a:p>
          <a:p>
            <a:pPr>
              <a:spcBef>
                <a:spcPct val="50000"/>
              </a:spcBef>
            </a:pPr>
            <a:r>
              <a:rPr lang="de-DE" altLang="de-DE">
                <a:latin typeface="Times New Roman" panose="02020603050405020304" pitchFamily="18" charset="0"/>
              </a:rPr>
              <a:t>		- Rollprobe: Boden zu einer walnußgroßen  Kugel formen, dann ausrollen zu einer 			bleistiftbreiten Wurst</a:t>
            </a:r>
          </a:p>
          <a:p>
            <a:pPr>
              <a:spcBef>
                <a:spcPct val="50000"/>
              </a:spcBef>
            </a:pPr>
            <a:r>
              <a:rPr lang="de-DE" altLang="de-DE">
                <a:latin typeface="Times New Roman" panose="02020603050405020304" pitchFamily="18" charset="0"/>
              </a:rPr>
              <a:t>Kalkgehalt:		Wir tröpfeln HCl auf das Gestein und beobachten die  Reaktion, mit welcher Intensität 		erkennt man ein Aufbrausen.</a:t>
            </a:r>
          </a:p>
          <a:p>
            <a:pPr>
              <a:spcBef>
                <a:spcPct val="50000"/>
              </a:spcBef>
            </a:pPr>
            <a:r>
              <a:rPr lang="de-DE" altLang="de-DE">
                <a:latin typeface="Times New Roman" panose="02020603050405020304" pitchFamily="18" charset="0"/>
              </a:rPr>
              <a:t>Humusgehalt:	Wir identifizierenden Humusgehalt mit hilfe von Vergleichsschablonen mit / aus 		der Bodenfarbe</a:t>
            </a:r>
          </a:p>
          <a:p>
            <a:pPr>
              <a:spcBef>
                <a:spcPct val="50000"/>
              </a:spcBef>
            </a:pPr>
            <a:r>
              <a:rPr lang="de-DE" altLang="de-DE">
                <a:latin typeface="Times New Roman" panose="02020603050405020304" pitchFamily="18" charset="0"/>
              </a:rPr>
              <a:t>Wassergehalt: 	Wir reiben den Boden zwischen Daumen  und Zeigefinger und schätzen den 			Feuchtegrad aus dem Bauch heraus. Um so mehr der Boden beim Reiben aufhellt um 		so feuchter ist er auch.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0-#ppt_w/2"/>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7345"/>
                                        </p:tgtEl>
                                        <p:attrNameLst>
                                          <p:attrName>ppt_c</p:attrName>
                                        </p:attrNameLst>
                                      </p:cBhvr>
                                      <p:to>
                                        <a:srgbClr val="66FF33"/>
                                      </p:to>
                                    </p:animClr>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7346">
                                            <p:txEl>
                                              <p:pRg st="0" end="0"/>
                                            </p:txEl>
                                          </p:spTgt>
                                        </p:tgtEl>
                                        <p:attrNameLst>
                                          <p:attrName>style.visibility</p:attrName>
                                        </p:attrNameLst>
                                      </p:cBhvr>
                                      <p:to>
                                        <p:strVal val="visible"/>
                                      </p:to>
                                    </p:set>
                                    <p:animEffect transition="in" filter="blinds(horizontal)">
                                      <p:cBhvr>
                                        <p:cTn id="13" dur="500"/>
                                        <p:tgtEl>
                                          <p:spTgt spid="57346">
                                            <p:txEl>
                                              <p:pRg st="0" end="0"/>
                                            </p:txEl>
                                          </p:spTgt>
                                        </p:tgtEl>
                                      </p:cBhvr>
                                    </p:animEffect>
                                  </p:childTnLst>
                                  <p:subTnLst>
                                    <p:animClr clrSpc="rgb" dir="cw">
                                      <p:cBhvr override="childStyle">
                                        <p:cTn dur="1" fill="hold" display="0" masterRel="nextClick" afterEffect="1"/>
                                        <p:tgtEl>
                                          <p:spTgt spid="57346">
                                            <p:txEl>
                                              <p:pRg st="0" end="0"/>
                                            </p:txEl>
                                          </p:spTgt>
                                        </p:tgtEl>
                                        <p:attrNameLst>
                                          <p:attrName>ppt_c</p:attrName>
                                        </p:attrNameLst>
                                      </p:cBhvr>
                                      <p:to>
                                        <a:srgbClr val="FFFF00"/>
                                      </p:to>
                                    </p:animClr>
                                    <p:audio>
                                      <p:cMediaNode>
                                        <p:cTn display="0" masterRel="sameClick">
                                          <p:stCondLst>
                                            <p:cond evt="begin" delay="0">
                                              <p:tn val="11"/>
                                            </p:cond>
                                          </p:stCondLst>
                                          <p:endCondLst>
                                            <p:cond evt="onStopAudio" delay="0">
                                              <p:tgtEl>
                                                <p:sldTgt/>
                                              </p:tgtEl>
                                            </p:cond>
                                          </p:endCondLst>
                                        </p:cTn>
                                        <p:tgtEl>
                                          <p:sndTgt r:embed="rId3" name="FANFAR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7346">
                                            <p:txEl>
                                              <p:pRg st="1" end="1"/>
                                            </p:txEl>
                                          </p:spTgt>
                                        </p:tgtEl>
                                        <p:attrNameLst>
                                          <p:attrName>style.visibility</p:attrName>
                                        </p:attrNameLst>
                                      </p:cBhvr>
                                      <p:to>
                                        <p:strVal val="visible"/>
                                      </p:to>
                                    </p:set>
                                    <p:animEffect transition="in" filter="blinds(horizontal)">
                                      <p:cBhvr>
                                        <p:cTn id="18" dur="500"/>
                                        <p:tgtEl>
                                          <p:spTgt spid="57346">
                                            <p:txEl>
                                              <p:pRg st="1" end="1"/>
                                            </p:txEl>
                                          </p:spTgt>
                                        </p:tgtEl>
                                      </p:cBhvr>
                                    </p:animEffect>
                                  </p:childTnLst>
                                  <p:subTnLst>
                                    <p:animClr clrSpc="rgb" dir="cw">
                                      <p:cBhvr override="childStyle">
                                        <p:cTn dur="1" fill="hold" display="0" masterRel="nextClick" afterEffect="1"/>
                                        <p:tgtEl>
                                          <p:spTgt spid="57346">
                                            <p:txEl>
                                              <p:pRg st="1" end="1"/>
                                            </p:txEl>
                                          </p:spTgt>
                                        </p:tgtEl>
                                        <p:attrNameLst>
                                          <p:attrName>ppt_c</p:attrName>
                                        </p:attrNameLst>
                                      </p:cBhvr>
                                      <p:to>
                                        <a:srgbClr val="FFFF00"/>
                                      </p:to>
                                    </p:animClr>
                                    <p:audio>
                                      <p:cMediaNode>
                                        <p:cTn display="0" masterRel="sameClick">
                                          <p:stCondLst>
                                            <p:cond evt="begin" delay="0">
                                              <p:tn val="16"/>
                                            </p:cond>
                                          </p:stCondLst>
                                          <p:endCondLst>
                                            <p:cond evt="onStopAudio" delay="0">
                                              <p:tgtEl>
                                                <p:sldTgt/>
                                              </p:tgtEl>
                                            </p:cond>
                                          </p:endCondLst>
                                        </p:cTn>
                                        <p:tgtEl>
                                          <p:sndTgt r:embed="rId3" name="FANFAR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7346">
                                            <p:txEl>
                                              <p:pRg st="2" end="2"/>
                                            </p:txEl>
                                          </p:spTgt>
                                        </p:tgtEl>
                                        <p:attrNameLst>
                                          <p:attrName>style.visibility</p:attrName>
                                        </p:attrNameLst>
                                      </p:cBhvr>
                                      <p:to>
                                        <p:strVal val="visible"/>
                                      </p:to>
                                    </p:set>
                                    <p:animEffect transition="in" filter="blinds(horizontal)">
                                      <p:cBhvr>
                                        <p:cTn id="23" dur="500"/>
                                        <p:tgtEl>
                                          <p:spTgt spid="57346">
                                            <p:txEl>
                                              <p:pRg st="2" end="2"/>
                                            </p:txEl>
                                          </p:spTgt>
                                        </p:tgtEl>
                                      </p:cBhvr>
                                    </p:animEffect>
                                  </p:childTnLst>
                                  <p:subTnLst>
                                    <p:animClr clrSpc="rgb" dir="cw">
                                      <p:cBhvr override="childStyle">
                                        <p:cTn dur="1" fill="hold" display="0" masterRel="nextClick" afterEffect="1"/>
                                        <p:tgtEl>
                                          <p:spTgt spid="57346">
                                            <p:txEl>
                                              <p:pRg st="2" end="2"/>
                                            </p:txEl>
                                          </p:spTgt>
                                        </p:tgtEl>
                                        <p:attrNameLst>
                                          <p:attrName>ppt_c</p:attrName>
                                        </p:attrNameLst>
                                      </p:cBhvr>
                                      <p:to>
                                        <a:srgbClr val="FFFF00"/>
                                      </p:to>
                                    </p:animClr>
                                    <p:audio>
                                      <p:cMediaNode>
                                        <p:cTn display="0" masterRel="sameClick">
                                          <p:stCondLst>
                                            <p:cond evt="begin" delay="0">
                                              <p:tn val="21"/>
                                            </p:cond>
                                          </p:stCondLst>
                                          <p:endCondLst>
                                            <p:cond evt="onStopAudio" delay="0">
                                              <p:tgtEl>
                                                <p:sldTgt/>
                                              </p:tgtEl>
                                            </p:cond>
                                          </p:endCondLst>
                                        </p:cTn>
                                        <p:tgtEl>
                                          <p:sndTgt r:embed="rId3" name="FANFAR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7346">
                                            <p:txEl>
                                              <p:pRg st="3" end="3"/>
                                            </p:txEl>
                                          </p:spTgt>
                                        </p:tgtEl>
                                        <p:attrNameLst>
                                          <p:attrName>style.visibility</p:attrName>
                                        </p:attrNameLst>
                                      </p:cBhvr>
                                      <p:to>
                                        <p:strVal val="visible"/>
                                      </p:to>
                                    </p:set>
                                    <p:animEffect transition="in" filter="blinds(horizontal)">
                                      <p:cBhvr>
                                        <p:cTn id="28" dur="500"/>
                                        <p:tgtEl>
                                          <p:spTgt spid="57346">
                                            <p:txEl>
                                              <p:pRg st="3" end="3"/>
                                            </p:txEl>
                                          </p:spTgt>
                                        </p:tgtEl>
                                      </p:cBhvr>
                                    </p:animEffect>
                                  </p:childTnLst>
                                  <p:subTnLst>
                                    <p:animClr clrSpc="rgb" dir="cw">
                                      <p:cBhvr override="childStyle">
                                        <p:cTn dur="1" fill="hold" display="0" masterRel="nextClick" afterEffect="1"/>
                                        <p:tgtEl>
                                          <p:spTgt spid="57346">
                                            <p:txEl>
                                              <p:pRg st="3" end="3"/>
                                            </p:txEl>
                                          </p:spTgt>
                                        </p:tgtEl>
                                        <p:attrNameLst>
                                          <p:attrName>ppt_c</p:attrName>
                                        </p:attrNameLst>
                                      </p:cBhvr>
                                      <p:to>
                                        <a:srgbClr val="FFFF00"/>
                                      </p:to>
                                    </p:animClr>
                                    <p:audio>
                                      <p:cMediaNode>
                                        <p:cTn display="0" masterRel="sameClick">
                                          <p:stCondLst>
                                            <p:cond evt="begin" delay="0">
                                              <p:tn val="26"/>
                                            </p:cond>
                                          </p:stCondLst>
                                          <p:endCondLst>
                                            <p:cond evt="onStopAudio" delay="0">
                                              <p:tgtEl>
                                                <p:sldTgt/>
                                              </p:tgtEl>
                                            </p:cond>
                                          </p:endCondLst>
                                        </p:cTn>
                                        <p:tgtEl>
                                          <p:sndTgt r:embed="rId3" name="FANFAR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7346">
                                            <p:txEl>
                                              <p:pRg st="4" end="4"/>
                                            </p:txEl>
                                          </p:spTgt>
                                        </p:tgtEl>
                                        <p:attrNameLst>
                                          <p:attrName>style.visibility</p:attrName>
                                        </p:attrNameLst>
                                      </p:cBhvr>
                                      <p:to>
                                        <p:strVal val="visible"/>
                                      </p:to>
                                    </p:set>
                                    <p:animEffect transition="in" filter="blinds(horizontal)">
                                      <p:cBhvr>
                                        <p:cTn id="33" dur="500"/>
                                        <p:tgtEl>
                                          <p:spTgt spid="57346">
                                            <p:txEl>
                                              <p:pRg st="4" end="4"/>
                                            </p:txEl>
                                          </p:spTgt>
                                        </p:tgtEl>
                                      </p:cBhvr>
                                    </p:animEffect>
                                  </p:childTnLst>
                                  <p:subTnLst>
                                    <p:animClr clrSpc="rgb" dir="cw">
                                      <p:cBhvr override="childStyle">
                                        <p:cTn dur="1" fill="hold" display="0" masterRel="nextClick" afterEffect="1"/>
                                        <p:tgtEl>
                                          <p:spTgt spid="57346">
                                            <p:txEl>
                                              <p:pRg st="4" end="4"/>
                                            </p:txEl>
                                          </p:spTgt>
                                        </p:tgtEl>
                                        <p:attrNameLst>
                                          <p:attrName>ppt_c</p:attrName>
                                        </p:attrNameLst>
                                      </p:cBhvr>
                                      <p:to>
                                        <a:srgbClr val="FFFF00"/>
                                      </p:to>
                                    </p:animClr>
                                    <p:audio>
                                      <p:cMediaNode>
                                        <p:cTn display="0" masterRel="sameClick">
                                          <p:stCondLst>
                                            <p:cond evt="begin" delay="0">
                                              <p:tn val="31"/>
                                            </p:cond>
                                          </p:stCondLst>
                                          <p:endCondLst>
                                            <p:cond evt="onStopAudio" delay="0">
                                              <p:tgtEl>
                                                <p:sldTgt/>
                                              </p:tgtEl>
                                            </p:cond>
                                          </p:endCondLst>
                                        </p:cTn>
                                        <p:tgtEl>
                                          <p:sndTgt r:embed="rId3" name="FANFAR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7346">
                                            <p:txEl>
                                              <p:pRg st="5" end="5"/>
                                            </p:txEl>
                                          </p:spTgt>
                                        </p:tgtEl>
                                        <p:attrNameLst>
                                          <p:attrName>style.visibility</p:attrName>
                                        </p:attrNameLst>
                                      </p:cBhvr>
                                      <p:to>
                                        <p:strVal val="visible"/>
                                      </p:to>
                                    </p:set>
                                    <p:animEffect transition="in" filter="blinds(horizontal)">
                                      <p:cBhvr>
                                        <p:cTn id="38" dur="500"/>
                                        <p:tgtEl>
                                          <p:spTgt spid="57346">
                                            <p:txEl>
                                              <p:pRg st="5" end="5"/>
                                            </p:txEl>
                                          </p:spTgt>
                                        </p:tgtEl>
                                      </p:cBhvr>
                                    </p:animEffect>
                                  </p:childTnLst>
                                  <p:subTnLst>
                                    <p:animClr clrSpc="rgb" dir="cw">
                                      <p:cBhvr override="childStyle">
                                        <p:cTn dur="1" fill="hold" display="0" masterRel="nextClick" afterEffect="1"/>
                                        <p:tgtEl>
                                          <p:spTgt spid="57346">
                                            <p:txEl>
                                              <p:pRg st="5" end="5"/>
                                            </p:txEl>
                                          </p:spTgt>
                                        </p:tgtEl>
                                        <p:attrNameLst>
                                          <p:attrName>ppt_c</p:attrName>
                                        </p:attrNameLst>
                                      </p:cBhvr>
                                      <p:to>
                                        <a:srgbClr val="FFFF00"/>
                                      </p:to>
                                    </p:animClr>
                                    <p:audio>
                                      <p:cMediaNode>
                                        <p:cTn display="0" masterRel="sameClick">
                                          <p:stCondLst>
                                            <p:cond evt="begin" delay="0">
                                              <p:tn val="36"/>
                                            </p:cond>
                                          </p:stCondLst>
                                          <p:endCondLst>
                                            <p:cond evt="onStopAudio" delay="0">
                                              <p:tgtEl>
                                                <p:sldTgt/>
                                              </p:tgtEl>
                                            </p:cond>
                                          </p:endCondLst>
                                        </p:cTn>
                                        <p:tgtEl>
                                          <p:sndTgt r:embed="rId3" name="FANFAR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7346">
                                            <p:txEl>
                                              <p:pRg st="6" end="6"/>
                                            </p:txEl>
                                          </p:spTgt>
                                        </p:tgtEl>
                                        <p:attrNameLst>
                                          <p:attrName>style.visibility</p:attrName>
                                        </p:attrNameLst>
                                      </p:cBhvr>
                                      <p:to>
                                        <p:strVal val="visible"/>
                                      </p:to>
                                    </p:set>
                                    <p:animEffect transition="in" filter="blinds(horizontal)">
                                      <p:cBhvr>
                                        <p:cTn id="43" dur="500"/>
                                        <p:tgtEl>
                                          <p:spTgt spid="57346">
                                            <p:txEl>
                                              <p:pRg st="6" end="6"/>
                                            </p:txEl>
                                          </p:spTgt>
                                        </p:tgtEl>
                                      </p:cBhvr>
                                    </p:animEffect>
                                  </p:childTnLst>
                                  <p:subTnLst>
                                    <p:animClr clrSpc="rgb" dir="cw">
                                      <p:cBhvr override="childStyle">
                                        <p:cTn dur="1" fill="hold" display="0" masterRel="nextClick" afterEffect="1"/>
                                        <p:tgtEl>
                                          <p:spTgt spid="57346">
                                            <p:txEl>
                                              <p:pRg st="6" end="6"/>
                                            </p:txEl>
                                          </p:spTgt>
                                        </p:tgtEl>
                                        <p:attrNameLst>
                                          <p:attrName>ppt_c</p:attrName>
                                        </p:attrNameLst>
                                      </p:cBhvr>
                                      <p:to>
                                        <a:srgbClr val="FFFF00"/>
                                      </p:to>
                                    </p:animClr>
                                    <p:audio>
                                      <p:cMediaNode>
                                        <p:cTn display="0" masterRel="sameClick">
                                          <p:stCondLst>
                                            <p:cond evt="begin" delay="0">
                                              <p:tn val="41"/>
                                            </p:cond>
                                          </p:stCondLst>
                                          <p:endCondLst>
                                            <p:cond evt="onStopAudio" delay="0">
                                              <p:tgtEl>
                                                <p:sldTgt/>
                                              </p:tgtEl>
                                            </p:cond>
                                          </p:endCondLst>
                                        </p:cTn>
                                        <p:tgtEl>
                                          <p:sndTgt r:embed="rId3" name="FANFA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utoUpdateAnimBg="0"/>
      <p:bldP spid="57346"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Rechteck 58368">
            <a:extLst>
              <a:ext uri="{FF2B5EF4-FFF2-40B4-BE49-F238E27FC236}">
                <a16:creationId xmlns:a16="http://schemas.microsoft.com/office/drawing/2014/main" id="{DBC6A1C4-19F2-49F7-A4B7-E8CDDFD70CF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hteck 9216">
            <a:extLst>
              <a:ext uri="{FF2B5EF4-FFF2-40B4-BE49-F238E27FC236}">
                <a16:creationId xmlns:a16="http://schemas.microsoft.com/office/drawing/2014/main" id="{53540F7B-19CE-4EF1-94C1-26FA343E6814}"/>
              </a:ext>
            </a:extLst>
          </p:cNvPr>
          <p:cNvSpPr>
            <a:spLocks noChangeArrowheads="1"/>
          </p:cNvSpPr>
          <p:nvPr/>
        </p:nvSpPr>
        <p:spPr bwMode="auto">
          <a:xfrm>
            <a:off x="152400" y="381000"/>
            <a:ext cx="830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1.3. Die geologische Zeitskala</a:t>
            </a:r>
          </a:p>
        </p:txBody>
      </p:sp>
      <p:sp>
        <p:nvSpPr>
          <p:cNvPr id="9218" name="Rechteck 9217">
            <a:extLst>
              <a:ext uri="{FF2B5EF4-FFF2-40B4-BE49-F238E27FC236}">
                <a16:creationId xmlns:a16="http://schemas.microsoft.com/office/drawing/2014/main" id="{C1366245-6130-4ADE-8119-AC49827DE101}"/>
              </a:ext>
            </a:extLst>
          </p:cNvPr>
          <p:cNvSpPr>
            <a:spLocks noChangeArrowheads="1"/>
          </p:cNvSpPr>
          <p:nvPr/>
        </p:nvSpPr>
        <p:spPr bwMode="auto">
          <a:xfrm>
            <a:off x="228600" y="9906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geologische Vorgänge in persönlich erfahrbaren Zeitraum</a:t>
            </a:r>
          </a:p>
        </p:txBody>
      </p:sp>
      <p:sp>
        <p:nvSpPr>
          <p:cNvPr id="9219" name="Rechteck 9218">
            <a:extLst>
              <a:ext uri="{FF2B5EF4-FFF2-40B4-BE49-F238E27FC236}">
                <a16:creationId xmlns:a16="http://schemas.microsoft.com/office/drawing/2014/main" id="{7F9CF881-5353-49D1-B382-35E8571F80CD}"/>
              </a:ext>
            </a:extLst>
          </p:cNvPr>
          <p:cNvSpPr>
            <a:spLocks noChangeArrowheads="1"/>
          </p:cNvSpPr>
          <p:nvPr/>
        </p:nvSpPr>
        <p:spPr bwMode="auto">
          <a:xfrm>
            <a:off x="304800" y="1524000"/>
            <a:ext cx="37338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 Erdbeben</a:t>
            </a:r>
          </a:p>
          <a:p>
            <a:pPr>
              <a:spcBef>
                <a:spcPct val="50000"/>
              </a:spcBef>
            </a:pPr>
            <a:r>
              <a:rPr lang="de-DE" altLang="de-DE" sz="1200">
                <a:latin typeface="Times New Roman" panose="02020603050405020304" pitchFamily="18" charset="0"/>
              </a:rPr>
              <a:t>- Vulkanausbrüche</a:t>
            </a:r>
          </a:p>
          <a:p>
            <a:pPr>
              <a:spcBef>
                <a:spcPct val="50000"/>
              </a:spcBef>
            </a:pPr>
            <a:r>
              <a:rPr lang="de-DE" altLang="de-DE" sz="1200">
                <a:latin typeface="Times New Roman" panose="02020603050405020304" pitchFamily="18" charset="0"/>
              </a:rPr>
              <a:t>- Hangrutschung, Schlammströme</a:t>
            </a:r>
          </a:p>
          <a:p>
            <a:pPr>
              <a:spcBef>
                <a:spcPct val="50000"/>
              </a:spcBef>
            </a:pPr>
            <a:r>
              <a:rPr lang="de-DE" altLang="de-DE" sz="1200">
                <a:latin typeface="Times New Roman" panose="02020603050405020304" pitchFamily="18" charset="0"/>
              </a:rPr>
              <a:t>- Veränderung von Flussläufen</a:t>
            </a:r>
          </a:p>
          <a:p>
            <a:pPr>
              <a:spcBef>
                <a:spcPct val="50000"/>
              </a:spcBef>
            </a:pPr>
            <a:r>
              <a:rPr lang="de-DE" altLang="de-DE" sz="1200">
                <a:latin typeface="Times New Roman" panose="02020603050405020304" pitchFamily="18" charset="0"/>
              </a:rPr>
              <a:t>- Wüstenbildung</a:t>
            </a:r>
          </a:p>
          <a:p>
            <a:pPr>
              <a:spcBef>
                <a:spcPct val="50000"/>
              </a:spcBef>
            </a:pPr>
            <a:r>
              <a:rPr lang="de-DE" altLang="de-DE" sz="1200">
                <a:latin typeface="Times New Roman" panose="02020603050405020304" pitchFamily="18" charset="0"/>
              </a:rPr>
              <a:t>- Abschmelzen von Gletschern</a:t>
            </a:r>
          </a:p>
          <a:p>
            <a:pPr>
              <a:spcBef>
                <a:spcPct val="50000"/>
              </a:spcBef>
            </a:pPr>
            <a:r>
              <a:rPr lang="de-DE" altLang="de-DE" sz="1200">
                <a:latin typeface="Times New Roman" panose="02020603050405020304" pitchFamily="18" charset="0"/>
              </a:rPr>
              <a:t>- Winderosion</a:t>
            </a:r>
          </a:p>
          <a:p>
            <a:pPr>
              <a:spcBef>
                <a:spcPct val="50000"/>
              </a:spcBef>
            </a:pPr>
            <a:r>
              <a:rPr lang="de-DE" altLang="de-DE" sz="1200">
                <a:latin typeface="Times New Roman" panose="02020603050405020304" pitchFamily="18" charset="0"/>
              </a:rPr>
              <a:t>- anthropogene Einflüsse</a:t>
            </a:r>
          </a:p>
        </p:txBody>
      </p:sp>
      <p:sp>
        <p:nvSpPr>
          <p:cNvPr id="9220" name="Rechteck 9219">
            <a:extLst>
              <a:ext uri="{FF2B5EF4-FFF2-40B4-BE49-F238E27FC236}">
                <a16:creationId xmlns:a16="http://schemas.microsoft.com/office/drawing/2014/main" id="{DEF2DCB6-8C00-46F3-AAC4-5B4B06F1E064}"/>
              </a:ext>
            </a:extLst>
          </p:cNvPr>
          <p:cNvSpPr>
            <a:spLocks noChangeArrowheads="1"/>
          </p:cNvSpPr>
          <p:nvPr/>
        </p:nvSpPr>
        <p:spPr bwMode="auto">
          <a:xfrm>
            <a:off x="381000" y="3810000"/>
            <a:ext cx="480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geologische Vorgänge in historischen Zeiträumen</a:t>
            </a:r>
          </a:p>
        </p:txBody>
      </p:sp>
      <p:sp>
        <p:nvSpPr>
          <p:cNvPr id="9221" name="Rechteck 9220">
            <a:extLst>
              <a:ext uri="{FF2B5EF4-FFF2-40B4-BE49-F238E27FC236}">
                <a16:creationId xmlns:a16="http://schemas.microsoft.com/office/drawing/2014/main" id="{B531FF7B-3861-4690-A315-C8764A9FC3D9}"/>
              </a:ext>
            </a:extLst>
          </p:cNvPr>
          <p:cNvSpPr>
            <a:spLocks noChangeArrowheads="1"/>
          </p:cNvSpPr>
          <p:nvPr/>
        </p:nvSpPr>
        <p:spPr bwMode="auto">
          <a:xfrm>
            <a:off x="457200" y="4191000"/>
            <a:ext cx="3657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 Veränderung der Küstenlinie</a:t>
            </a:r>
          </a:p>
          <a:p>
            <a:pPr>
              <a:spcBef>
                <a:spcPct val="50000"/>
              </a:spcBef>
            </a:pPr>
            <a:r>
              <a:rPr lang="de-DE" altLang="de-DE" sz="1200">
                <a:latin typeface="Times New Roman" panose="02020603050405020304" pitchFamily="18" charset="0"/>
              </a:rPr>
              <a:t>- Klimaänderung</a:t>
            </a:r>
          </a:p>
          <a:p>
            <a:pPr>
              <a:spcBef>
                <a:spcPct val="50000"/>
              </a:spcBef>
            </a:pPr>
            <a:r>
              <a:rPr lang="de-DE" altLang="de-DE" sz="1200">
                <a:latin typeface="Times New Roman" panose="02020603050405020304" pitchFamily="18" charset="0"/>
              </a:rPr>
              <a:t>- Torfbildung, Verlandung von Seen </a:t>
            </a:r>
          </a:p>
        </p:txBody>
      </p:sp>
      <p:sp>
        <p:nvSpPr>
          <p:cNvPr id="9222" name="Rechteck 9221">
            <a:extLst>
              <a:ext uri="{FF2B5EF4-FFF2-40B4-BE49-F238E27FC236}">
                <a16:creationId xmlns:a16="http://schemas.microsoft.com/office/drawing/2014/main" id="{E860DC79-F7C4-4A42-BA38-159BB19C681B}"/>
              </a:ext>
            </a:extLst>
          </p:cNvPr>
          <p:cNvSpPr>
            <a:spLocks noChangeArrowheads="1"/>
          </p:cNvSpPr>
          <p:nvPr/>
        </p:nvSpPr>
        <p:spPr bwMode="auto">
          <a:xfrm>
            <a:off x="457200" y="5029200"/>
            <a:ext cx="4191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geologische Vorgänge im historischen Zeitraum nicht erfaßbar</a:t>
            </a:r>
          </a:p>
        </p:txBody>
      </p:sp>
      <p:sp>
        <p:nvSpPr>
          <p:cNvPr id="9223" name="Rechteck 9222">
            <a:extLst>
              <a:ext uri="{FF2B5EF4-FFF2-40B4-BE49-F238E27FC236}">
                <a16:creationId xmlns:a16="http://schemas.microsoft.com/office/drawing/2014/main" id="{7D0BCA15-9FE3-4CBB-8F8C-2E58A32D2C7D}"/>
              </a:ext>
            </a:extLst>
          </p:cNvPr>
          <p:cNvSpPr>
            <a:spLocks noChangeArrowheads="1"/>
          </p:cNvSpPr>
          <p:nvPr/>
        </p:nvSpPr>
        <p:spPr bwMode="auto">
          <a:xfrm>
            <a:off x="381000" y="5638800"/>
            <a:ext cx="3886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 Öffnen eines Ozeans</a:t>
            </a:r>
          </a:p>
          <a:p>
            <a:pPr>
              <a:spcBef>
                <a:spcPct val="50000"/>
              </a:spcBef>
            </a:pPr>
            <a:r>
              <a:rPr lang="de-DE" altLang="de-DE" sz="1200">
                <a:latin typeface="Times New Roman" panose="02020603050405020304" pitchFamily="18" charset="0"/>
              </a:rPr>
              <a:t>- Gebirgsbildung</a:t>
            </a:r>
          </a:p>
          <a:p>
            <a:pPr>
              <a:spcBef>
                <a:spcPct val="50000"/>
              </a:spcBef>
            </a:pPr>
            <a:r>
              <a:rPr lang="de-DE" altLang="de-DE" sz="1200">
                <a:latin typeface="Times New Roman" panose="02020603050405020304" pitchFamily="18" charset="0"/>
              </a:rPr>
              <a:t>- Abtragung von Gebirgen</a:t>
            </a:r>
          </a:p>
        </p:txBody>
      </p:sp>
      <p:sp>
        <p:nvSpPr>
          <p:cNvPr id="9224" name="Rechteck 9223">
            <a:extLst>
              <a:ext uri="{FF2B5EF4-FFF2-40B4-BE49-F238E27FC236}">
                <a16:creationId xmlns:a16="http://schemas.microsoft.com/office/drawing/2014/main" id="{51F85A71-1190-49CA-B5D5-9547C8DE4654}"/>
              </a:ext>
            </a:extLst>
          </p:cNvPr>
          <p:cNvSpPr>
            <a:spLocks noChangeArrowheads="1"/>
          </p:cNvSpPr>
          <p:nvPr/>
        </p:nvSpPr>
        <p:spPr bwMode="auto">
          <a:xfrm>
            <a:off x="4876800" y="7620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Erfassung “langsamer” geologischer Vorgänge</a:t>
            </a:r>
          </a:p>
        </p:txBody>
      </p:sp>
      <p:sp>
        <p:nvSpPr>
          <p:cNvPr id="9225" name="Rechteck 9224">
            <a:extLst>
              <a:ext uri="{FF2B5EF4-FFF2-40B4-BE49-F238E27FC236}">
                <a16:creationId xmlns:a16="http://schemas.microsoft.com/office/drawing/2014/main" id="{F8F13DE9-7BD1-4C5A-82F6-634B907F07FD}"/>
              </a:ext>
            </a:extLst>
          </p:cNvPr>
          <p:cNvSpPr>
            <a:spLocks noChangeArrowheads="1"/>
          </p:cNvSpPr>
          <p:nvPr/>
        </p:nvSpPr>
        <p:spPr bwMode="auto">
          <a:xfrm>
            <a:off x="4876800" y="1219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Die älteste ozeanische Kruste ist ungefähr 200 Mio. Jahre alt. Die Größe eines Ozeans ist 10000 km.</a:t>
            </a:r>
          </a:p>
        </p:txBody>
      </p:sp>
      <p:sp>
        <p:nvSpPr>
          <p:cNvPr id="9226" name="Rechteck 9225">
            <a:extLst>
              <a:ext uri="{FF2B5EF4-FFF2-40B4-BE49-F238E27FC236}">
                <a16:creationId xmlns:a16="http://schemas.microsoft.com/office/drawing/2014/main" id="{BBE40ECD-B9C6-446E-A1B4-042D0406B16F}"/>
              </a:ext>
            </a:extLst>
          </p:cNvPr>
          <p:cNvSpPr>
            <a:spLocks noChangeArrowheads="1"/>
          </p:cNvSpPr>
          <p:nvPr/>
        </p:nvSpPr>
        <p:spPr bwMode="auto">
          <a:xfrm>
            <a:off x="4572000" y="2057400"/>
            <a:ext cx="281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FF9900"/>
                </a:solidFill>
                <a:latin typeface="Times New Roman" panose="02020603050405020304" pitchFamily="18" charset="0"/>
              </a:rPr>
              <a:t>vertikale Bewegung</a:t>
            </a:r>
          </a:p>
        </p:txBody>
      </p:sp>
      <p:sp>
        <p:nvSpPr>
          <p:cNvPr id="9227" name="Form 9226">
            <a:extLst>
              <a:ext uri="{FF2B5EF4-FFF2-40B4-BE49-F238E27FC236}">
                <a16:creationId xmlns:a16="http://schemas.microsoft.com/office/drawing/2014/main" id="{9479D174-E3EF-4305-9B24-FEF6EDED6186}"/>
              </a:ext>
            </a:extLst>
          </p:cNvPr>
          <p:cNvSpPr>
            <a:spLocks/>
          </p:cNvSpPr>
          <p:nvPr/>
        </p:nvSpPr>
        <p:spPr bwMode="auto">
          <a:xfrm>
            <a:off x="4724400" y="2046288"/>
            <a:ext cx="2084388" cy="1331912"/>
          </a:xfrm>
          <a:custGeom>
            <a:avLst/>
            <a:gdLst>
              <a:gd name="T0" fmla="*/ 0 w 1313"/>
              <a:gd name="T1" fmla="*/ 823 h 839"/>
              <a:gd name="T2" fmla="*/ 50 w 1313"/>
              <a:gd name="T3" fmla="*/ 838 h 839"/>
              <a:gd name="T4" fmla="*/ 116 w 1313"/>
              <a:gd name="T5" fmla="*/ 838 h 839"/>
              <a:gd name="T6" fmla="*/ 140 w 1313"/>
              <a:gd name="T7" fmla="*/ 838 h 839"/>
              <a:gd name="T8" fmla="*/ 205 w 1313"/>
              <a:gd name="T9" fmla="*/ 838 h 839"/>
              <a:gd name="T10" fmla="*/ 270 w 1313"/>
              <a:gd name="T11" fmla="*/ 838 h 839"/>
              <a:gd name="T12" fmla="*/ 335 w 1313"/>
              <a:gd name="T13" fmla="*/ 830 h 839"/>
              <a:gd name="T14" fmla="*/ 352 w 1313"/>
              <a:gd name="T15" fmla="*/ 830 h 839"/>
              <a:gd name="T16" fmla="*/ 384 w 1313"/>
              <a:gd name="T17" fmla="*/ 806 h 839"/>
              <a:gd name="T18" fmla="*/ 417 w 1313"/>
              <a:gd name="T19" fmla="*/ 773 h 839"/>
              <a:gd name="T20" fmla="*/ 441 w 1313"/>
              <a:gd name="T21" fmla="*/ 757 h 839"/>
              <a:gd name="T22" fmla="*/ 457 w 1313"/>
              <a:gd name="T23" fmla="*/ 733 h 839"/>
              <a:gd name="T24" fmla="*/ 474 w 1313"/>
              <a:gd name="T25" fmla="*/ 725 h 839"/>
              <a:gd name="T26" fmla="*/ 490 w 1313"/>
              <a:gd name="T27" fmla="*/ 708 h 839"/>
              <a:gd name="T28" fmla="*/ 547 w 1313"/>
              <a:gd name="T29" fmla="*/ 676 h 839"/>
              <a:gd name="T30" fmla="*/ 563 w 1313"/>
              <a:gd name="T31" fmla="*/ 659 h 839"/>
              <a:gd name="T32" fmla="*/ 587 w 1313"/>
              <a:gd name="T33" fmla="*/ 627 h 839"/>
              <a:gd name="T34" fmla="*/ 612 w 1313"/>
              <a:gd name="T35" fmla="*/ 602 h 839"/>
              <a:gd name="T36" fmla="*/ 636 w 1313"/>
              <a:gd name="T37" fmla="*/ 570 h 839"/>
              <a:gd name="T38" fmla="*/ 653 w 1313"/>
              <a:gd name="T39" fmla="*/ 545 h 839"/>
              <a:gd name="T40" fmla="*/ 742 w 1313"/>
              <a:gd name="T41" fmla="*/ 529 h 839"/>
              <a:gd name="T42" fmla="*/ 766 w 1313"/>
              <a:gd name="T43" fmla="*/ 529 h 839"/>
              <a:gd name="T44" fmla="*/ 783 w 1313"/>
              <a:gd name="T45" fmla="*/ 529 h 839"/>
              <a:gd name="T46" fmla="*/ 807 w 1313"/>
              <a:gd name="T47" fmla="*/ 529 h 839"/>
              <a:gd name="T48" fmla="*/ 832 w 1313"/>
              <a:gd name="T49" fmla="*/ 529 h 839"/>
              <a:gd name="T50" fmla="*/ 856 w 1313"/>
              <a:gd name="T51" fmla="*/ 529 h 839"/>
              <a:gd name="T52" fmla="*/ 880 w 1313"/>
              <a:gd name="T53" fmla="*/ 529 h 839"/>
              <a:gd name="T54" fmla="*/ 897 w 1313"/>
              <a:gd name="T55" fmla="*/ 529 h 839"/>
              <a:gd name="T56" fmla="*/ 921 w 1313"/>
              <a:gd name="T57" fmla="*/ 521 h 839"/>
              <a:gd name="T58" fmla="*/ 937 w 1313"/>
              <a:gd name="T59" fmla="*/ 497 h 839"/>
              <a:gd name="T60" fmla="*/ 954 w 1313"/>
              <a:gd name="T61" fmla="*/ 480 h 839"/>
              <a:gd name="T62" fmla="*/ 978 w 1313"/>
              <a:gd name="T63" fmla="*/ 415 h 839"/>
              <a:gd name="T64" fmla="*/ 994 w 1313"/>
              <a:gd name="T65" fmla="*/ 391 h 839"/>
              <a:gd name="T66" fmla="*/ 1019 w 1313"/>
              <a:gd name="T67" fmla="*/ 334 h 839"/>
              <a:gd name="T68" fmla="*/ 1043 w 1313"/>
              <a:gd name="T69" fmla="*/ 301 h 839"/>
              <a:gd name="T70" fmla="*/ 1051 w 1313"/>
              <a:gd name="T71" fmla="*/ 277 h 839"/>
              <a:gd name="T72" fmla="*/ 1068 w 1313"/>
              <a:gd name="T73" fmla="*/ 253 h 839"/>
              <a:gd name="T74" fmla="*/ 1076 w 1313"/>
              <a:gd name="T75" fmla="*/ 236 h 839"/>
              <a:gd name="T76" fmla="*/ 1108 w 1313"/>
              <a:gd name="T77" fmla="*/ 171 h 839"/>
              <a:gd name="T78" fmla="*/ 1116 w 1313"/>
              <a:gd name="T79" fmla="*/ 147 h 839"/>
              <a:gd name="T80" fmla="*/ 1133 w 1313"/>
              <a:gd name="T81" fmla="*/ 130 h 839"/>
              <a:gd name="T82" fmla="*/ 1181 w 1313"/>
              <a:gd name="T83" fmla="*/ 82 h 839"/>
              <a:gd name="T84" fmla="*/ 1190 w 1313"/>
              <a:gd name="T85" fmla="*/ 65 h 839"/>
              <a:gd name="T86" fmla="*/ 1214 w 1313"/>
              <a:gd name="T87" fmla="*/ 0 h 839"/>
              <a:gd name="T88" fmla="*/ 1247 w 1313"/>
              <a:gd name="T89" fmla="*/ 0 h 839"/>
              <a:gd name="T90" fmla="*/ 1271 w 1313"/>
              <a:gd name="T91" fmla="*/ 16 h 839"/>
              <a:gd name="T92" fmla="*/ 1271 w 1313"/>
              <a:gd name="T93" fmla="*/ 33 h 839"/>
              <a:gd name="T94" fmla="*/ 1279 w 1313"/>
              <a:gd name="T95" fmla="*/ 65 h 839"/>
              <a:gd name="T96" fmla="*/ 1287 w 1313"/>
              <a:gd name="T97" fmla="*/ 82 h 839"/>
              <a:gd name="T98" fmla="*/ 1287 w 1313"/>
              <a:gd name="T99" fmla="*/ 139 h 839"/>
              <a:gd name="T100" fmla="*/ 1295 w 1313"/>
              <a:gd name="T101" fmla="*/ 171 h 839"/>
              <a:gd name="T102" fmla="*/ 1295 w 1313"/>
              <a:gd name="T103" fmla="*/ 196 h 839"/>
              <a:gd name="T104" fmla="*/ 1295 w 1313"/>
              <a:gd name="T105" fmla="*/ 220 h 839"/>
              <a:gd name="T106" fmla="*/ 1295 w 1313"/>
              <a:gd name="T107" fmla="*/ 244 h 839"/>
              <a:gd name="T108" fmla="*/ 1295 w 1313"/>
              <a:gd name="T109" fmla="*/ 261 h 839"/>
              <a:gd name="T110" fmla="*/ 1295 w 1313"/>
              <a:gd name="T111" fmla="*/ 285 h 839"/>
              <a:gd name="T112" fmla="*/ 1295 w 1313"/>
              <a:gd name="T113" fmla="*/ 309 h 839"/>
              <a:gd name="T114" fmla="*/ 1295 w 1313"/>
              <a:gd name="T115" fmla="*/ 326 h 839"/>
              <a:gd name="T116" fmla="*/ 1303 w 1313"/>
              <a:gd name="T117" fmla="*/ 350 h 839"/>
              <a:gd name="T118" fmla="*/ 1303 w 1313"/>
              <a:gd name="T119" fmla="*/ 399 h 839"/>
              <a:gd name="T120" fmla="*/ 1303 w 1313"/>
              <a:gd name="T121" fmla="*/ 456 h 839"/>
              <a:gd name="T122" fmla="*/ 1303 w 1313"/>
              <a:gd name="T123" fmla="*/ 480 h 839"/>
              <a:gd name="T124" fmla="*/ 1312 w 1313"/>
              <a:gd name="T125" fmla="*/ 497 h 8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3"/>
              <a:gd name="T190" fmla="*/ 0 h 839"/>
              <a:gd name="T191" fmla="*/ 0 w 1313"/>
              <a:gd name="T192" fmla="*/ 0 h 8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3" h="839">
                <a:moveTo>
                  <a:pt x="0" y="823"/>
                </a:moveTo>
                <a:lnTo>
                  <a:pt x="50" y="838"/>
                </a:lnTo>
                <a:lnTo>
                  <a:pt x="116" y="838"/>
                </a:lnTo>
                <a:lnTo>
                  <a:pt x="140" y="838"/>
                </a:lnTo>
                <a:lnTo>
                  <a:pt x="205" y="838"/>
                </a:lnTo>
                <a:lnTo>
                  <a:pt x="270" y="838"/>
                </a:lnTo>
                <a:lnTo>
                  <a:pt x="335" y="830"/>
                </a:lnTo>
                <a:lnTo>
                  <a:pt x="352" y="830"/>
                </a:lnTo>
                <a:lnTo>
                  <a:pt x="384" y="806"/>
                </a:lnTo>
                <a:lnTo>
                  <a:pt x="417" y="773"/>
                </a:lnTo>
                <a:lnTo>
                  <a:pt x="441" y="757"/>
                </a:lnTo>
                <a:lnTo>
                  <a:pt x="457" y="733"/>
                </a:lnTo>
                <a:lnTo>
                  <a:pt x="474" y="725"/>
                </a:lnTo>
                <a:lnTo>
                  <a:pt x="490" y="708"/>
                </a:lnTo>
                <a:lnTo>
                  <a:pt x="547" y="676"/>
                </a:lnTo>
                <a:lnTo>
                  <a:pt x="563" y="659"/>
                </a:lnTo>
                <a:lnTo>
                  <a:pt x="587" y="627"/>
                </a:lnTo>
                <a:lnTo>
                  <a:pt x="612" y="602"/>
                </a:lnTo>
                <a:lnTo>
                  <a:pt x="636" y="570"/>
                </a:lnTo>
                <a:lnTo>
                  <a:pt x="653" y="545"/>
                </a:lnTo>
                <a:lnTo>
                  <a:pt x="742" y="529"/>
                </a:lnTo>
                <a:lnTo>
                  <a:pt x="766" y="529"/>
                </a:lnTo>
                <a:lnTo>
                  <a:pt x="783" y="529"/>
                </a:lnTo>
                <a:lnTo>
                  <a:pt x="807" y="529"/>
                </a:lnTo>
                <a:lnTo>
                  <a:pt x="832" y="529"/>
                </a:lnTo>
                <a:lnTo>
                  <a:pt x="856" y="529"/>
                </a:lnTo>
                <a:lnTo>
                  <a:pt x="880" y="529"/>
                </a:lnTo>
                <a:lnTo>
                  <a:pt x="897" y="529"/>
                </a:lnTo>
                <a:lnTo>
                  <a:pt x="921" y="521"/>
                </a:lnTo>
                <a:lnTo>
                  <a:pt x="937" y="497"/>
                </a:lnTo>
                <a:lnTo>
                  <a:pt x="954" y="480"/>
                </a:lnTo>
                <a:lnTo>
                  <a:pt x="978" y="415"/>
                </a:lnTo>
                <a:lnTo>
                  <a:pt x="994" y="391"/>
                </a:lnTo>
                <a:lnTo>
                  <a:pt x="1019" y="334"/>
                </a:lnTo>
                <a:lnTo>
                  <a:pt x="1043" y="301"/>
                </a:lnTo>
                <a:lnTo>
                  <a:pt x="1051" y="277"/>
                </a:lnTo>
                <a:lnTo>
                  <a:pt x="1068" y="253"/>
                </a:lnTo>
                <a:lnTo>
                  <a:pt x="1076" y="236"/>
                </a:lnTo>
                <a:lnTo>
                  <a:pt x="1108" y="171"/>
                </a:lnTo>
                <a:lnTo>
                  <a:pt x="1116" y="147"/>
                </a:lnTo>
                <a:lnTo>
                  <a:pt x="1133" y="130"/>
                </a:lnTo>
                <a:lnTo>
                  <a:pt x="1181" y="82"/>
                </a:lnTo>
                <a:lnTo>
                  <a:pt x="1190" y="65"/>
                </a:lnTo>
                <a:lnTo>
                  <a:pt x="1214" y="0"/>
                </a:lnTo>
                <a:lnTo>
                  <a:pt x="1247" y="0"/>
                </a:lnTo>
                <a:lnTo>
                  <a:pt x="1271" y="16"/>
                </a:lnTo>
                <a:lnTo>
                  <a:pt x="1271" y="33"/>
                </a:lnTo>
                <a:lnTo>
                  <a:pt x="1279" y="65"/>
                </a:lnTo>
                <a:lnTo>
                  <a:pt x="1287" y="82"/>
                </a:lnTo>
                <a:lnTo>
                  <a:pt x="1287" y="139"/>
                </a:lnTo>
                <a:lnTo>
                  <a:pt x="1295" y="171"/>
                </a:lnTo>
                <a:lnTo>
                  <a:pt x="1295" y="196"/>
                </a:lnTo>
                <a:lnTo>
                  <a:pt x="1295" y="220"/>
                </a:lnTo>
                <a:lnTo>
                  <a:pt x="1295" y="244"/>
                </a:lnTo>
                <a:lnTo>
                  <a:pt x="1295" y="261"/>
                </a:lnTo>
                <a:lnTo>
                  <a:pt x="1295" y="285"/>
                </a:lnTo>
                <a:lnTo>
                  <a:pt x="1295" y="309"/>
                </a:lnTo>
                <a:lnTo>
                  <a:pt x="1295" y="326"/>
                </a:lnTo>
                <a:lnTo>
                  <a:pt x="1303" y="350"/>
                </a:lnTo>
                <a:lnTo>
                  <a:pt x="1303" y="399"/>
                </a:lnTo>
                <a:lnTo>
                  <a:pt x="1303" y="456"/>
                </a:lnTo>
                <a:lnTo>
                  <a:pt x="1303" y="480"/>
                </a:lnTo>
                <a:lnTo>
                  <a:pt x="1312" y="497"/>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28" name="Form 9227">
            <a:extLst>
              <a:ext uri="{FF2B5EF4-FFF2-40B4-BE49-F238E27FC236}">
                <a16:creationId xmlns:a16="http://schemas.microsoft.com/office/drawing/2014/main" id="{BC635CCC-FD89-4DC2-AEB9-799ED3CD5F49}"/>
              </a:ext>
            </a:extLst>
          </p:cNvPr>
          <p:cNvSpPr>
            <a:spLocks/>
          </p:cNvSpPr>
          <p:nvPr/>
        </p:nvSpPr>
        <p:spPr bwMode="auto">
          <a:xfrm>
            <a:off x="4648200" y="3041650"/>
            <a:ext cx="1009650" cy="26988"/>
          </a:xfrm>
          <a:custGeom>
            <a:avLst/>
            <a:gdLst>
              <a:gd name="T0" fmla="*/ 0 w 636"/>
              <a:gd name="T1" fmla="*/ 4 h 17"/>
              <a:gd name="T2" fmla="*/ 66 w 636"/>
              <a:gd name="T3" fmla="*/ 16 h 17"/>
              <a:gd name="T4" fmla="*/ 131 w 636"/>
              <a:gd name="T5" fmla="*/ 16 h 17"/>
              <a:gd name="T6" fmla="*/ 155 w 636"/>
              <a:gd name="T7" fmla="*/ 16 h 17"/>
              <a:gd name="T8" fmla="*/ 172 w 636"/>
              <a:gd name="T9" fmla="*/ 16 h 17"/>
              <a:gd name="T10" fmla="*/ 204 w 636"/>
              <a:gd name="T11" fmla="*/ 16 h 17"/>
              <a:gd name="T12" fmla="*/ 221 w 636"/>
              <a:gd name="T13" fmla="*/ 16 h 17"/>
              <a:gd name="T14" fmla="*/ 245 w 636"/>
              <a:gd name="T15" fmla="*/ 16 h 17"/>
              <a:gd name="T16" fmla="*/ 277 w 636"/>
              <a:gd name="T17" fmla="*/ 8 h 17"/>
              <a:gd name="T18" fmla="*/ 294 w 636"/>
              <a:gd name="T19" fmla="*/ 8 h 17"/>
              <a:gd name="T20" fmla="*/ 359 w 636"/>
              <a:gd name="T21" fmla="*/ 0 h 17"/>
              <a:gd name="T22" fmla="*/ 383 w 636"/>
              <a:gd name="T23" fmla="*/ 0 h 17"/>
              <a:gd name="T24" fmla="*/ 400 w 636"/>
              <a:gd name="T25" fmla="*/ 0 h 17"/>
              <a:gd name="T26" fmla="*/ 424 w 636"/>
              <a:gd name="T27" fmla="*/ 0 h 17"/>
              <a:gd name="T28" fmla="*/ 456 w 636"/>
              <a:gd name="T29" fmla="*/ 0 h 17"/>
              <a:gd name="T30" fmla="*/ 473 w 636"/>
              <a:gd name="T31" fmla="*/ 0 h 17"/>
              <a:gd name="T32" fmla="*/ 497 w 636"/>
              <a:gd name="T33" fmla="*/ 0 h 17"/>
              <a:gd name="T34" fmla="*/ 522 w 636"/>
              <a:gd name="T35" fmla="*/ 0 h 17"/>
              <a:gd name="T36" fmla="*/ 546 w 636"/>
              <a:gd name="T37" fmla="*/ 0 h 17"/>
              <a:gd name="T38" fmla="*/ 603 w 636"/>
              <a:gd name="T39" fmla="*/ 0 h 17"/>
              <a:gd name="T40" fmla="*/ 635 w 636"/>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6"/>
              <a:gd name="T64" fmla="*/ 0 h 17"/>
              <a:gd name="T65" fmla="*/ 0 w 636"/>
              <a:gd name="T66" fmla="*/ 0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6" h="17">
                <a:moveTo>
                  <a:pt x="0" y="4"/>
                </a:moveTo>
                <a:lnTo>
                  <a:pt x="66" y="16"/>
                </a:lnTo>
                <a:lnTo>
                  <a:pt x="131" y="16"/>
                </a:lnTo>
                <a:lnTo>
                  <a:pt x="155" y="16"/>
                </a:lnTo>
                <a:lnTo>
                  <a:pt x="172" y="16"/>
                </a:lnTo>
                <a:lnTo>
                  <a:pt x="204" y="16"/>
                </a:lnTo>
                <a:lnTo>
                  <a:pt x="221" y="16"/>
                </a:lnTo>
                <a:lnTo>
                  <a:pt x="245" y="16"/>
                </a:lnTo>
                <a:lnTo>
                  <a:pt x="277" y="8"/>
                </a:lnTo>
                <a:lnTo>
                  <a:pt x="294" y="8"/>
                </a:lnTo>
                <a:lnTo>
                  <a:pt x="359" y="0"/>
                </a:lnTo>
                <a:lnTo>
                  <a:pt x="383" y="0"/>
                </a:lnTo>
                <a:lnTo>
                  <a:pt x="400" y="0"/>
                </a:lnTo>
                <a:lnTo>
                  <a:pt x="424" y="0"/>
                </a:lnTo>
                <a:lnTo>
                  <a:pt x="456" y="0"/>
                </a:lnTo>
                <a:lnTo>
                  <a:pt x="473" y="0"/>
                </a:lnTo>
                <a:lnTo>
                  <a:pt x="497" y="0"/>
                </a:lnTo>
                <a:lnTo>
                  <a:pt x="522" y="0"/>
                </a:lnTo>
                <a:lnTo>
                  <a:pt x="546" y="0"/>
                </a:lnTo>
                <a:lnTo>
                  <a:pt x="603" y="0"/>
                </a:lnTo>
                <a:lnTo>
                  <a:pt x="635"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29" name="Rechteck 9228">
            <a:extLst>
              <a:ext uri="{FF2B5EF4-FFF2-40B4-BE49-F238E27FC236}">
                <a16:creationId xmlns:a16="http://schemas.microsoft.com/office/drawing/2014/main" id="{602A649B-6403-4D73-B5BE-8858D9EE01DB}"/>
              </a:ext>
            </a:extLst>
          </p:cNvPr>
          <p:cNvSpPr>
            <a:spLocks noChangeArrowheads="1"/>
          </p:cNvSpPr>
          <p:nvPr/>
        </p:nvSpPr>
        <p:spPr bwMode="auto">
          <a:xfrm>
            <a:off x="4648200" y="2743200"/>
            <a:ext cx="76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Meer</a:t>
            </a:r>
          </a:p>
        </p:txBody>
      </p:sp>
      <p:sp>
        <p:nvSpPr>
          <p:cNvPr id="9230" name="Rechteck 9229">
            <a:extLst>
              <a:ext uri="{FF2B5EF4-FFF2-40B4-BE49-F238E27FC236}">
                <a16:creationId xmlns:a16="http://schemas.microsoft.com/office/drawing/2014/main" id="{C367FDFA-75D7-4118-84DE-18881668ABB6}"/>
              </a:ext>
            </a:extLst>
          </p:cNvPr>
          <p:cNvSpPr>
            <a:spLocks noChangeArrowheads="1"/>
          </p:cNvSpPr>
          <p:nvPr/>
        </p:nvSpPr>
        <p:spPr bwMode="auto">
          <a:xfrm>
            <a:off x="5410200" y="2590800"/>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Küste</a:t>
            </a:r>
          </a:p>
        </p:txBody>
      </p:sp>
      <p:sp>
        <p:nvSpPr>
          <p:cNvPr id="9231" name="Rechteck 9230">
            <a:extLst>
              <a:ext uri="{FF2B5EF4-FFF2-40B4-BE49-F238E27FC236}">
                <a16:creationId xmlns:a16="http://schemas.microsoft.com/office/drawing/2014/main" id="{46870B77-4C68-49AE-879B-C0227066791D}"/>
              </a:ext>
            </a:extLst>
          </p:cNvPr>
          <p:cNvSpPr>
            <a:spLocks noChangeArrowheads="1"/>
          </p:cNvSpPr>
          <p:nvPr/>
        </p:nvSpPr>
        <p:spPr bwMode="auto">
          <a:xfrm>
            <a:off x="6400800" y="1828800"/>
            <a:ext cx="1981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3000m über Normalnull</a:t>
            </a:r>
          </a:p>
        </p:txBody>
      </p:sp>
      <p:sp>
        <p:nvSpPr>
          <p:cNvPr id="9232" name="Form 9231">
            <a:extLst>
              <a:ext uri="{FF2B5EF4-FFF2-40B4-BE49-F238E27FC236}">
                <a16:creationId xmlns:a16="http://schemas.microsoft.com/office/drawing/2014/main" id="{AA282EDF-EA84-41DB-B783-491D2C13739B}"/>
              </a:ext>
            </a:extLst>
          </p:cNvPr>
          <p:cNvSpPr>
            <a:spLocks/>
          </p:cNvSpPr>
          <p:nvPr/>
        </p:nvSpPr>
        <p:spPr bwMode="auto">
          <a:xfrm>
            <a:off x="6677025" y="2057400"/>
            <a:ext cx="66675" cy="106363"/>
          </a:xfrm>
          <a:custGeom>
            <a:avLst/>
            <a:gdLst>
              <a:gd name="T0" fmla="*/ 18 w 42"/>
              <a:gd name="T1" fmla="*/ 0 h 67"/>
              <a:gd name="T2" fmla="*/ 0 w 42"/>
              <a:gd name="T3" fmla="*/ 34 h 67"/>
              <a:gd name="T4" fmla="*/ 0 w 42"/>
              <a:gd name="T5" fmla="*/ 58 h 67"/>
              <a:gd name="T6" fmla="*/ 17 w 42"/>
              <a:gd name="T7" fmla="*/ 66 h 67"/>
              <a:gd name="T8" fmla="*/ 41 w 42"/>
              <a:gd name="T9" fmla="*/ 66 h 67"/>
              <a:gd name="T10" fmla="*/ 41 w 42"/>
              <a:gd name="T11" fmla="*/ 42 h 67"/>
              <a:gd name="T12" fmla="*/ 18 w 42"/>
              <a:gd name="T13" fmla="*/ 0 h 67"/>
              <a:gd name="T14" fmla="*/ 18 w 42"/>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67"/>
              <a:gd name="T26" fmla="*/ 0 w 42"/>
              <a:gd name="T27" fmla="*/ 0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67">
                <a:moveTo>
                  <a:pt x="18" y="0"/>
                </a:moveTo>
                <a:lnTo>
                  <a:pt x="0" y="34"/>
                </a:lnTo>
                <a:lnTo>
                  <a:pt x="0" y="58"/>
                </a:lnTo>
                <a:lnTo>
                  <a:pt x="17" y="66"/>
                </a:lnTo>
                <a:lnTo>
                  <a:pt x="41" y="66"/>
                </a:lnTo>
                <a:lnTo>
                  <a:pt x="41" y="42"/>
                </a:lnTo>
                <a:lnTo>
                  <a:pt x="18" y="0"/>
                </a:lnTo>
              </a:path>
            </a:pathLst>
          </a:custGeom>
          <a:noFill/>
          <a:ln w="12700" cap="rnd"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3" name="Rechteck 9232">
            <a:extLst>
              <a:ext uri="{FF2B5EF4-FFF2-40B4-BE49-F238E27FC236}">
                <a16:creationId xmlns:a16="http://schemas.microsoft.com/office/drawing/2014/main" id="{525A6C95-FA4A-454C-A4CF-AFB4CB811843}"/>
              </a:ext>
            </a:extLst>
          </p:cNvPr>
          <p:cNvSpPr>
            <a:spLocks noChangeArrowheads="1"/>
          </p:cNvSpPr>
          <p:nvPr/>
        </p:nvSpPr>
        <p:spPr bwMode="auto">
          <a:xfrm>
            <a:off x="6781800" y="2057400"/>
            <a:ext cx="228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Muschel Alter 15 Mio. Jahre</a:t>
            </a:r>
          </a:p>
        </p:txBody>
      </p:sp>
      <p:sp>
        <p:nvSpPr>
          <p:cNvPr id="9234" name="Rechteck 9233">
            <a:extLst>
              <a:ext uri="{FF2B5EF4-FFF2-40B4-BE49-F238E27FC236}">
                <a16:creationId xmlns:a16="http://schemas.microsoft.com/office/drawing/2014/main" id="{CF96025E-4D9D-484D-87AD-EF1A81857806}"/>
              </a:ext>
            </a:extLst>
          </p:cNvPr>
          <p:cNvSpPr>
            <a:spLocks noChangeArrowheads="1"/>
          </p:cNvSpPr>
          <p:nvPr/>
        </p:nvSpPr>
        <p:spPr bwMode="auto">
          <a:xfrm>
            <a:off x="6477000" y="3124200"/>
            <a:ext cx="2362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=&gt; Hebungsrate ~ 0,2 mm/a</a:t>
            </a:r>
          </a:p>
        </p:txBody>
      </p:sp>
      <p:sp>
        <p:nvSpPr>
          <p:cNvPr id="9235" name="Rechteck 9234">
            <a:extLst>
              <a:ext uri="{FF2B5EF4-FFF2-40B4-BE49-F238E27FC236}">
                <a16:creationId xmlns:a16="http://schemas.microsoft.com/office/drawing/2014/main" id="{50F8BC26-C656-4E73-9F01-AEA8B3458345}"/>
              </a:ext>
            </a:extLst>
          </p:cNvPr>
          <p:cNvSpPr>
            <a:spLocks noChangeArrowheads="1"/>
          </p:cNvSpPr>
          <p:nvPr/>
        </p:nvSpPr>
        <p:spPr bwMode="auto">
          <a:xfrm>
            <a:off x="4648200" y="373380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vor 400000 Jahren</a:t>
            </a:r>
          </a:p>
        </p:txBody>
      </p:sp>
      <p:sp>
        <p:nvSpPr>
          <p:cNvPr id="9236" name="Form 9235">
            <a:extLst>
              <a:ext uri="{FF2B5EF4-FFF2-40B4-BE49-F238E27FC236}">
                <a16:creationId xmlns:a16="http://schemas.microsoft.com/office/drawing/2014/main" id="{73CABF75-DD82-4756-98A0-CD6A27FD038A}"/>
              </a:ext>
            </a:extLst>
          </p:cNvPr>
          <p:cNvSpPr>
            <a:spLocks/>
          </p:cNvSpPr>
          <p:nvPr/>
        </p:nvSpPr>
        <p:spPr bwMode="auto">
          <a:xfrm>
            <a:off x="4648200" y="4424363"/>
            <a:ext cx="2947988" cy="427037"/>
          </a:xfrm>
          <a:custGeom>
            <a:avLst/>
            <a:gdLst>
              <a:gd name="T0" fmla="*/ 0 w 1857"/>
              <a:gd name="T1" fmla="*/ 189 h 269"/>
              <a:gd name="T2" fmla="*/ 82 w 1857"/>
              <a:gd name="T3" fmla="*/ 187 h 269"/>
              <a:gd name="T4" fmla="*/ 164 w 1857"/>
              <a:gd name="T5" fmla="*/ 187 h 269"/>
              <a:gd name="T6" fmla="*/ 229 w 1857"/>
              <a:gd name="T7" fmla="*/ 195 h 269"/>
              <a:gd name="T8" fmla="*/ 294 w 1857"/>
              <a:gd name="T9" fmla="*/ 195 h 269"/>
              <a:gd name="T10" fmla="*/ 343 w 1857"/>
              <a:gd name="T11" fmla="*/ 203 h 269"/>
              <a:gd name="T12" fmla="*/ 408 w 1857"/>
              <a:gd name="T13" fmla="*/ 203 h 269"/>
              <a:gd name="T14" fmla="*/ 440 w 1857"/>
              <a:gd name="T15" fmla="*/ 203 h 269"/>
              <a:gd name="T16" fmla="*/ 505 w 1857"/>
              <a:gd name="T17" fmla="*/ 203 h 269"/>
              <a:gd name="T18" fmla="*/ 522 w 1857"/>
              <a:gd name="T19" fmla="*/ 195 h 269"/>
              <a:gd name="T20" fmla="*/ 570 w 1857"/>
              <a:gd name="T21" fmla="*/ 187 h 269"/>
              <a:gd name="T22" fmla="*/ 652 w 1857"/>
              <a:gd name="T23" fmla="*/ 138 h 269"/>
              <a:gd name="T24" fmla="*/ 717 w 1857"/>
              <a:gd name="T25" fmla="*/ 122 h 269"/>
              <a:gd name="T26" fmla="*/ 733 w 1857"/>
              <a:gd name="T27" fmla="*/ 105 h 269"/>
              <a:gd name="T28" fmla="*/ 749 w 1857"/>
              <a:gd name="T29" fmla="*/ 73 h 269"/>
              <a:gd name="T30" fmla="*/ 766 w 1857"/>
              <a:gd name="T31" fmla="*/ 24 h 269"/>
              <a:gd name="T32" fmla="*/ 766 w 1857"/>
              <a:gd name="T33" fmla="*/ 0 h 269"/>
              <a:gd name="T34" fmla="*/ 790 w 1857"/>
              <a:gd name="T35" fmla="*/ 0 h 269"/>
              <a:gd name="T36" fmla="*/ 855 w 1857"/>
              <a:gd name="T37" fmla="*/ 0 h 269"/>
              <a:gd name="T38" fmla="*/ 904 w 1857"/>
              <a:gd name="T39" fmla="*/ 0 h 269"/>
              <a:gd name="T40" fmla="*/ 928 w 1857"/>
              <a:gd name="T41" fmla="*/ 8 h 269"/>
              <a:gd name="T42" fmla="*/ 977 w 1857"/>
              <a:gd name="T43" fmla="*/ 8 h 269"/>
              <a:gd name="T44" fmla="*/ 1091 w 1857"/>
              <a:gd name="T45" fmla="*/ 24 h 269"/>
              <a:gd name="T46" fmla="*/ 1172 w 1857"/>
              <a:gd name="T47" fmla="*/ 32 h 269"/>
              <a:gd name="T48" fmla="*/ 1197 w 1857"/>
              <a:gd name="T49" fmla="*/ 40 h 269"/>
              <a:gd name="T50" fmla="*/ 1221 w 1857"/>
              <a:gd name="T51" fmla="*/ 57 h 269"/>
              <a:gd name="T52" fmla="*/ 1238 w 1857"/>
              <a:gd name="T53" fmla="*/ 65 h 269"/>
              <a:gd name="T54" fmla="*/ 1262 w 1857"/>
              <a:gd name="T55" fmla="*/ 81 h 269"/>
              <a:gd name="T56" fmla="*/ 1278 w 1857"/>
              <a:gd name="T57" fmla="*/ 114 h 269"/>
              <a:gd name="T58" fmla="*/ 1286 w 1857"/>
              <a:gd name="T59" fmla="*/ 138 h 269"/>
              <a:gd name="T60" fmla="*/ 1295 w 1857"/>
              <a:gd name="T61" fmla="*/ 162 h 269"/>
              <a:gd name="T62" fmla="*/ 1303 w 1857"/>
              <a:gd name="T63" fmla="*/ 187 h 269"/>
              <a:gd name="T64" fmla="*/ 1319 w 1857"/>
              <a:gd name="T65" fmla="*/ 219 h 269"/>
              <a:gd name="T66" fmla="*/ 1400 w 1857"/>
              <a:gd name="T67" fmla="*/ 236 h 269"/>
              <a:gd name="T68" fmla="*/ 1465 w 1857"/>
              <a:gd name="T69" fmla="*/ 236 h 269"/>
              <a:gd name="T70" fmla="*/ 1596 w 1857"/>
              <a:gd name="T71" fmla="*/ 252 h 269"/>
              <a:gd name="T72" fmla="*/ 1709 w 1857"/>
              <a:gd name="T73" fmla="*/ 252 h 269"/>
              <a:gd name="T74" fmla="*/ 1807 w 1857"/>
              <a:gd name="T75" fmla="*/ 268 h 269"/>
              <a:gd name="T76" fmla="*/ 1856 w 1857"/>
              <a:gd name="T77" fmla="*/ 268 h 2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7"/>
              <a:gd name="T118" fmla="*/ 0 h 269"/>
              <a:gd name="T119" fmla="*/ 0 w 1857"/>
              <a:gd name="T120" fmla="*/ 0 h 2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7" h="269">
                <a:moveTo>
                  <a:pt x="0" y="189"/>
                </a:moveTo>
                <a:lnTo>
                  <a:pt x="82" y="187"/>
                </a:lnTo>
                <a:lnTo>
                  <a:pt x="164" y="187"/>
                </a:lnTo>
                <a:lnTo>
                  <a:pt x="229" y="195"/>
                </a:lnTo>
                <a:lnTo>
                  <a:pt x="294" y="195"/>
                </a:lnTo>
                <a:lnTo>
                  <a:pt x="343" y="203"/>
                </a:lnTo>
                <a:lnTo>
                  <a:pt x="408" y="203"/>
                </a:lnTo>
                <a:lnTo>
                  <a:pt x="440" y="203"/>
                </a:lnTo>
                <a:lnTo>
                  <a:pt x="505" y="203"/>
                </a:lnTo>
                <a:lnTo>
                  <a:pt x="522" y="195"/>
                </a:lnTo>
                <a:lnTo>
                  <a:pt x="570" y="187"/>
                </a:lnTo>
                <a:lnTo>
                  <a:pt x="652" y="138"/>
                </a:lnTo>
                <a:lnTo>
                  <a:pt x="717" y="122"/>
                </a:lnTo>
                <a:lnTo>
                  <a:pt x="733" y="105"/>
                </a:lnTo>
                <a:lnTo>
                  <a:pt x="749" y="73"/>
                </a:lnTo>
                <a:lnTo>
                  <a:pt x="766" y="24"/>
                </a:lnTo>
                <a:lnTo>
                  <a:pt x="766" y="0"/>
                </a:lnTo>
                <a:lnTo>
                  <a:pt x="790" y="0"/>
                </a:lnTo>
                <a:lnTo>
                  <a:pt x="855" y="0"/>
                </a:lnTo>
                <a:lnTo>
                  <a:pt x="904" y="0"/>
                </a:lnTo>
                <a:lnTo>
                  <a:pt x="928" y="8"/>
                </a:lnTo>
                <a:lnTo>
                  <a:pt x="977" y="8"/>
                </a:lnTo>
                <a:lnTo>
                  <a:pt x="1091" y="24"/>
                </a:lnTo>
                <a:lnTo>
                  <a:pt x="1172" y="32"/>
                </a:lnTo>
                <a:lnTo>
                  <a:pt x="1197" y="40"/>
                </a:lnTo>
                <a:lnTo>
                  <a:pt x="1221" y="57"/>
                </a:lnTo>
                <a:lnTo>
                  <a:pt x="1238" y="65"/>
                </a:lnTo>
                <a:lnTo>
                  <a:pt x="1262" y="81"/>
                </a:lnTo>
                <a:lnTo>
                  <a:pt x="1278" y="114"/>
                </a:lnTo>
                <a:lnTo>
                  <a:pt x="1286" y="138"/>
                </a:lnTo>
                <a:lnTo>
                  <a:pt x="1295" y="162"/>
                </a:lnTo>
                <a:lnTo>
                  <a:pt x="1303" y="187"/>
                </a:lnTo>
                <a:lnTo>
                  <a:pt x="1319" y="219"/>
                </a:lnTo>
                <a:lnTo>
                  <a:pt x="1400" y="236"/>
                </a:lnTo>
                <a:lnTo>
                  <a:pt x="1465" y="236"/>
                </a:lnTo>
                <a:lnTo>
                  <a:pt x="1596" y="252"/>
                </a:lnTo>
                <a:lnTo>
                  <a:pt x="1709" y="252"/>
                </a:lnTo>
                <a:lnTo>
                  <a:pt x="1807" y="268"/>
                </a:lnTo>
                <a:lnTo>
                  <a:pt x="1856" y="268"/>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7" name="Form 9236">
            <a:extLst>
              <a:ext uri="{FF2B5EF4-FFF2-40B4-BE49-F238E27FC236}">
                <a16:creationId xmlns:a16="http://schemas.microsoft.com/office/drawing/2014/main" id="{D354CC80-BCB8-4ED8-AF1F-585CEF86330B}"/>
              </a:ext>
            </a:extLst>
          </p:cNvPr>
          <p:cNvSpPr>
            <a:spLocks/>
          </p:cNvSpPr>
          <p:nvPr/>
        </p:nvSpPr>
        <p:spPr bwMode="auto">
          <a:xfrm>
            <a:off x="4648200" y="4075113"/>
            <a:ext cx="2895600" cy="388937"/>
          </a:xfrm>
          <a:custGeom>
            <a:avLst/>
            <a:gdLst>
              <a:gd name="T0" fmla="*/ 0 w 1824"/>
              <a:gd name="T1" fmla="*/ 217 h 245"/>
              <a:gd name="T2" fmla="*/ 74 w 1824"/>
              <a:gd name="T3" fmla="*/ 203 h 245"/>
              <a:gd name="T4" fmla="*/ 172 w 1824"/>
              <a:gd name="T5" fmla="*/ 203 h 245"/>
              <a:gd name="T6" fmla="*/ 237 w 1824"/>
              <a:gd name="T7" fmla="*/ 203 h 245"/>
              <a:gd name="T8" fmla="*/ 310 w 1824"/>
              <a:gd name="T9" fmla="*/ 203 h 245"/>
              <a:gd name="T10" fmla="*/ 375 w 1824"/>
              <a:gd name="T11" fmla="*/ 203 h 245"/>
              <a:gd name="T12" fmla="*/ 424 w 1824"/>
              <a:gd name="T13" fmla="*/ 203 h 245"/>
              <a:gd name="T14" fmla="*/ 448 w 1824"/>
              <a:gd name="T15" fmla="*/ 203 h 245"/>
              <a:gd name="T16" fmla="*/ 465 w 1824"/>
              <a:gd name="T17" fmla="*/ 203 h 245"/>
              <a:gd name="T18" fmla="*/ 497 w 1824"/>
              <a:gd name="T19" fmla="*/ 195 h 245"/>
              <a:gd name="T20" fmla="*/ 522 w 1824"/>
              <a:gd name="T21" fmla="*/ 187 h 245"/>
              <a:gd name="T22" fmla="*/ 546 w 1824"/>
              <a:gd name="T23" fmla="*/ 163 h 245"/>
              <a:gd name="T24" fmla="*/ 570 w 1824"/>
              <a:gd name="T25" fmla="*/ 138 h 245"/>
              <a:gd name="T26" fmla="*/ 587 w 1824"/>
              <a:gd name="T27" fmla="*/ 114 h 245"/>
              <a:gd name="T28" fmla="*/ 619 w 1824"/>
              <a:gd name="T29" fmla="*/ 81 h 245"/>
              <a:gd name="T30" fmla="*/ 644 w 1824"/>
              <a:gd name="T31" fmla="*/ 73 h 245"/>
              <a:gd name="T32" fmla="*/ 668 w 1824"/>
              <a:gd name="T33" fmla="*/ 57 h 245"/>
              <a:gd name="T34" fmla="*/ 701 w 1824"/>
              <a:gd name="T35" fmla="*/ 41 h 245"/>
              <a:gd name="T36" fmla="*/ 758 w 1824"/>
              <a:gd name="T37" fmla="*/ 24 h 245"/>
              <a:gd name="T38" fmla="*/ 790 w 1824"/>
              <a:gd name="T39" fmla="*/ 8 h 245"/>
              <a:gd name="T40" fmla="*/ 814 w 1824"/>
              <a:gd name="T41" fmla="*/ 8 h 245"/>
              <a:gd name="T42" fmla="*/ 831 w 1824"/>
              <a:gd name="T43" fmla="*/ 0 h 245"/>
              <a:gd name="T44" fmla="*/ 863 w 1824"/>
              <a:gd name="T45" fmla="*/ 0 h 245"/>
              <a:gd name="T46" fmla="*/ 880 w 1824"/>
              <a:gd name="T47" fmla="*/ 0 h 245"/>
              <a:gd name="T48" fmla="*/ 928 w 1824"/>
              <a:gd name="T49" fmla="*/ 0 h 245"/>
              <a:gd name="T50" fmla="*/ 977 w 1824"/>
              <a:gd name="T51" fmla="*/ 0 h 245"/>
              <a:gd name="T52" fmla="*/ 1042 w 1824"/>
              <a:gd name="T53" fmla="*/ 0 h 245"/>
              <a:gd name="T54" fmla="*/ 1107 w 1824"/>
              <a:gd name="T55" fmla="*/ 8 h 245"/>
              <a:gd name="T56" fmla="*/ 1124 w 1824"/>
              <a:gd name="T57" fmla="*/ 8 h 245"/>
              <a:gd name="T58" fmla="*/ 1156 w 1824"/>
              <a:gd name="T59" fmla="*/ 8 h 245"/>
              <a:gd name="T60" fmla="*/ 1238 w 1824"/>
              <a:gd name="T61" fmla="*/ 16 h 245"/>
              <a:gd name="T62" fmla="*/ 1303 w 1824"/>
              <a:gd name="T63" fmla="*/ 32 h 245"/>
              <a:gd name="T64" fmla="*/ 1327 w 1824"/>
              <a:gd name="T65" fmla="*/ 32 h 245"/>
              <a:gd name="T66" fmla="*/ 1392 w 1824"/>
              <a:gd name="T67" fmla="*/ 89 h 245"/>
              <a:gd name="T68" fmla="*/ 1417 w 1824"/>
              <a:gd name="T69" fmla="*/ 106 h 245"/>
              <a:gd name="T70" fmla="*/ 1425 w 1824"/>
              <a:gd name="T71" fmla="*/ 138 h 245"/>
              <a:gd name="T72" fmla="*/ 1441 w 1824"/>
              <a:gd name="T73" fmla="*/ 155 h 245"/>
              <a:gd name="T74" fmla="*/ 1474 w 1824"/>
              <a:gd name="T75" fmla="*/ 179 h 245"/>
              <a:gd name="T76" fmla="*/ 1498 w 1824"/>
              <a:gd name="T77" fmla="*/ 187 h 245"/>
              <a:gd name="T78" fmla="*/ 1522 w 1824"/>
              <a:gd name="T79" fmla="*/ 203 h 245"/>
              <a:gd name="T80" fmla="*/ 1539 w 1824"/>
              <a:gd name="T81" fmla="*/ 211 h 245"/>
              <a:gd name="T82" fmla="*/ 1571 w 1824"/>
              <a:gd name="T83" fmla="*/ 211 h 245"/>
              <a:gd name="T84" fmla="*/ 1620 w 1824"/>
              <a:gd name="T85" fmla="*/ 211 h 245"/>
              <a:gd name="T86" fmla="*/ 1653 w 1824"/>
              <a:gd name="T87" fmla="*/ 228 h 245"/>
              <a:gd name="T88" fmla="*/ 1718 w 1824"/>
              <a:gd name="T89" fmla="*/ 236 h 245"/>
              <a:gd name="T90" fmla="*/ 1766 w 1824"/>
              <a:gd name="T91" fmla="*/ 236 h 245"/>
              <a:gd name="T92" fmla="*/ 1823 w 1824"/>
              <a:gd name="T93" fmla="*/ 244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24"/>
              <a:gd name="T142" fmla="*/ 0 h 245"/>
              <a:gd name="T143" fmla="*/ 0 w 1824"/>
              <a:gd name="T144" fmla="*/ 0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24" h="245">
                <a:moveTo>
                  <a:pt x="0" y="217"/>
                </a:moveTo>
                <a:lnTo>
                  <a:pt x="74" y="203"/>
                </a:lnTo>
                <a:lnTo>
                  <a:pt x="172" y="203"/>
                </a:lnTo>
                <a:lnTo>
                  <a:pt x="237" y="203"/>
                </a:lnTo>
                <a:lnTo>
                  <a:pt x="310" y="203"/>
                </a:lnTo>
                <a:lnTo>
                  <a:pt x="375" y="203"/>
                </a:lnTo>
                <a:lnTo>
                  <a:pt x="424" y="203"/>
                </a:lnTo>
                <a:lnTo>
                  <a:pt x="448" y="203"/>
                </a:lnTo>
                <a:lnTo>
                  <a:pt x="465" y="203"/>
                </a:lnTo>
                <a:lnTo>
                  <a:pt x="497" y="195"/>
                </a:lnTo>
                <a:lnTo>
                  <a:pt x="522" y="187"/>
                </a:lnTo>
                <a:lnTo>
                  <a:pt x="546" y="163"/>
                </a:lnTo>
                <a:lnTo>
                  <a:pt x="570" y="138"/>
                </a:lnTo>
                <a:lnTo>
                  <a:pt x="587" y="114"/>
                </a:lnTo>
                <a:lnTo>
                  <a:pt x="619" y="81"/>
                </a:lnTo>
                <a:lnTo>
                  <a:pt x="644" y="73"/>
                </a:lnTo>
                <a:lnTo>
                  <a:pt x="668" y="57"/>
                </a:lnTo>
                <a:lnTo>
                  <a:pt x="701" y="41"/>
                </a:lnTo>
                <a:lnTo>
                  <a:pt x="758" y="24"/>
                </a:lnTo>
                <a:lnTo>
                  <a:pt x="790" y="8"/>
                </a:lnTo>
                <a:lnTo>
                  <a:pt x="814" y="8"/>
                </a:lnTo>
                <a:lnTo>
                  <a:pt x="831" y="0"/>
                </a:lnTo>
                <a:lnTo>
                  <a:pt x="863" y="0"/>
                </a:lnTo>
                <a:lnTo>
                  <a:pt x="880" y="0"/>
                </a:lnTo>
                <a:lnTo>
                  <a:pt x="928" y="0"/>
                </a:lnTo>
                <a:lnTo>
                  <a:pt x="977" y="0"/>
                </a:lnTo>
                <a:lnTo>
                  <a:pt x="1042" y="0"/>
                </a:lnTo>
                <a:lnTo>
                  <a:pt x="1107" y="8"/>
                </a:lnTo>
                <a:lnTo>
                  <a:pt x="1124" y="8"/>
                </a:lnTo>
                <a:lnTo>
                  <a:pt x="1156" y="8"/>
                </a:lnTo>
                <a:lnTo>
                  <a:pt x="1238" y="16"/>
                </a:lnTo>
                <a:lnTo>
                  <a:pt x="1303" y="32"/>
                </a:lnTo>
                <a:lnTo>
                  <a:pt x="1327" y="32"/>
                </a:lnTo>
                <a:lnTo>
                  <a:pt x="1392" y="89"/>
                </a:lnTo>
                <a:lnTo>
                  <a:pt x="1417" y="106"/>
                </a:lnTo>
                <a:lnTo>
                  <a:pt x="1425" y="138"/>
                </a:lnTo>
                <a:lnTo>
                  <a:pt x="1441" y="155"/>
                </a:lnTo>
                <a:lnTo>
                  <a:pt x="1474" y="179"/>
                </a:lnTo>
                <a:lnTo>
                  <a:pt x="1498" y="187"/>
                </a:lnTo>
                <a:lnTo>
                  <a:pt x="1522" y="203"/>
                </a:lnTo>
                <a:lnTo>
                  <a:pt x="1539" y="211"/>
                </a:lnTo>
                <a:lnTo>
                  <a:pt x="1571" y="211"/>
                </a:lnTo>
                <a:lnTo>
                  <a:pt x="1620" y="211"/>
                </a:lnTo>
                <a:lnTo>
                  <a:pt x="1653" y="228"/>
                </a:lnTo>
                <a:lnTo>
                  <a:pt x="1718" y="236"/>
                </a:lnTo>
                <a:lnTo>
                  <a:pt x="1766" y="236"/>
                </a:lnTo>
                <a:lnTo>
                  <a:pt x="1823" y="244"/>
                </a:lnTo>
              </a:path>
            </a:pathLst>
          </a:custGeom>
          <a:noFill/>
          <a:ln w="12700" cap="rnd" algn="ctr">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8" name="Rechteck 9237">
            <a:extLst>
              <a:ext uri="{FF2B5EF4-FFF2-40B4-BE49-F238E27FC236}">
                <a16:creationId xmlns:a16="http://schemas.microsoft.com/office/drawing/2014/main" id="{4E102220-329A-4821-95B9-028853AB7705}"/>
              </a:ext>
            </a:extLst>
          </p:cNvPr>
          <p:cNvSpPr>
            <a:spLocks noChangeArrowheads="1"/>
          </p:cNvSpPr>
          <p:nvPr/>
        </p:nvSpPr>
        <p:spPr bwMode="auto">
          <a:xfrm>
            <a:off x="5715000" y="4114800"/>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chemeClr val="accent2"/>
                </a:solidFill>
                <a:latin typeface="Times New Roman" panose="02020603050405020304" pitchFamily="18" charset="0"/>
              </a:rPr>
              <a:t>Vereisung</a:t>
            </a:r>
          </a:p>
        </p:txBody>
      </p:sp>
      <p:sp>
        <p:nvSpPr>
          <p:cNvPr id="9239" name="Rechteck 9238">
            <a:extLst>
              <a:ext uri="{FF2B5EF4-FFF2-40B4-BE49-F238E27FC236}">
                <a16:creationId xmlns:a16="http://schemas.microsoft.com/office/drawing/2014/main" id="{D1E6DFE7-C0E7-4841-A4F3-90EE537AE129}"/>
              </a:ext>
            </a:extLst>
          </p:cNvPr>
          <p:cNvSpPr>
            <a:spLocks noChangeArrowheads="1"/>
          </p:cNvSpPr>
          <p:nvPr/>
        </p:nvSpPr>
        <p:spPr bwMode="auto">
          <a:xfrm>
            <a:off x="7086600" y="3962400"/>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chemeClr val="accent2"/>
                </a:solidFill>
                <a:latin typeface="Times New Roman" panose="02020603050405020304" pitchFamily="18" charset="0"/>
              </a:rPr>
              <a:t>mehrere km</a:t>
            </a:r>
          </a:p>
        </p:txBody>
      </p:sp>
      <p:sp>
        <p:nvSpPr>
          <p:cNvPr id="9240" name="Gerade Verbindung 9239">
            <a:extLst>
              <a:ext uri="{FF2B5EF4-FFF2-40B4-BE49-F238E27FC236}">
                <a16:creationId xmlns:a16="http://schemas.microsoft.com/office/drawing/2014/main" id="{5774E53F-FF80-4682-9DA4-E165F84AD81A}"/>
              </a:ext>
            </a:extLst>
          </p:cNvPr>
          <p:cNvSpPr>
            <a:spLocks noChangeShapeType="1"/>
          </p:cNvSpPr>
          <p:nvPr/>
        </p:nvSpPr>
        <p:spPr bwMode="auto">
          <a:xfrm>
            <a:off x="5638800" y="4953000"/>
            <a:ext cx="0" cy="5334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1" name="Rechteck 9240">
            <a:extLst>
              <a:ext uri="{FF2B5EF4-FFF2-40B4-BE49-F238E27FC236}">
                <a16:creationId xmlns:a16="http://schemas.microsoft.com/office/drawing/2014/main" id="{D98E99B5-7A3C-4601-A1EF-43CF372950C1}"/>
              </a:ext>
            </a:extLst>
          </p:cNvPr>
          <p:cNvSpPr>
            <a:spLocks noChangeArrowheads="1"/>
          </p:cNvSpPr>
          <p:nvPr/>
        </p:nvSpPr>
        <p:spPr bwMode="auto">
          <a:xfrm>
            <a:off x="5867400" y="5181600"/>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Abschmelzen</a:t>
            </a:r>
          </a:p>
        </p:txBody>
      </p:sp>
      <p:sp>
        <p:nvSpPr>
          <p:cNvPr id="9242" name="Form 9241">
            <a:extLst>
              <a:ext uri="{FF2B5EF4-FFF2-40B4-BE49-F238E27FC236}">
                <a16:creationId xmlns:a16="http://schemas.microsoft.com/office/drawing/2014/main" id="{3275F184-EBD0-4029-9A2C-32E5F37FA706}"/>
              </a:ext>
            </a:extLst>
          </p:cNvPr>
          <p:cNvSpPr>
            <a:spLocks/>
          </p:cNvSpPr>
          <p:nvPr/>
        </p:nvSpPr>
        <p:spPr bwMode="auto">
          <a:xfrm>
            <a:off x="4648200" y="5935663"/>
            <a:ext cx="2508250" cy="620712"/>
          </a:xfrm>
          <a:custGeom>
            <a:avLst/>
            <a:gdLst>
              <a:gd name="T0" fmla="*/ 0 w 1580"/>
              <a:gd name="T1" fmla="*/ 341 h 391"/>
              <a:gd name="T2" fmla="*/ 50 w 1580"/>
              <a:gd name="T3" fmla="*/ 342 h 391"/>
              <a:gd name="T4" fmla="*/ 115 w 1580"/>
              <a:gd name="T5" fmla="*/ 342 h 391"/>
              <a:gd name="T6" fmla="*/ 164 w 1580"/>
              <a:gd name="T7" fmla="*/ 342 h 391"/>
              <a:gd name="T8" fmla="*/ 196 w 1580"/>
              <a:gd name="T9" fmla="*/ 350 h 391"/>
              <a:gd name="T10" fmla="*/ 221 w 1580"/>
              <a:gd name="T11" fmla="*/ 350 h 391"/>
              <a:gd name="T12" fmla="*/ 245 w 1580"/>
              <a:gd name="T13" fmla="*/ 350 h 391"/>
              <a:gd name="T14" fmla="*/ 269 w 1580"/>
              <a:gd name="T15" fmla="*/ 350 h 391"/>
              <a:gd name="T16" fmla="*/ 277 w 1580"/>
              <a:gd name="T17" fmla="*/ 301 h 391"/>
              <a:gd name="T18" fmla="*/ 294 w 1580"/>
              <a:gd name="T19" fmla="*/ 268 h 391"/>
              <a:gd name="T20" fmla="*/ 302 w 1580"/>
              <a:gd name="T21" fmla="*/ 220 h 391"/>
              <a:gd name="T22" fmla="*/ 310 w 1580"/>
              <a:gd name="T23" fmla="*/ 171 h 391"/>
              <a:gd name="T24" fmla="*/ 318 w 1580"/>
              <a:gd name="T25" fmla="*/ 154 h 391"/>
              <a:gd name="T26" fmla="*/ 326 w 1580"/>
              <a:gd name="T27" fmla="*/ 106 h 391"/>
              <a:gd name="T28" fmla="*/ 334 w 1580"/>
              <a:gd name="T29" fmla="*/ 81 h 391"/>
              <a:gd name="T30" fmla="*/ 351 w 1580"/>
              <a:gd name="T31" fmla="*/ 49 h 391"/>
              <a:gd name="T32" fmla="*/ 359 w 1580"/>
              <a:gd name="T33" fmla="*/ 32 h 391"/>
              <a:gd name="T34" fmla="*/ 367 w 1580"/>
              <a:gd name="T35" fmla="*/ 8 h 391"/>
              <a:gd name="T36" fmla="*/ 400 w 1580"/>
              <a:gd name="T37" fmla="*/ 0 h 391"/>
              <a:gd name="T38" fmla="*/ 448 w 1580"/>
              <a:gd name="T39" fmla="*/ 0 h 391"/>
              <a:gd name="T40" fmla="*/ 497 w 1580"/>
              <a:gd name="T41" fmla="*/ 0 h 391"/>
              <a:gd name="T42" fmla="*/ 562 w 1580"/>
              <a:gd name="T43" fmla="*/ 0 h 391"/>
              <a:gd name="T44" fmla="*/ 644 w 1580"/>
              <a:gd name="T45" fmla="*/ 0 h 391"/>
              <a:gd name="T46" fmla="*/ 741 w 1580"/>
              <a:gd name="T47" fmla="*/ 0 h 391"/>
              <a:gd name="T48" fmla="*/ 806 w 1580"/>
              <a:gd name="T49" fmla="*/ 0 h 391"/>
              <a:gd name="T50" fmla="*/ 855 w 1580"/>
              <a:gd name="T51" fmla="*/ 0 h 391"/>
              <a:gd name="T52" fmla="*/ 904 w 1580"/>
              <a:gd name="T53" fmla="*/ 0 h 391"/>
              <a:gd name="T54" fmla="*/ 920 w 1580"/>
              <a:gd name="T55" fmla="*/ 49 h 391"/>
              <a:gd name="T56" fmla="*/ 928 w 1580"/>
              <a:gd name="T57" fmla="*/ 130 h 391"/>
              <a:gd name="T58" fmla="*/ 937 w 1580"/>
              <a:gd name="T59" fmla="*/ 195 h 391"/>
              <a:gd name="T60" fmla="*/ 937 w 1580"/>
              <a:gd name="T61" fmla="*/ 276 h 391"/>
              <a:gd name="T62" fmla="*/ 945 w 1580"/>
              <a:gd name="T63" fmla="*/ 325 h 391"/>
              <a:gd name="T64" fmla="*/ 953 w 1580"/>
              <a:gd name="T65" fmla="*/ 350 h 391"/>
              <a:gd name="T66" fmla="*/ 985 w 1580"/>
              <a:gd name="T67" fmla="*/ 366 h 391"/>
              <a:gd name="T68" fmla="*/ 1002 w 1580"/>
              <a:gd name="T69" fmla="*/ 366 h 391"/>
              <a:gd name="T70" fmla="*/ 1067 w 1580"/>
              <a:gd name="T71" fmla="*/ 366 h 391"/>
              <a:gd name="T72" fmla="*/ 1099 w 1580"/>
              <a:gd name="T73" fmla="*/ 374 h 391"/>
              <a:gd name="T74" fmla="*/ 1116 w 1580"/>
              <a:gd name="T75" fmla="*/ 374 h 391"/>
              <a:gd name="T76" fmla="*/ 1164 w 1580"/>
              <a:gd name="T77" fmla="*/ 374 h 391"/>
              <a:gd name="T78" fmla="*/ 1213 w 1580"/>
              <a:gd name="T79" fmla="*/ 382 h 391"/>
              <a:gd name="T80" fmla="*/ 1262 w 1580"/>
              <a:gd name="T81" fmla="*/ 382 h 391"/>
              <a:gd name="T82" fmla="*/ 1311 w 1580"/>
              <a:gd name="T83" fmla="*/ 382 h 391"/>
              <a:gd name="T84" fmla="*/ 1376 w 1580"/>
              <a:gd name="T85" fmla="*/ 382 h 391"/>
              <a:gd name="T86" fmla="*/ 1425 w 1580"/>
              <a:gd name="T87" fmla="*/ 382 h 391"/>
              <a:gd name="T88" fmla="*/ 1449 w 1580"/>
              <a:gd name="T89" fmla="*/ 390 h 391"/>
              <a:gd name="T90" fmla="*/ 1482 w 1580"/>
              <a:gd name="T91" fmla="*/ 390 h 391"/>
              <a:gd name="T92" fmla="*/ 1514 w 1580"/>
              <a:gd name="T93" fmla="*/ 390 h 391"/>
              <a:gd name="T94" fmla="*/ 1579 w 1580"/>
              <a:gd name="T95" fmla="*/ 390 h 3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0"/>
              <a:gd name="T145" fmla="*/ 0 h 391"/>
              <a:gd name="T146" fmla="*/ 0 w 1580"/>
              <a:gd name="T147" fmla="*/ 0 h 3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0" h="391">
                <a:moveTo>
                  <a:pt x="0" y="341"/>
                </a:moveTo>
                <a:lnTo>
                  <a:pt x="50" y="342"/>
                </a:lnTo>
                <a:lnTo>
                  <a:pt x="115" y="342"/>
                </a:lnTo>
                <a:lnTo>
                  <a:pt x="164" y="342"/>
                </a:lnTo>
                <a:lnTo>
                  <a:pt x="196" y="350"/>
                </a:lnTo>
                <a:lnTo>
                  <a:pt x="221" y="350"/>
                </a:lnTo>
                <a:lnTo>
                  <a:pt x="245" y="350"/>
                </a:lnTo>
                <a:lnTo>
                  <a:pt x="269" y="350"/>
                </a:lnTo>
                <a:lnTo>
                  <a:pt x="277" y="301"/>
                </a:lnTo>
                <a:lnTo>
                  <a:pt x="294" y="268"/>
                </a:lnTo>
                <a:lnTo>
                  <a:pt x="302" y="220"/>
                </a:lnTo>
                <a:lnTo>
                  <a:pt x="310" y="171"/>
                </a:lnTo>
                <a:lnTo>
                  <a:pt x="318" y="154"/>
                </a:lnTo>
                <a:lnTo>
                  <a:pt x="326" y="106"/>
                </a:lnTo>
                <a:lnTo>
                  <a:pt x="334" y="81"/>
                </a:lnTo>
                <a:lnTo>
                  <a:pt x="351" y="49"/>
                </a:lnTo>
                <a:lnTo>
                  <a:pt x="359" y="32"/>
                </a:lnTo>
                <a:lnTo>
                  <a:pt x="367" y="8"/>
                </a:lnTo>
                <a:lnTo>
                  <a:pt x="400" y="0"/>
                </a:lnTo>
                <a:lnTo>
                  <a:pt x="448" y="0"/>
                </a:lnTo>
                <a:lnTo>
                  <a:pt x="497" y="0"/>
                </a:lnTo>
                <a:lnTo>
                  <a:pt x="562" y="0"/>
                </a:lnTo>
                <a:lnTo>
                  <a:pt x="644" y="0"/>
                </a:lnTo>
                <a:lnTo>
                  <a:pt x="741" y="0"/>
                </a:lnTo>
                <a:lnTo>
                  <a:pt x="806" y="0"/>
                </a:lnTo>
                <a:lnTo>
                  <a:pt x="855" y="0"/>
                </a:lnTo>
                <a:lnTo>
                  <a:pt x="904" y="0"/>
                </a:lnTo>
                <a:lnTo>
                  <a:pt x="920" y="49"/>
                </a:lnTo>
                <a:lnTo>
                  <a:pt x="928" y="130"/>
                </a:lnTo>
                <a:lnTo>
                  <a:pt x="937" y="195"/>
                </a:lnTo>
                <a:lnTo>
                  <a:pt x="937" y="276"/>
                </a:lnTo>
                <a:lnTo>
                  <a:pt x="945" y="325"/>
                </a:lnTo>
                <a:lnTo>
                  <a:pt x="953" y="350"/>
                </a:lnTo>
                <a:lnTo>
                  <a:pt x="985" y="366"/>
                </a:lnTo>
                <a:lnTo>
                  <a:pt x="1002" y="366"/>
                </a:lnTo>
                <a:lnTo>
                  <a:pt x="1067" y="366"/>
                </a:lnTo>
                <a:lnTo>
                  <a:pt x="1099" y="374"/>
                </a:lnTo>
                <a:lnTo>
                  <a:pt x="1116" y="374"/>
                </a:lnTo>
                <a:lnTo>
                  <a:pt x="1164" y="374"/>
                </a:lnTo>
                <a:lnTo>
                  <a:pt x="1213" y="382"/>
                </a:lnTo>
                <a:lnTo>
                  <a:pt x="1262" y="382"/>
                </a:lnTo>
                <a:lnTo>
                  <a:pt x="1311" y="382"/>
                </a:lnTo>
                <a:lnTo>
                  <a:pt x="1376" y="382"/>
                </a:lnTo>
                <a:lnTo>
                  <a:pt x="1425" y="382"/>
                </a:lnTo>
                <a:lnTo>
                  <a:pt x="1449" y="390"/>
                </a:lnTo>
                <a:lnTo>
                  <a:pt x="1482" y="390"/>
                </a:lnTo>
                <a:lnTo>
                  <a:pt x="1514" y="390"/>
                </a:lnTo>
                <a:lnTo>
                  <a:pt x="1579" y="39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3" name="Gerade Verbindung 9242">
            <a:extLst>
              <a:ext uri="{FF2B5EF4-FFF2-40B4-BE49-F238E27FC236}">
                <a16:creationId xmlns:a16="http://schemas.microsoft.com/office/drawing/2014/main" id="{516B12B2-DFDB-42E8-8519-2D7A3D8FC7FF}"/>
              </a:ext>
            </a:extLst>
          </p:cNvPr>
          <p:cNvSpPr>
            <a:spLocks noChangeShapeType="1"/>
          </p:cNvSpPr>
          <p:nvPr/>
        </p:nvSpPr>
        <p:spPr bwMode="auto">
          <a:xfrm flipV="1">
            <a:off x="5562600" y="6324600"/>
            <a:ext cx="0" cy="3048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9244" name="Rechteck 9243">
            <a:extLst>
              <a:ext uri="{FF2B5EF4-FFF2-40B4-BE49-F238E27FC236}">
                <a16:creationId xmlns:a16="http://schemas.microsoft.com/office/drawing/2014/main" id="{05AC0368-6E19-4F09-9F3A-0089381C6EE4}"/>
              </a:ext>
            </a:extLst>
          </p:cNvPr>
          <p:cNvSpPr>
            <a:spLocks noChangeArrowheads="1"/>
          </p:cNvSpPr>
          <p:nvPr/>
        </p:nvSpPr>
        <p:spPr bwMode="auto">
          <a:xfrm>
            <a:off x="5257800" y="6019800"/>
            <a:ext cx="76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Hebung</a:t>
            </a:r>
          </a:p>
        </p:txBody>
      </p:sp>
      <p:sp>
        <p:nvSpPr>
          <p:cNvPr id="9245" name="Rechteck 9244">
            <a:extLst>
              <a:ext uri="{FF2B5EF4-FFF2-40B4-BE49-F238E27FC236}">
                <a16:creationId xmlns:a16="http://schemas.microsoft.com/office/drawing/2014/main" id="{A16AD3C1-AD91-4DAD-A2D7-F767866555F1}"/>
              </a:ext>
            </a:extLst>
          </p:cNvPr>
          <p:cNvSpPr>
            <a:spLocks noChangeArrowheads="1"/>
          </p:cNvSpPr>
          <p:nvPr/>
        </p:nvSpPr>
        <p:spPr bwMode="auto">
          <a:xfrm>
            <a:off x="6400800" y="548640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Hebungsbetrag 2-3 km</a:t>
            </a:r>
          </a:p>
        </p:txBody>
      </p:sp>
      <p:sp>
        <p:nvSpPr>
          <p:cNvPr id="9246" name="Rechteck 9245">
            <a:extLst>
              <a:ext uri="{FF2B5EF4-FFF2-40B4-BE49-F238E27FC236}">
                <a16:creationId xmlns:a16="http://schemas.microsoft.com/office/drawing/2014/main" id="{A36051B3-324C-4B6F-BB1B-2ADB4FFE6D6C}"/>
              </a:ext>
            </a:extLst>
          </p:cNvPr>
          <p:cNvSpPr>
            <a:spLocks noChangeArrowheads="1"/>
          </p:cNvSpPr>
          <p:nvPr/>
        </p:nvSpPr>
        <p:spPr bwMode="auto">
          <a:xfrm>
            <a:off x="4038600" y="6477000"/>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Hebungsrate ca., 1cm/a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9217">
                                            <p:txEl>
                                              <p:pRg st="0" end="0"/>
                                            </p:txEl>
                                          </p:spTgt>
                                        </p:tgtEl>
                                        <p:attrNameLst>
                                          <p:attrName>style.visibility</p:attrName>
                                        </p:attrNameLst>
                                      </p:cBhvr>
                                      <p:to>
                                        <p:strVal val="visible"/>
                                      </p:to>
                                    </p:set>
                                    <p:anim calcmode="lin" valueType="num">
                                      <p:cBhvr additive="base">
                                        <p:cTn id="7" dur="75" fill="hold"/>
                                        <p:tgtEl>
                                          <p:spTgt spid="921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921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grpId="0" nodeType="clickEffect">
                                  <p:stCondLst>
                                    <p:cond delay="0"/>
                                  </p:stCondLst>
                                  <p:iterate type="lt">
                                    <p:tmPct val="100000"/>
                                  </p:iterate>
                                  <p:childTnLst>
                                    <p:set>
                                      <p:cBhvr>
                                        <p:cTn id="12" dur="1" fill="hold">
                                          <p:stCondLst>
                                            <p:cond delay="0"/>
                                          </p:stCondLst>
                                        </p:cTn>
                                        <p:tgtEl>
                                          <p:spTgt spid="9218">
                                            <p:txEl>
                                              <p:pRg st="0" end="0"/>
                                            </p:txEl>
                                          </p:spTgt>
                                        </p:tgtEl>
                                        <p:attrNameLst>
                                          <p:attrName>style.visibility</p:attrName>
                                        </p:attrNameLst>
                                      </p:cBhvr>
                                      <p:to>
                                        <p:strVal val="visible"/>
                                      </p:to>
                                    </p:set>
                                    <p:animEffect transition="in" filter="checkerboard(down)">
                                      <p:cBhvr>
                                        <p:cTn id="13" dur="75"/>
                                        <p:tgtEl>
                                          <p:spTgt spid="921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Schreibmaschin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iterate type="wd">
                                    <p:tmPct val="100000"/>
                                  </p:iterate>
                                  <p:childTnLst>
                                    <p:set>
                                      <p:cBhvr>
                                        <p:cTn id="17" dur="1" fill="hold">
                                          <p:stCondLst>
                                            <p:cond delay="0"/>
                                          </p:stCondLst>
                                        </p:cTn>
                                        <p:tgtEl>
                                          <p:spTgt spid="9219">
                                            <p:txEl>
                                              <p:pRg st="0" end="0"/>
                                            </p:txEl>
                                          </p:spTgt>
                                        </p:tgtEl>
                                        <p:attrNameLst>
                                          <p:attrName>style.visibility</p:attrName>
                                        </p:attrNameLst>
                                      </p:cBhvr>
                                      <p:to>
                                        <p:strVal val="visible"/>
                                      </p:to>
                                    </p:set>
                                    <p:anim calcmode="lin" valueType="num">
                                      <p:cBhvr additive="base">
                                        <p:cTn id="18" dur="3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9" dur="300" fill="hold"/>
                                        <p:tgtEl>
                                          <p:spTgt spid="92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MSTR1.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iterate type="wd">
                                    <p:tmPct val="100000"/>
                                  </p:iterate>
                                  <p:childTnLst>
                                    <p:set>
                                      <p:cBhvr>
                                        <p:cTn id="23" dur="1" fill="hold">
                                          <p:stCondLst>
                                            <p:cond delay="0"/>
                                          </p:stCondLst>
                                        </p:cTn>
                                        <p:tgtEl>
                                          <p:spTgt spid="9219">
                                            <p:txEl>
                                              <p:pRg st="1" end="1"/>
                                            </p:txEl>
                                          </p:spTgt>
                                        </p:tgtEl>
                                        <p:attrNameLst>
                                          <p:attrName>style.visibility</p:attrName>
                                        </p:attrNameLst>
                                      </p:cBhvr>
                                      <p:to>
                                        <p:strVal val="visible"/>
                                      </p:to>
                                    </p:set>
                                    <p:anim calcmode="lin" valueType="num">
                                      <p:cBhvr additive="base">
                                        <p:cTn id="24" dur="3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25" dur="300" fill="hold"/>
                                        <p:tgtEl>
                                          <p:spTgt spid="9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MSTR1.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iterate type="wd">
                                    <p:tmPct val="100000"/>
                                  </p:iterate>
                                  <p:childTnLst>
                                    <p:set>
                                      <p:cBhvr>
                                        <p:cTn id="29" dur="1" fill="hold">
                                          <p:stCondLst>
                                            <p:cond delay="0"/>
                                          </p:stCondLst>
                                        </p:cTn>
                                        <p:tgtEl>
                                          <p:spTgt spid="9219">
                                            <p:txEl>
                                              <p:pRg st="2" end="2"/>
                                            </p:txEl>
                                          </p:spTgt>
                                        </p:tgtEl>
                                        <p:attrNameLst>
                                          <p:attrName>style.visibility</p:attrName>
                                        </p:attrNameLst>
                                      </p:cBhvr>
                                      <p:to>
                                        <p:strVal val="visible"/>
                                      </p:to>
                                    </p:set>
                                    <p:anim calcmode="lin" valueType="num">
                                      <p:cBhvr additive="base">
                                        <p:cTn id="30" dur="3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31" dur="300" fill="hold"/>
                                        <p:tgtEl>
                                          <p:spTgt spid="9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MSTR1.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iterate type="wd">
                                    <p:tmPct val="100000"/>
                                  </p:iterate>
                                  <p:childTnLst>
                                    <p:set>
                                      <p:cBhvr>
                                        <p:cTn id="35" dur="1" fill="hold">
                                          <p:stCondLst>
                                            <p:cond delay="0"/>
                                          </p:stCondLst>
                                        </p:cTn>
                                        <p:tgtEl>
                                          <p:spTgt spid="9219">
                                            <p:txEl>
                                              <p:pRg st="3" end="3"/>
                                            </p:txEl>
                                          </p:spTgt>
                                        </p:tgtEl>
                                        <p:attrNameLst>
                                          <p:attrName>style.visibility</p:attrName>
                                        </p:attrNameLst>
                                      </p:cBhvr>
                                      <p:to>
                                        <p:strVal val="visible"/>
                                      </p:to>
                                    </p:set>
                                    <p:anim calcmode="lin" valueType="num">
                                      <p:cBhvr additive="base">
                                        <p:cTn id="36" dur="3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37" dur="300" fill="hold"/>
                                        <p:tgtEl>
                                          <p:spTgt spid="9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MSTR1.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iterate type="wd">
                                    <p:tmPct val="100000"/>
                                  </p:iterate>
                                  <p:childTnLst>
                                    <p:set>
                                      <p:cBhvr>
                                        <p:cTn id="41" dur="1" fill="hold">
                                          <p:stCondLst>
                                            <p:cond delay="0"/>
                                          </p:stCondLst>
                                        </p:cTn>
                                        <p:tgtEl>
                                          <p:spTgt spid="9219">
                                            <p:txEl>
                                              <p:pRg st="4" end="4"/>
                                            </p:txEl>
                                          </p:spTgt>
                                        </p:tgtEl>
                                        <p:attrNameLst>
                                          <p:attrName>style.visibility</p:attrName>
                                        </p:attrNameLst>
                                      </p:cBhvr>
                                      <p:to>
                                        <p:strVal val="visible"/>
                                      </p:to>
                                    </p:set>
                                    <p:anim calcmode="lin" valueType="num">
                                      <p:cBhvr additive="base">
                                        <p:cTn id="42" dur="300" fill="hold"/>
                                        <p:tgtEl>
                                          <p:spTgt spid="9219">
                                            <p:txEl>
                                              <p:pRg st="4" end="4"/>
                                            </p:txEl>
                                          </p:spTgt>
                                        </p:tgtEl>
                                        <p:attrNameLst>
                                          <p:attrName>ppt_x</p:attrName>
                                        </p:attrNameLst>
                                      </p:cBhvr>
                                      <p:tavLst>
                                        <p:tav tm="0">
                                          <p:val>
                                            <p:strVal val="1+#ppt_w/2"/>
                                          </p:val>
                                        </p:tav>
                                        <p:tav tm="100000">
                                          <p:val>
                                            <p:strVal val="#ppt_x"/>
                                          </p:val>
                                        </p:tav>
                                      </p:tavLst>
                                    </p:anim>
                                    <p:anim calcmode="lin" valueType="num">
                                      <p:cBhvr additive="base">
                                        <p:cTn id="43" dur="300" fill="hold"/>
                                        <p:tgtEl>
                                          <p:spTgt spid="9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MSTR1.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iterate type="wd">
                                    <p:tmPct val="100000"/>
                                  </p:iterate>
                                  <p:childTnLst>
                                    <p:set>
                                      <p:cBhvr>
                                        <p:cTn id="47" dur="1" fill="hold">
                                          <p:stCondLst>
                                            <p:cond delay="0"/>
                                          </p:stCondLst>
                                        </p:cTn>
                                        <p:tgtEl>
                                          <p:spTgt spid="9219">
                                            <p:txEl>
                                              <p:pRg st="5" end="5"/>
                                            </p:txEl>
                                          </p:spTgt>
                                        </p:tgtEl>
                                        <p:attrNameLst>
                                          <p:attrName>style.visibility</p:attrName>
                                        </p:attrNameLst>
                                      </p:cBhvr>
                                      <p:to>
                                        <p:strVal val="visible"/>
                                      </p:to>
                                    </p:set>
                                    <p:anim calcmode="lin" valueType="num">
                                      <p:cBhvr additive="base">
                                        <p:cTn id="48" dur="3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49" dur="300" fill="hold"/>
                                        <p:tgtEl>
                                          <p:spTgt spid="92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MSTR1.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iterate type="wd">
                                    <p:tmPct val="100000"/>
                                  </p:iterate>
                                  <p:childTnLst>
                                    <p:set>
                                      <p:cBhvr>
                                        <p:cTn id="53" dur="1" fill="hold">
                                          <p:stCondLst>
                                            <p:cond delay="0"/>
                                          </p:stCondLst>
                                        </p:cTn>
                                        <p:tgtEl>
                                          <p:spTgt spid="9219">
                                            <p:txEl>
                                              <p:pRg st="6" end="6"/>
                                            </p:txEl>
                                          </p:spTgt>
                                        </p:tgtEl>
                                        <p:attrNameLst>
                                          <p:attrName>style.visibility</p:attrName>
                                        </p:attrNameLst>
                                      </p:cBhvr>
                                      <p:to>
                                        <p:strVal val="visible"/>
                                      </p:to>
                                    </p:set>
                                    <p:anim calcmode="lin" valueType="num">
                                      <p:cBhvr additive="base">
                                        <p:cTn id="54" dur="300" fill="hold"/>
                                        <p:tgtEl>
                                          <p:spTgt spid="9219">
                                            <p:txEl>
                                              <p:pRg st="6" end="6"/>
                                            </p:txEl>
                                          </p:spTgt>
                                        </p:tgtEl>
                                        <p:attrNameLst>
                                          <p:attrName>ppt_x</p:attrName>
                                        </p:attrNameLst>
                                      </p:cBhvr>
                                      <p:tavLst>
                                        <p:tav tm="0">
                                          <p:val>
                                            <p:strVal val="1+#ppt_w/2"/>
                                          </p:val>
                                        </p:tav>
                                        <p:tav tm="100000">
                                          <p:val>
                                            <p:strVal val="#ppt_x"/>
                                          </p:val>
                                        </p:tav>
                                      </p:tavLst>
                                    </p:anim>
                                    <p:anim calcmode="lin" valueType="num">
                                      <p:cBhvr additive="base">
                                        <p:cTn id="55" dur="300" fill="hold"/>
                                        <p:tgtEl>
                                          <p:spTgt spid="92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MSTR1.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iterate type="wd">
                                    <p:tmPct val="100000"/>
                                  </p:iterate>
                                  <p:childTnLst>
                                    <p:set>
                                      <p:cBhvr>
                                        <p:cTn id="59" dur="1" fill="hold">
                                          <p:stCondLst>
                                            <p:cond delay="0"/>
                                          </p:stCondLst>
                                        </p:cTn>
                                        <p:tgtEl>
                                          <p:spTgt spid="9219">
                                            <p:txEl>
                                              <p:pRg st="7" end="7"/>
                                            </p:txEl>
                                          </p:spTgt>
                                        </p:tgtEl>
                                        <p:attrNameLst>
                                          <p:attrName>style.visibility</p:attrName>
                                        </p:attrNameLst>
                                      </p:cBhvr>
                                      <p:to>
                                        <p:strVal val="visible"/>
                                      </p:to>
                                    </p:set>
                                    <p:anim calcmode="lin" valueType="num">
                                      <p:cBhvr additive="base">
                                        <p:cTn id="60" dur="300" fill="hold"/>
                                        <p:tgtEl>
                                          <p:spTgt spid="9219">
                                            <p:txEl>
                                              <p:pRg st="7" end="7"/>
                                            </p:txEl>
                                          </p:spTgt>
                                        </p:tgtEl>
                                        <p:attrNameLst>
                                          <p:attrName>ppt_x</p:attrName>
                                        </p:attrNameLst>
                                      </p:cBhvr>
                                      <p:tavLst>
                                        <p:tav tm="0">
                                          <p:val>
                                            <p:strVal val="1+#ppt_w/2"/>
                                          </p:val>
                                        </p:tav>
                                        <p:tav tm="100000">
                                          <p:val>
                                            <p:strVal val="#ppt_x"/>
                                          </p:val>
                                        </p:tav>
                                      </p:tavLst>
                                    </p:anim>
                                    <p:anim calcmode="lin" valueType="num">
                                      <p:cBhvr additive="base">
                                        <p:cTn id="61" dur="300" fill="hold"/>
                                        <p:tgtEl>
                                          <p:spTgt spid="921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MSTR1.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grpId="0" nodeType="clickEffect">
                                  <p:stCondLst>
                                    <p:cond delay="0"/>
                                  </p:stCondLst>
                                  <p:iterate type="lt">
                                    <p:tmPct val="100000"/>
                                  </p:iterate>
                                  <p:childTnLst>
                                    <p:set>
                                      <p:cBhvr>
                                        <p:cTn id="65" dur="1" fill="hold">
                                          <p:stCondLst>
                                            <p:cond delay="0"/>
                                          </p:stCondLst>
                                        </p:cTn>
                                        <p:tgtEl>
                                          <p:spTgt spid="9220">
                                            <p:txEl>
                                              <p:pRg st="0" end="0"/>
                                            </p:txEl>
                                          </p:spTgt>
                                        </p:tgtEl>
                                        <p:attrNameLst>
                                          <p:attrName>style.visibility</p:attrName>
                                        </p:attrNameLst>
                                      </p:cBhvr>
                                      <p:to>
                                        <p:strVal val="visible"/>
                                      </p:to>
                                    </p:set>
                                    <p:animEffect transition="in" filter="box(out)">
                                      <p:cBhvr>
                                        <p:cTn id="66" dur="75"/>
                                        <p:tgtEl>
                                          <p:spTgt spid="9220">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2" name="Schreibmaschine"/>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iterate type="wd">
                                    <p:tmPct val="100000"/>
                                  </p:iterate>
                                  <p:childTnLst>
                                    <p:set>
                                      <p:cBhvr>
                                        <p:cTn id="70" dur="1" fill="hold">
                                          <p:stCondLst>
                                            <p:cond delay="0"/>
                                          </p:stCondLst>
                                        </p:cTn>
                                        <p:tgtEl>
                                          <p:spTgt spid="9221">
                                            <p:txEl>
                                              <p:pRg st="0" end="0"/>
                                            </p:txEl>
                                          </p:spTgt>
                                        </p:tgtEl>
                                        <p:attrNameLst>
                                          <p:attrName>style.visibility</p:attrName>
                                        </p:attrNameLst>
                                      </p:cBhvr>
                                      <p:to>
                                        <p:strVal val="visible"/>
                                      </p:to>
                                    </p:set>
                                    <p:anim calcmode="lin" valueType="num">
                                      <p:cBhvr additive="base">
                                        <p:cTn id="71" dur="3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72" dur="300" fill="hold"/>
                                        <p:tgtEl>
                                          <p:spTgt spid="92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CRO5.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iterate type="wd">
                                    <p:tmPct val="100000"/>
                                  </p:iterate>
                                  <p:childTnLst>
                                    <p:set>
                                      <p:cBhvr>
                                        <p:cTn id="76" dur="1" fill="hold">
                                          <p:stCondLst>
                                            <p:cond delay="0"/>
                                          </p:stCondLst>
                                        </p:cTn>
                                        <p:tgtEl>
                                          <p:spTgt spid="9221">
                                            <p:txEl>
                                              <p:pRg st="1" end="1"/>
                                            </p:txEl>
                                          </p:spTgt>
                                        </p:tgtEl>
                                        <p:attrNameLst>
                                          <p:attrName>style.visibility</p:attrName>
                                        </p:attrNameLst>
                                      </p:cBhvr>
                                      <p:to>
                                        <p:strVal val="visible"/>
                                      </p:to>
                                    </p:set>
                                    <p:anim calcmode="lin" valueType="num">
                                      <p:cBhvr additive="base">
                                        <p:cTn id="77" dur="3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78" dur="300" fill="hold"/>
                                        <p:tgtEl>
                                          <p:spTgt spid="92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CRO5.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iterate type="wd">
                                    <p:tmPct val="100000"/>
                                  </p:iterate>
                                  <p:childTnLst>
                                    <p:set>
                                      <p:cBhvr>
                                        <p:cTn id="82" dur="1" fill="hold">
                                          <p:stCondLst>
                                            <p:cond delay="0"/>
                                          </p:stCondLst>
                                        </p:cTn>
                                        <p:tgtEl>
                                          <p:spTgt spid="9221">
                                            <p:txEl>
                                              <p:pRg st="2" end="2"/>
                                            </p:txEl>
                                          </p:spTgt>
                                        </p:tgtEl>
                                        <p:attrNameLst>
                                          <p:attrName>style.visibility</p:attrName>
                                        </p:attrNameLst>
                                      </p:cBhvr>
                                      <p:to>
                                        <p:strVal val="visible"/>
                                      </p:to>
                                    </p:set>
                                    <p:anim calcmode="lin" valueType="num">
                                      <p:cBhvr additive="base">
                                        <p:cTn id="83" dur="3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84" dur="300" fill="hold"/>
                                        <p:tgtEl>
                                          <p:spTgt spid="92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CRO5.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5" fill="hold" grpId="0" nodeType="clickEffect">
                                  <p:stCondLst>
                                    <p:cond delay="0"/>
                                  </p:stCondLst>
                                  <p:iterate type="lt">
                                    <p:tmPct val="100000"/>
                                  </p:iterate>
                                  <p:childTnLst>
                                    <p:set>
                                      <p:cBhvr>
                                        <p:cTn id="88" dur="1" fill="hold">
                                          <p:stCondLst>
                                            <p:cond delay="0"/>
                                          </p:stCondLst>
                                        </p:cTn>
                                        <p:tgtEl>
                                          <p:spTgt spid="9222">
                                            <p:txEl>
                                              <p:pRg st="0" end="0"/>
                                            </p:txEl>
                                          </p:spTgt>
                                        </p:tgtEl>
                                        <p:attrNameLst>
                                          <p:attrName>style.visibility</p:attrName>
                                        </p:attrNameLst>
                                      </p:cBhvr>
                                      <p:to>
                                        <p:strVal val="visible"/>
                                      </p:to>
                                    </p:set>
                                    <p:animEffect transition="in" filter="blinds(vertical)">
                                      <p:cBhvr>
                                        <p:cTn id="89" dur="75"/>
                                        <p:tgtEl>
                                          <p:spTgt spid="9222">
                                            <p:txEl>
                                              <p:pRg st="0" end="0"/>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2" name="Schreibmaschine"/>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32" fill="hold" grpId="0" nodeType="clickEffect">
                                  <p:stCondLst>
                                    <p:cond delay="0"/>
                                  </p:stCondLst>
                                  <p:iterate type="wd">
                                    <p:tmPct val="100000"/>
                                  </p:iterate>
                                  <p:childTnLst>
                                    <p:set>
                                      <p:cBhvr>
                                        <p:cTn id="93" dur="1" fill="hold">
                                          <p:stCondLst>
                                            <p:cond delay="0"/>
                                          </p:stCondLst>
                                        </p:cTn>
                                        <p:tgtEl>
                                          <p:spTgt spid="9223">
                                            <p:txEl>
                                              <p:pRg st="0" end="0"/>
                                            </p:txEl>
                                          </p:spTgt>
                                        </p:tgtEl>
                                        <p:attrNameLst>
                                          <p:attrName>style.visibility</p:attrName>
                                        </p:attrNameLst>
                                      </p:cBhvr>
                                      <p:to>
                                        <p:strVal val="visible"/>
                                      </p:to>
                                    </p:set>
                                    <p:animEffect transition="in" filter="box(out)">
                                      <p:cBhvr>
                                        <p:cTn id="94" dur="300"/>
                                        <p:tgtEl>
                                          <p:spTgt spid="9223">
                                            <p:txEl>
                                              <p:pRg st="0" end="0"/>
                                            </p:txEl>
                                          </p:spTgt>
                                        </p:tgtEl>
                                      </p:cBhvr>
                                    </p:animEffect>
                                  </p:childTnLst>
                                  <p:subTnLst>
                                    <p:audio>
                                      <p:cMediaNode>
                                        <p:cTn display="0" masterRel="sameClick">
                                          <p:stCondLst>
                                            <p:cond evt="begin" delay="0">
                                              <p:tn val="92"/>
                                            </p:cond>
                                          </p:stCondLst>
                                          <p:endCondLst>
                                            <p:cond evt="onStopAudio" delay="0">
                                              <p:tgtEl>
                                                <p:sldTgt/>
                                              </p:tgtEl>
                                            </p:cond>
                                          </p:endCondLst>
                                        </p:cTn>
                                        <p:tgtEl>
                                          <p:sndTgt r:embed="rId4" name="ACRO5.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32" fill="hold" grpId="0" nodeType="clickEffect">
                                  <p:stCondLst>
                                    <p:cond delay="0"/>
                                  </p:stCondLst>
                                  <p:iterate type="wd">
                                    <p:tmPct val="100000"/>
                                  </p:iterate>
                                  <p:childTnLst>
                                    <p:set>
                                      <p:cBhvr>
                                        <p:cTn id="98" dur="1" fill="hold">
                                          <p:stCondLst>
                                            <p:cond delay="0"/>
                                          </p:stCondLst>
                                        </p:cTn>
                                        <p:tgtEl>
                                          <p:spTgt spid="9223">
                                            <p:txEl>
                                              <p:pRg st="1" end="1"/>
                                            </p:txEl>
                                          </p:spTgt>
                                        </p:tgtEl>
                                        <p:attrNameLst>
                                          <p:attrName>style.visibility</p:attrName>
                                        </p:attrNameLst>
                                      </p:cBhvr>
                                      <p:to>
                                        <p:strVal val="visible"/>
                                      </p:to>
                                    </p:set>
                                    <p:animEffect transition="in" filter="box(out)">
                                      <p:cBhvr>
                                        <p:cTn id="99" dur="300"/>
                                        <p:tgtEl>
                                          <p:spTgt spid="9223">
                                            <p:txEl>
                                              <p:pRg st="1" end="1"/>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4" name="ACRO5.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32" fill="hold" grpId="0" nodeType="clickEffect">
                                  <p:stCondLst>
                                    <p:cond delay="0"/>
                                  </p:stCondLst>
                                  <p:iterate type="wd">
                                    <p:tmPct val="100000"/>
                                  </p:iterate>
                                  <p:childTnLst>
                                    <p:set>
                                      <p:cBhvr>
                                        <p:cTn id="103" dur="1" fill="hold">
                                          <p:stCondLst>
                                            <p:cond delay="0"/>
                                          </p:stCondLst>
                                        </p:cTn>
                                        <p:tgtEl>
                                          <p:spTgt spid="9223">
                                            <p:txEl>
                                              <p:pRg st="2" end="2"/>
                                            </p:txEl>
                                          </p:spTgt>
                                        </p:tgtEl>
                                        <p:attrNameLst>
                                          <p:attrName>style.visibility</p:attrName>
                                        </p:attrNameLst>
                                      </p:cBhvr>
                                      <p:to>
                                        <p:strVal val="visible"/>
                                      </p:to>
                                    </p:set>
                                    <p:animEffect transition="in" filter="box(out)">
                                      <p:cBhvr>
                                        <p:cTn id="104" dur="300"/>
                                        <p:tgtEl>
                                          <p:spTgt spid="9223">
                                            <p:txEl>
                                              <p:pRg st="2" end="2"/>
                                            </p:txEl>
                                          </p:spTgt>
                                        </p:tgtEl>
                                      </p:cBhvr>
                                    </p:animEffect>
                                  </p:childTnLst>
                                  <p:subTnLst>
                                    <p:audio>
                                      <p:cMediaNode>
                                        <p:cTn display="0" masterRel="sameClick">
                                          <p:stCondLst>
                                            <p:cond evt="begin" delay="0">
                                              <p:tn val="102"/>
                                            </p:cond>
                                          </p:stCondLst>
                                          <p:endCondLst>
                                            <p:cond evt="onStopAudio" delay="0">
                                              <p:tgtEl>
                                                <p:sldTgt/>
                                              </p:tgtEl>
                                            </p:cond>
                                          </p:endCondLst>
                                        </p:cTn>
                                        <p:tgtEl>
                                          <p:sndTgt r:embed="rId4" name="ACRO5.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12" fill="hold" grpId="0" nodeType="clickEffect">
                                  <p:stCondLst>
                                    <p:cond delay="0"/>
                                  </p:stCondLst>
                                  <p:iterate type="lt">
                                    <p:tmPct val="100000"/>
                                  </p:iterate>
                                  <p:childTnLst>
                                    <p:set>
                                      <p:cBhvr>
                                        <p:cTn id="108" dur="1" fill="hold">
                                          <p:stCondLst>
                                            <p:cond delay="0"/>
                                          </p:stCondLst>
                                        </p:cTn>
                                        <p:tgtEl>
                                          <p:spTgt spid="9224">
                                            <p:txEl>
                                              <p:pRg st="0" end="0"/>
                                            </p:txEl>
                                          </p:spTgt>
                                        </p:tgtEl>
                                        <p:attrNameLst>
                                          <p:attrName>style.visibility</p:attrName>
                                        </p:attrNameLst>
                                      </p:cBhvr>
                                      <p:to>
                                        <p:strVal val="visible"/>
                                      </p:to>
                                    </p:set>
                                    <p:anim calcmode="lin" valueType="num">
                                      <p:cBhvr additive="base">
                                        <p:cTn id="109" dur="75" fill="hold"/>
                                        <p:tgtEl>
                                          <p:spTgt spid="9224">
                                            <p:txEl>
                                              <p:pRg st="0" end="0"/>
                                            </p:txEl>
                                          </p:spTgt>
                                        </p:tgtEl>
                                        <p:attrNameLst>
                                          <p:attrName>ppt_x</p:attrName>
                                        </p:attrNameLst>
                                      </p:cBhvr>
                                      <p:tavLst>
                                        <p:tav tm="0">
                                          <p:val>
                                            <p:strVal val="0-#ppt_w/2"/>
                                          </p:val>
                                        </p:tav>
                                        <p:tav tm="100000">
                                          <p:val>
                                            <p:strVal val="#ppt_x"/>
                                          </p:val>
                                        </p:tav>
                                      </p:tavLst>
                                    </p:anim>
                                    <p:anim calcmode="lin" valueType="num">
                                      <p:cBhvr additive="base">
                                        <p:cTn id="110" dur="75" fill="hold"/>
                                        <p:tgtEl>
                                          <p:spTgt spid="92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2" name="Schreibmaschine"/>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iterate type="wd">
                                    <p:tmPct val="100000"/>
                                  </p:iterate>
                                  <p:childTnLst>
                                    <p:set>
                                      <p:cBhvr>
                                        <p:cTn id="114" dur="1" fill="hold">
                                          <p:stCondLst>
                                            <p:cond delay="0"/>
                                          </p:stCondLst>
                                        </p:cTn>
                                        <p:tgtEl>
                                          <p:spTgt spid="9225">
                                            <p:txEl>
                                              <p:pRg st="0" end="0"/>
                                            </p:txEl>
                                          </p:spTgt>
                                        </p:tgtEl>
                                        <p:attrNameLst>
                                          <p:attrName>style.visibility</p:attrName>
                                        </p:attrNameLst>
                                      </p:cBhvr>
                                      <p:to>
                                        <p:strVal val="visible"/>
                                      </p:to>
                                    </p:set>
                                    <p:anim calcmode="lin" valueType="num">
                                      <p:cBhvr additive="base">
                                        <p:cTn id="115" dur="300" fill="hold"/>
                                        <p:tgtEl>
                                          <p:spTgt spid="9225">
                                            <p:txEl>
                                              <p:pRg st="0" end="0"/>
                                            </p:txEl>
                                          </p:spTgt>
                                        </p:tgtEl>
                                        <p:attrNameLst>
                                          <p:attrName>ppt_x</p:attrName>
                                        </p:attrNameLst>
                                      </p:cBhvr>
                                      <p:tavLst>
                                        <p:tav tm="0">
                                          <p:val>
                                            <p:strVal val="#ppt_x"/>
                                          </p:val>
                                        </p:tav>
                                        <p:tav tm="100000">
                                          <p:val>
                                            <p:strVal val="#ppt_x"/>
                                          </p:val>
                                        </p:tav>
                                      </p:tavLst>
                                    </p:anim>
                                    <p:anim calcmode="lin" valueType="num">
                                      <p:cBhvr additive="base">
                                        <p:cTn id="116" dur="300" fill="hold"/>
                                        <p:tgtEl>
                                          <p:spTgt spid="92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CRO5.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grpId="0" nodeType="clickEffect">
                                  <p:stCondLst>
                                    <p:cond delay="0"/>
                                  </p:stCondLst>
                                  <p:iterate type="lt">
                                    <p:tmPct val="100000"/>
                                  </p:iterate>
                                  <p:childTnLst>
                                    <p:set>
                                      <p:cBhvr>
                                        <p:cTn id="120" dur="1" fill="hold">
                                          <p:stCondLst>
                                            <p:cond delay="0"/>
                                          </p:stCondLst>
                                        </p:cTn>
                                        <p:tgtEl>
                                          <p:spTgt spid="9226">
                                            <p:txEl>
                                              <p:pRg st="0" end="0"/>
                                            </p:txEl>
                                          </p:spTgt>
                                        </p:tgtEl>
                                        <p:attrNameLst>
                                          <p:attrName>style.visibility</p:attrName>
                                        </p:attrNameLst>
                                      </p:cBhvr>
                                      <p:to>
                                        <p:strVal val="visible"/>
                                      </p:to>
                                    </p:set>
                                    <p:anim calcmode="lin" valueType="num">
                                      <p:cBhvr additive="base">
                                        <p:cTn id="121" dur="75" fill="hold"/>
                                        <p:tgtEl>
                                          <p:spTgt spid="9226">
                                            <p:txEl>
                                              <p:pRg st="0" end="0"/>
                                            </p:txEl>
                                          </p:spTgt>
                                        </p:tgtEl>
                                        <p:attrNameLst>
                                          <p:attrName>ppt_x</p:attrName>
                                        </p:attrNameLst>
                                      </p:cBhvr>
                                      <p:tavLst>
                                        <p:tav tm="0">
                                          <p:val>
                                            <p:strVal val="1+#ppt_w/2"/>
                                          </p:val>
                                        </p:tav>
                                        <p:tav tm="100000">
                                          <p:val>
                                            <p:strVal val="#ppt_x"/>
                                          </p:val>
                                        </p:tav>
                                      </p:tavLst>
                                    </p:anim>
                                    <p:anim calcmode="lin" valueType="num">
                                      <p:cBhvr additive="base">
                                        <p:cTn id="122" dur="75" fill="hold"/>
                                        <p:tgtEl>
                                          <p:spTgt spid="92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5" name="WATER.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9227"/>
                                        </p:tgtEl>
                                        <p:attrNameLst>
                                          <p:attrName>style.visibility</p:attrName>
                                        </p:attrNameLst>
                                      </p:cBhvr>
                                      <p:to>
                                        <p:strVal val="visible"/>
                                      </p:to>
                                    </p:set>
                                    <p:anim calcmode="lin" valueType="num">
                                      <p:cBhvr additive="base">
                                        <p:cTn id="127" dur="500" fill="hold"/>
                                        <p:tgtEl>
                                          <p:spTgt spid="9227"/>
                                        </p:tgtEl>
                                        <p:attrNameLst>
                                          <p:attrName>ppt_x</p:attrName>
                                        </p:attrNameLst>
                                      </p:cBhvr>
                                      <p:tavLst>
                                        <p:tav tm="0">
                                          <p:val>
                                            <p:strVal val="#ppt_x"/>
                                          </p:val>
                                        </p:tav>
                                        <p:tav tm="100000">
                                          <p:val>
                                            <p:strVal val="#ppt_x"/>
                                          </p:val>
                                        </p:tav>
                                      </p:tavLst>
                                    </p:anim>
                                    <p:anim calcmode="lin" valueType="num">
                                      <p:cBhvr additive="base">
                                        <p:cTn id="128" dur="500" fill="hold"/>
                                        <p:tgtEl>
                                          <p:spTgt spid="92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6" name="Kamera"/>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9228"/>
                                        </p:tgtEl>
                                        <p:attrNameLst>
                                          <p:attrName>style.visibility</p:attrName>
                                        </p:attrNameLst>
                                      </p:cBhvr>
                                      <p:to>
                                        <p:strVal val="visible"/>
                                      </p:to>
                                    </p:set>
                                    <p:anim calcmode="lin" valueType="num">
                                      <p:cBhvr additive="base">
                                        <p:cTn id="133" dur="500" fill="hold"/>
                                        <p:tgtEl>
                                          <p:spTgt spid="9228"/>
                                        </p:tgtEl>
                                        <p:attrNameLst>
                                          <p:attrName>ppt_x</p:attrName>
                                        </p:attrNameLst>
                                      </p:cBhvr>
                                      <p:tavLst>
                                        <p:tav tm="0">
                                          <p:val>
                                            <p:strVal val="1+#ppt_w/2"/>
                                          </p:val>
                                        </p:tav>
                                        <p:tav tm="100000">
                                          <p:val>
                                            <p:strVal val="#ppt_x"/>
                                          </p:val>
                                        </p:tav>
                                      </p:tavLst>
                                    </p:anim>
                                    <p:anim calcmode="lin" valueType="num">
                                      <p:cBhvr additive="base">
                                        <p:cTn id="134" dur="500" fill="hold"/>
                                        <p:tgtEl>
                                          <p:spTgt spid="92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5" name="WATER.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5" fill="hold" grpId="0" nodeType="clickEffect">
                                  <p:stCondLst>
                                    <p:cond delay="0"/>
                                  </p:stCondLst>
                                  <p:iterate type="lt">
                                    <p:tmPct val="100000"/>
                                  </p:iterate>
                                  <p:childTnLst>
                                    <p:set>
                                      <p:cBhvr>
                                        <p:cTn id="138" dur="1" fill="hold">
                                          <p:stCondLst>
                                            <p:cond delay="0"/>
                                          </p:stCondLst>
                                        </p:cTn>
                                        <p:tgtEl>
                                          <p:spTgt spid="9229">
                                            <p:txEl>
                                              <p:pRg st="0" end="0"/>
                                            </p:txEl>
                                          </p:spTgt>
                                        </p:tgtEl>
                                        <p:attrNameLst>
                                          <p:attrName>style.visibility</p:attrName>
                                        </p:attrNameLst>
                                      </p:cBhvr>
                                      <p:to>
                                        <p:strVal val="visible"/>
                                      </p:to>
                                    </p:set>
                                    <p:animEffect transition="in" filter="blinds(vertical)">
                                      <p:cBhvr>
                                        <p:cTn id="139" dur="75"/>
                                        <p:tgtEl>
                                          <p:spTgt spid="9229">
                                            <p:txEl>
                                              <p:pRg st="0" end="0"/>
                                            </p:txEl>
                                          </p:spTgt>
                                        </p:tgtEl>
                                      </p:cBhvr>
                                    </p:animEffect>
                                  </p:childTnLst>
                                  <p:subTnLst>
                                    <p:audio>
                                      <p:cMediaNode>
                                        <p:cTn display="0" masterRel="sameClick">
                                          <p:stCondLst>
                                            <p:cond evt="begin" delay="0">
                                              <p:tn val="137"/>
                                            </p:cond>
                                          </p:stCondLst>
                                          <p:endCondLst>
                                            <p:cond evt="onStopAudio" delay="0">
                                              <p:tgtEl>
                                                <p:sldTgt/>
                                              </p:tgtEl>
                                            </p:cond>
                                          </p:endCondLst>
                                        </p:cTn>
                                        <p:tgtEl>
                                          <p:sndTgt r:embed="rId7" name="Laser"/>
                                        </p:tgtEl>
                                      </p:cMediaNode>
                                    </p:audio>
                                  </p:sub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6" fill="hold" grpId="0" nodeType="clickEffect">
                                  <p:stCondLst>
                                    <p:cond delay="0"/>
                                  </p:stCondLst>
                                  <p:iterate type="lt">
                                    <p:tmPct val="100000"/>
                                  </p:iterate>
                                  <p:childTnLst>
                                    <p:set>
                                      <p:cBhvr>
                                        <p:cTn id="143" dur="1" fill="hold">
                                          <p:stCondLst>
                                            <p:cond delay="0"/>
                                          </p:stCondLst>
                                        </p:cTn>
                                        <p:tgtEl>
                                          <p:spTgt spid="9230">
                                            <p:txEl>
                                              <p:pRg st="0" end="0"/>
                                            </p:txEl>
                                          </p:spTgt>
                                        </p:tgtEl>
                                        <p:attrNameLst>
                                          <p:attrName>style.visibility</p:attrName>
                                        </p:attrNameLst>
                                      </p:cBhvr>
                                      <p:to>
                                        <p:strVal val="visible"/>
                                      </p:to>
                                    </p:set>
                                    <p:anim calcmode="lin" valueType="num">
                                      <p:cBhvr additive="base">
                                        <p:cTn id="144" dur="75" fill="hold"/>
                                        <p:tgtEl>
                                          <p:spTgt spid="9230">
                                            <p:txEl>
                                              <p:pRg st="0" end="0"/>
                                            </p:txEl>
                                          </p:spTgt>
                                        </p:tgtEl>
                                        <p:attrNameLst>
                                          <p:attrName>ppt_x</p:attrName>
                                        </p:attrNameLst>
                                      </p:cBhvr>
                                      <p:tavLst>
                                        <p:tav tm="0">
                                          <p:val>
                                            <p:strVal val="1+#ppt_w/2"/>
                                          </p:val>
                                        </p:tav>
                                        <p:tav tm="100000">
                                          <p:val>
                                            <p:strVal val="#ppt_x"/>
                                          </p:val>
                                        </p:tav>
                                      </p:tavLst>
                                    </p:anim>
                                    <p:anim calcmode="lin" valueType="num">
                                      <p:cBhvr additive="base">
                                        <p:cTn id="145" dur="75" fill="hold"/>
                                        <p:tgtEl>
                                          <p:spTgt spid="92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7" name="Laser"/>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9" fill="hold" grpId="0" nodeType="clickEffect">
                                  <p:stCondLst>
                                    <p:cond delay="0"/>
                                  </p:stCondLst>
                                  <p:iterate type="lt">
                                    <p:tmPct val="100000"/>
                                  </p:iterate>
                                  <p:childTnLst>
                                    <p:set>
                                      <p:cBhvr>
                                        <p:cTn id="149" dur="1" fill="hold">
                                          <p:stCondLst>
                                            <p:cond delay="0"/>
                                          </p:stCondLst>
                                        </p:cTn>
                                        <p:tgtEl>
                                          <p:spTgt spid="9231">
                                            <p:txEl>
                                              <p:pRg st="0" end="0"/>
                                            </p:txEl>
                                          </p:spTgt>
                                        </p:tgtEl>
                                        <p:attrNameLst>
                                          <p:attrName>style.visibility</p:attrName>
                                        </p:attrNameLst>
                                      </p:cBhvr>
                                      <p:to>
                                        <p:strVal val="visible"/>
                                      </p:to>
                                    </p:set>
                                    <p:anim calcmode="lin" valueType="num">
                                      <p:cBhvr additive="base">
                                        <p:cTn id="150" dur="75" fill="hold"/>
                                        <p:tgtEl>
                                          <p:spTgt spid="9231">
                                            <p:txEl>
                                              <p:pRg st="0" end="0"/>
                                            </p:txEl>
                                          </p:spTgt>
                                        </p:tgtEl>
                                        <p:attrNameLst>
                                          <p:attrName>ppt_x</p:attrName>
                                        </p:attrNameLst>
                                      </p:cBhvr>
                                      <p:tavLst>
                                        <p:tav tm="0">
                                          <p:val>
                                            <p:strVal val="0-#ppt_w/2"/>
                                          </p:val>
                                        </p:tav>
                                        <p:tav tm="100000">
                                          <p:val>
                                            <p:strVal val="#ppt_x"/>
                                          </p:val>
                                        </p:tav>
                                      </p:tavLst>
                                    </p:anim>
                                    <p:anim calcmode="lin" valueType="num">
                                      <p:cBhvr additive="base">
                                        <p:cTn id="151" dur="75" fill="hold"/>
                                        <p:tgtEl>
                                          <p:spTgt spid="923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7" name="Laser"/>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8" fill="hold" grpId="0" nodeType="clickEffect">
                                  <p:stCondLst>
                                    <p:cond delay="0"/>
                                  </p:stCondLst>
                                  <p:childTnLst>
                                    <p:set>
                                      <p:cBhvr>
                                        <p:cTn id="155" dur="1" fill="hold">
                                          <p:stCondLst>
                                            <p:cond delay="0"/>
                                          </p:stCondLst>
                                        </p:cTn>
                                        <p:tgtEl>
                                          <p:spTgt spid="9232"/>
                                        </p:tgtEl>
                                        <p:attrNameLst>
                                          <p:attrName>style.visibility</p:attrName>
                                        </p:attrNameLst>
                                      </p:cBhvr>
                                      <p:to>
                                        <p:strVal val="visible"/>
                                      </p:to>
                                    </p:set>
                                    <p:anim calcmode="lin" valueType="num">
                                      <p:cBhvr additive="base">
                                        <p:cTn id="156" dur="500" fill="hold"/>
                                        <p:tgtEl>
                                          <p:spTgt spid="9232"/>
                                        </p:tgtEl>
                                        <p:attrNameLst>
                                          <p:attrName>ppt_x</p:attrName>
                                        </p:attrNameLst>
                                      </p:cBhvr>
                                      <p:tavLst>
                                        <p:tav tm="0">
                                          <p:val>
                                            <p:strVal val="0-#ppt_w/2"/>
                                          </p:val>
                                        </p:tav>
                                        <p:tav tm="100000">
                                          <p:val>
                                            <p:strVal val="#ppt_x"/>
                                          </p:val>
                                        </p:tav>
                                      </p:tavLst>
                                    </p:anim>
                                    <p:anim calcmode="lin" valueType="num">
                                      <p:cBhvr additive="base">
                                        <p:cTn id="157" dur="500" fill="hold"/>
                                        <p:tgtEl>
                                          <p:spTgt spid="92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8" name="DIN1.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2" fill="hold" grpId="0" nodeType="clickEffect">
                                  <p:stCondLst>
                                    <p:cond delay="0"/>
                                  </p:stCondLst>
                                  <p:iterate type="lt">
                                    <p:tmPct val="100000"/>
                                  </p:iterate>
                                  <p:childTnLst>
                                    <p:set>
                                      <p:cBhvr>
                                        <p:cTn id="161" dur="1" fill="hold">
                                          <p:stCondLst>
                                            <p:cond delay="0"/>
                                          </p:stCondLst>
                                        </p:cTn>
                                        <p:tgtEl>
                                          <p:spTgt spid="9233">
                                            <p:txEl>
                                              <p:pRg st="0" end="0"/>
                                            </p:txEl>
                                          </p:spTgt>
                                        </p:tgtEl>
                                        <p:attrNameLst>
                                          <p:attrName>style.visibility</p:attrName>
                                        </p:attrNameLst>
                                      </p:cBhvr>
                                      <p:to>
                                        <p:strVal val="visible"/>
                                      </p:to>
                                    </p:set>
                                    <p:anim calcmode="lin" valueType="num">
                                      <p:cBhvr additive="base">
                                        <p:cTn id="162" dur="75" fill="hold"/>
                                        <p:tgtEl>
                                          <p:spTgt spid="9233">
                                            <p:txEl>
                                              <p:pRg st="0" end="0"/>
                                            </p:txEl>
                                          </p:spTgt>
                                        </p:tgtEl>
                                        <p:attrNameLst>
                                          <p:attrName>ppt_x</p:attrName>
                                        </p:attrNameLst>
                                      </p:cBhvr>
                                      <p:tavLst>
                                        <p:tav tm="0">
                                          <p:val>
                                            <p:strVal val="1+#ppt_w/2"/>
                                          </p:val>
                                        </p:tav>
                                        <p:tav tm="100000">
                                          <p:val>
                                            <p:strVal val="#ppt_x"/>
                                          </p:val>
                                        </p:tav>
                                      </p:tavLst>
                                    </p:anim>
                                    <p:anim calcmode="lin" valueType="num">
                                      <p:cBhvr additive="base">
                                        <p:cTn id="163" dur="75" fill="hold"/>
                                        <p:tgtEl>
                                          <p:spTgt spid="92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9" name="J_SWIM1.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2" fill="hold" grpId="0" nodeType="clickEffect">
                                  <p:stCondLst>
                                    <p:cond delay="0"/>
                                  </p:stCondLst>
                                  <p:iterate type="lt">
                                    <p:tmPct val="100000"/>
                                  </p:iterate>
                                  <p:childTnLst>
                                    <p:set>
                                      <p:cBhvr>
                                        <p:cTn id="167" dur="1" fill="hold">
                                          <p:stCondLst>
                                            <p:cond delay="0"/>
                                          </p:stCondLst>
                                        </p:cTn>
                                        <p:tgtEl>
                                          <p:spTgt spid="9234">
                                            <p:txEl>
                                              <p:pRg st="0" end="0"/>
                                            </p:txEl>
                                          </p:spTgt>
                                        </p:tgtEl>
                                        <p:attrNameLst>
                                          <p:attrName>style.visibility</p:attrName>
                                        </p:attrNameLst>
                                      </p:cBhvr>
                                      <p:to>
                                        <p:strVal val="visible"/>
                                      </p:to>
                                    </p:set>
                                    <p:anim calcmode="lin" valueType="num">
                                      <p:cBhvr additive="base">
                                        <p:cTn id="168" dur="75" fill="hold"/>
                                        <p:tgtEl>
                                          <p:spTgt spid="9234">
                                            <p:txEl>
                                              <p:pRg st="0" end="0"/>
                                            </p:txEl>
                                          </p:spTgt>
                                        </p:tgtEl>
                                        <p:attrNameLst>
                                          <p:attrName>ppt_x</p:attrName>
                                        </p:attrNameLst>
                                      </p:cBhvr>
                                      <p:tavLst>
                                        <p:tav tm="0">
                                          <p:val>
                                            <p:strVal val="1+#ppt_w/2"/>
                                          </p:val>
                                        </p:tav>
                                        <p:tav tm="100000">
                                          <p:val>
                                            <p:strVal val="#ppt_x"/>
                                          </p:val>
                                        </p:tav>
                                      </p:tavLst>
                                    </p:anim>
                                    <p:anim calcmode="lin" valueType="num">
                                      <p:cBhvr additive="base">
                                        <p:cTn id="169" dur="75" fill="hold"/>
                                        <p:tgtEl>
                                          <p:spTgt spid="92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6"/>
                                            </p:cond>
                                          </p:stCondLst>
                                          <p:endCondLst>
                                            <p:cond evt="onStopAudio" delay="0">
                                              <p:tgtEl>
                                                <p:sldTgt/>
                                              </p:tgtEl>
                                            </p:cond>
                                          </p:endCondLst>
                                        </p:cTn>
                                        <p:tgtEl>
                                          <p:sndTgt r:embed="rId8" name="DIN1.WAV"/>
                                        </p:tgtEl>
                                      </p:cMediaNode>
                                    </p:audio>
                                  </p:subTnLst>
                                </p:cTn>
                              </p:par>
                            </p:childTnLst>
                          </p:cTn>
                        </p:par>
                      </p:childTnLst>
                    </p:cTn>
                  </p:par>
                  <p:par>
                    <p:cTn id="170" fill="hold" nodeType="clickPar">
                      <p:stCondLst>
                        <p:cond delay="indefinite"/>
                      </p:stCondLst>
                      <p:childTnLst>
                        <p:par>
                          <p:cTn id="171" fill="hold" nodeType="withGroup">
                            <p:stCondLst>
                              <p:cond delay="0"/>
                            </p:stCondLst>
                            <p:childTnLst>
                              <p:par>
                                <p:cTn id="172" presetID="2" presetClass="entr" presetSubtype="8" fill="hold" grpId="0" nodeType="clickEffect">
                                  <p:stCondLst>
                                    <p:cond delay="0"/>
                                  </p:stCondLst>
                                  <p:childTnLst>
                                    <p:set>
                                      <p:cBhvr>
                                        <p:cTn id="173" dur="1" fill="hold">
                                          <p:stCondLst>
                                            <p:cond delay="0"/>
                                          </p:stCondLst>
                                        </p:cTn>
                                        <p:tgtEl>
                                          <p:spTgt spid="9235"/>
                                        </p:tgtEl>
                                        <p:attrNameLst>
                                          <p:attrName>style.visibility</p:attrName>
                                        </p:attrNameLst>
                                      </p:cBhvr>
                                      <p:to>
                                        <p:strVal val="visible"/>
                                      </p:to>
                                    </p:set>
                                    <p:anim calcmode="lin" valueType="num">
                                      <p:cBhvr additive="base">
                                        <p:cTn id="174" dur="500" fill="hold"/>
                                        <p:tgtEl>
                                          <p:spTgt spid="9235"/>
                                        </p:tgtEl>
                                        <p:attrNameLst>
                                          <p:attrName>ppt_x</p:attrName>
                                        </p:attrNameLst>
                                      </p:cBhvr>
                                      <p:tavLst>
                                        <p:tav tm="0">
                                          <p:val>
                                            <p:strVal val="0-#ppt_w/2"/>
                                          </p:val>
                                        </p:tav>
                                        <p:tav tm="100000">
                                          <p:val>
                                            <p:strVal val="#ppt_x"/>
                                          </p:val>
                                        </p:tav>
                                      </p:tavLst>
                                    </p:anim>
                                    <p:anim calcmode="lin" valueType="num">
                                      <p:cBhvr additive="base">
                                        <p:cTn id="175" dur="500" fill="hold"/>
                                        <p:tgtEl>
                                          <p:spTgt spid="92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10" name="anfang.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2" fill="hold" grpId="0" nodeType="clickEffect">
                                  <p:stCondLst>
                                    <p:cond delay="0"/>
                                  </p:stCondLst>
                                  <p:childTnLst>
                                    <p:set>
                                      <p:cBhvr>
                                        <p:cTn id="179" dur="1" fill="hold">
                                          <p:stCondLst>
                                            <p:cond delay="0"/>
                                          </p:stCondLst>
                                        </p:cTn>
                                        <p:tgtEl>
                                          <p:spTgt spid="9236"/>
                                        </p:tgtEl>
                                        <p:attrNameLst>
                                          <p:attrName>style.visibility</p:attrName>
                                        </p:attrNameLst>
                                      </p:cBhvr>
                                      <p:to>
                                        <p:strVal val="visible"/>
                                      </p:to>
                                    </p:set>
                                    <p:anim calcmode="lin" valueType="num">
                                      <p:cBhvr additive="base">
                                        <p:cTn id="180" dur="500" fill="hold"/>
                                        <p:tgtEl>
                                          <p:spTgt spid="9236"/>
                                        </p:tgtEl>
                                        <p:attrNameLst>
                                          <p:attrName>ppt_x</p:attrName>
                                        </p:attrNameLst>
                                      </p:cBhvr>
                                      <p:tavLst>
                                        <p:tav tm="0">
                                          <p:val>
                                            <p:strVal val="1+#ppt_w/2"/>
                                          </p:val>
                                        </p:tav>
                                        <p:tav tm="100000">
                                          <p:val>
                                            <p:strVal val="#ppt_x"/>
                                          </p:val>
                                        </p:tav>
                                      </p:tavLst>
                                    </p:anim>
                                    <p:anim calcmode="lin" valueType="num">
                                      <p:cBhvr additive="base">
                                        <p:cTn id="181" dur="500" fill="hold"/>
                                        <p:tgtEl>
                                          <p:spTgt spid="9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8"/>
                                            </p:cond>
                                          </p:stCondLst>
                                          <p:endCondLst>
                                            <p:cond evt="onStopAudio" delay="0">
                                              <p:tgtEl>
                                                <p:sldTgt/>
                                              </p:tgtEl>
                                            </p:cond>
                                          </p:endCondLst>
                                        </p:cTn>
                                        <p:tgtEl>
                                          <p:sndTgt r:embed="rId9" name="J_SWIM1.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9237"/>
                                        </p:tgtEl>
                                        <p:attrNameLst>
                                          <p:attrName>style.visibility</p:attrName>
                                        </p:attrNameLst>
                                      </p:cBhvr>
                                      <p:to>
                                        <p:strVal val="visible"/>
                                      </p:to>
                                    </p:set>
                                    <p:anim calcmode="lin" valueType="num">
                                      <p:cBhvr additive="base">
                                        <p:cTn id="186" dur="500" fill="hold"/>
                                        <p:tgtEl>
                                          <p:spTgt spid="9237"/>
                                        </p:tgtEl>
                                        <p:attrNameLst>
                                          <p:attrName>ppt_x</p:attrName>
                                        </p:attrNameLst>
                                      </p:cBhvr>
                                      <p:tavLst>
                                        <p:tav tm="0">
                                          <p:val>
                                            <p:strVal val="#ppt_x"/>
                                          </p:val>
                                        </p:tav>
                                        <p:tav tm="100000">
                                          <p:val>
                                            <p:strVal val="#ppt_x"/>
                                          </p:val>
                                        </p:tav>
                                      </p:tavLst>
                                    </p:anim>
                                    <p:anim calcmode="lin" valueType="num">
                                      <p:cBhvr additive="base">
                                        <p:cTn id="187" dur="500" fill="hold"/>
                                        <p:tgtEl>
                                          <p:spTgt spid="92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4"/>
                                            </p:cond>
                                          </p:stCondLst>
                                          <p:endCondLst>
                                            <p:cond evt="onStopAudio" delay="0">
                                              <p:tgtEl>
                                                <p:sldTgt/>
                                              </p:tgtEl>
                                            </p:cond>
                                          </p:endCondLst>
                                        </p:cTn>
                                        <p:tgtEl>
                                          <p:sndTgt r:embed="rId5" name="WATER.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ntr" presetSubtype="0" fill="hold" grpId="0" nodeType="clickEffect">
                                  <p:stCondLst>
                                    <p:cond delay="0"/>
                                  </p:stCondLst>
                                  <p:iterate type="lt">
                                    <p:tmAbs val="75"/>
                                  </p:iterate>
                                  <p:childTnLst>
                                    <p:set>
                                      <p:cBhvr>
                                        <p:cTn id="191" dur="1" fill="hold">
                                          <p:stCondLst>
                                            <p:cond delay="74"/>
                                          </p:stCondLst>
                                        </p:cTn>
                                        <p:tgtEl>
                                          <p:spTgt spid="9238">
                                            <p:txEl>
                                              <p:pRg st="0" end="0"/>
                                            </p:txEl>
                                          </p:spTgt>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7" name="Laser"/>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8" fill="hold" grpId="0" nodeType="clickEffect">
                                  <p:stCondLst>
                                    <p:cond delay="0"/>
                                  </p:stCondLst>
                                  <p:iterate type="lt">
                                    <p:tmPct val="100000"/>
                                  </p:iterate>
                                  <p:childTnLst>
                                    <p:set>
                                      <p:cBhvr>
                                        <p:cTn id="195" dur="1" fill="hold">
                                          <p:stCondLst>
                                            <p:cond delay="0"/>
                                          </p:stCondLst>
                                        </p:cTn>
                                        <p:tgtEl>
                                          <p:spTgt spid="9239">
                                            <p:txEl>
                                              <p:pRg st="0" end="0"/>
                                            </p:txEl>
                                          </p:spTgt>
                                        </p:tgtEl>
                                        <p:attrNameLst>
                                          <p:attrName>style.visibility</p:attrName>
                                        </p:attrNameLst>
                                      </p:cBhvr>
                                      <p:to>
                                        <p:strVal val="visible"/>
                                      </p:to>
                                    </p:set>
                                    <p:anim calcmode="lin" valueType="num">
                                      <p:cBhvr additive="base">
                                        <p:cTn id="196" dur="75" fill="hold"/>
                                        <p:tgtEl>
                                          <p:spTgt spid="9239">
                                            <p:txEl>
                                              <p:pRg st="0" end="0"/>
                                            </p:txEl>
                                          </p:spTgt>
                                        </p:tgtEl>
                                        <p:attrNameLst>
                                          <p:attrName>ppt_x</p:attrName>
                                        </p:attrNameLst>
                                      </p:cBhvr>
                                      <p:tavLst>
                                        <p:tav tm="0">
                                          <p:val>
                                            <p:strVal val="0-#ppt_w/2"/>
                                          </p:val>
                                        </p:tav>
                                        <p:tav tm="100000">
                                          <p:val>
                                            <p:strVal val="#ppt_x"/>
                                          </p:val>
                                        </p:tav>
                                      </p:tavLst>
                                    </p:anim>
                                    <p:anim calcmode="lin" valueType="num">
                                      <p:cBhvr additive="base">
                                        <p:cTn id="197" dur="75" fill="hold"/>
                                        <p:tgtEl>
                                          <p:spTgt spid="92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Kamera"/>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3" fill="hold" nodeType="clickEffect">
                                  <p:stCondLst>
                                    <p:cond delay="0"/>
                                  </p:stCondLst>
                                  <p:childTnLst>
                                    <p:set>
                                      <p:cBhvr>
                                        <p:cTn id="201" dur="1" fill="hold">
                                          <p:stCondLst>
                                            <p:cond delay="0"/>
                                          </p:stCondLst>
                                        </p:cTn>
                                        <p:tgtEl>
                                          <p:spTgt spid="9240"/>
                                        </p:tgtEl>
                                        <p:attrNameLst>
                                          <p:attrName>style.visibility</p:attrName>
                                        </p:attrNameLst>
                                      </p:cBhvr>
                                      <p:to>
                                        <p:strVal val="visible"/>
                                      </p:to>
                                    </p:set>
                                    <p:anim calcmode="lin" valueType="num">
                                      <p:cBhvr additive="base">
                                        <p:cTn id="202" dur="500" fill="hold"/>
                                        <p:tgtEl>
                                          <p:spTgt spid="9240"/>
                                        </p:tgtEl>
                                        <p:attrNameLst>
                                          <p:attrName>ppt_x</p:attrName>
                                        </p:attrNameLst>
                                      </p:cBhvr>
                                      <p:tavLst>
                                        <p:tav tm="0">
                                          <p:val>
                                            <p:strVal val="1+#ppt_w/2"/>
                                          </p:val>
                                        </p:tav>
                                        <p:tav tm="100000">
                                          <p:val>
                                            <p:strVal val="#ppt_x"/>
                                          </p:val>
                                        </p:tav>
                                      </p:tavLst>
                                    </p:anim>
                                    <p:anim calcmode="lin" valueType="num">
                                      <p:cBhvr additive="base">
                                        <p:cTn id="203" dur="500" fill="hold"/>
                                        <p:tgtEl>
                                          <p:spTgt spid="924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CRO5.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9" fill="hold" grpId="0" nodeType="clickEffect">
                                  <p:stCondLst>
                                    <p:cond delay="0"/>
                                  </p:stCondLst>
                                  <p:iterate type="lt">
                                    <p:tmPct val="100000"/>
                                  </p:iterate>
                                  <p:childTnLst>
                                    <p:set>
                                      <p:cBhvr>
                                        <p:cTn id="207" dur="1" fill="hold">
                                          <p:stCondLst>
                                            <p:cond delay="0"/>
                                          </p:stCondLst>
                                        </p:cTn>
                                        <p:tgtEl>
                                          <p:spTgt spid="9241">
                                            <p:txEl>
                                              <p:pRg st="0" end="0"/>
                                            </p:txEl>
                                          </p:spTgt>
                                        </p:tgtEl>
                                        <p:attrNameLst>
                                          <p:attrName>style.visibility</p:attrName>
                                        </p:attrNameLst>
                                      </p:cBhvr>
                                      <p:to>
                                        <p:strVal val="visible"/>
                                      </p:to>
                                    </p:set>
                                    <p:anim calcmode="lin" valueType="num">
                                      <p:cBhvr additive="base">
                                        <p:cTn id="208" dur="75" fill="hold"/>
                                        <p:tgtEl>
                                          <p:spTgt spid="9241">
                                            <p:txEl>
                                              <p:pRg st="0" end="0"/>
                                            </p:txEl>
                                          </p:spTgt>
                                        </p:tgtEl>
                                        <p:attrNameLst>
                                          <p:attrName>ppt_x</p:attrName>
                                        </p:attrNameLst>
                                      </p:cBhvr>
                                      <p:tavLst>
                                        <p:tav tm="0">
                                          <p:val>
                                            <p:strVal val="0-#ppt_w/2"/>
                                          </p:val>
                                        </p:tav>
                                        <p:tav tm="100000">
                                          <p:val>
                                            <p:strVal val="#ppt_x"/>
                                          </p:val>
                                        </p:tav>
                                      </p:tavLst>
                                    </p:anim>
                                    <p:anim calcmode="lin" valueType="num">
                                      <p:cBhvr additive="base">
                                        <p:cTn id="209" dur="75" fill="hold"/>
                                        <p:tgtEl>
                                          <p:spTgt spid="9241">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5" name="WATER.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3" fill="hold" grpId="0" nodeType="clickEffect">
                                  <p:stCondLst>
                                    <p:cond delay="0"/>
                                  </p:stCondLst>
                                  <p:childTnLst>
                                    <p:set>
                                      <p:cBhvr>
                                        <p:cTn id="213" dur="1" fill="hold">
                                          <p:stCondLst>
                                            <p:cond delay="0"/>
                                          </p:stCondLst>
                                        </p:cTn>
                                        <p:tgtEl>
                                          <p:spTgt spid="9242"/>
                                        </p:tgtEl>
                                        <p:attrNameLst>
                                          <p:attrName>style.visibility</p:attrName>
                                        </p:attrNameLst>
                                      </p:cBhvr>
                                      <p:to>
                                        <p:strVal val="visible"/>
                                      </p:to>
                                    </p:set>
                                    <p:anim calcmode="lin" valueType="num">
                                      <p:cBhvr additive="base">
                                        <p:cTn id="214" dur="500" fill="hold"/>
                                        <p:tgtEl>
                                          <p:spTgt spid="9242"/>
                                        </p:tgtEl>
                                        <p:attrNameLst>
                                          <p:attrName>ppt_x</p:attrName>
                                        </p:attrNameLst>
                                      </p:cBhvr>
                                      <p:tavLst>
                                        <p:tav tm="0">
                                          <p:val>
                                            <p:strVal val="1+#ppt_w/2"/>
                                          </p:val>
                                        </p:tav>
                                        <p:tav tm="100000">
                                          <p:val>
                                            <p:strVal val="#ppt_x"/>
                                          </p:val>
                                        </p:tav>
                                      </p:tavLst>
                                    </p:anim>
                                    <p:anim calcmode="lin" valueType="num">
                                      <p:cBhvr additive="base">
                                        <p:cTn id="215" dur="500" fill="hold"/>
                                        <p:tgtEl>
                                          <p:spTgt spid="92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3" name="MSTR1.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3" presetClass="entr" presetSubtype="10" fill="hold" nodeType="clickEffect">
                                  <p:stCondLst>
                                    <p:cond delay="0"/>
                                  </p:stCondLst>
                                  <p:childTnLst>
                                    <p:set>
                                      <p:cBhvr>
                                        <p:cTn id="219" dur="1" fill="hold">
                                          <p:stCondLst>
                                            <p:cond delay="0"/>
                                          </p:stCondLst>
                                        </p:cTn>
                                        <p:tgtEl>
                                          <p:spTgt spid="9243"/>
                                        </p:tgtEl>
                                        <p:attrNameLst>
                                          <p:attrName>style.visibility</p:attrName>
                                        </p:attrNameLst>
                                      </p:cBhvr>
                                      <p:to>
                                        <p:strVal val="visible"/>
                                      </p:to>
                                    </p:set>
                                    <p:animEffect transition="in" filter="blinds(horizontal)">
                                      <p:cBhvr>
                                        <p:cTn id="220" dur="500"/>
                                        <p:tgtEl>
                                          <p:spTgt spid="9243"/>
                                        </p:tgtEl>
                                      </p:cBhvr>
                                    </p:animEffect>
                                  </p:childTnLst>
                                  <p:subTnLst>
                                    <p:audio>
                                      <p:cMediaNode>
                                        <p:cTn display="0" masterRel="sameClick">
                                          <p:stCondLst>
                                            <p:cond evt="begin" delay="0">
                                              <p:tn val="218"/>
                                            </p:cond>
                                          </p:stCondLst>
                                          <p:endCondLst>
                                            <p:cond evt="onStopAudio" delay="0">
                                              <p:tgtEl>
                                                <p:sldTgt/>
                                              </p:tgtEl>
                                            </p:cond>
                                          </p:endCondLst>
                                        </p:cTn>
                                        <p:tgtEl>
                                          <p:sndTgt r:embed="rId7" name="Laser"/>
                                        </p:tgtEl>
                                      </p:cMediaNode>
                                    </p:audio>
                                  </p:sub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5" fill="hold" grpId="0" nodeType="clickEffect">
                                  <p:stCondLst>
                                    <p:cond delay="0"/>
                                  </p:stCondLst>
                                  <p:iterate type="lt">
                                    <p:tmPct val="100000"/>
                                  </p:iterate>
                                  <p:childTnLst>
                                    <p:set>
                                      <p:cBhvr>
                                        <p:cTn id="224" dur="1" fill="hold">
                                          <p:stCondLst>
                                            <p:cond delay="0"/>
                                          </p:stCondLst>
                                        </p:cTn>
                                        <p:tgtEl>
                                          <p:spTgt spid="9244">
                                            <p:txEl>
                                              <p:pRg st="0" end="0"/>
                                            </p:txEl>
                                          </p:spTgt>
                                        </p:tgtEl>
                                        <p:attrNameLst>
                                          <p:attrName>style.visibility</p:attrName>
                                        </p:attrNameLst>
                                      </p:cBhvr>
                                      <p:to>
                                        <p:strVal val="visible"/>
                                      </p:to>
                                    </p:set>
                                    <p:animEffect transition="in" filter="blinds(vertical)">
                                      <p:cBhvr>
                                        <p:cTn id="225" dur="75"/>
                                        <p:tgtEl>
                                          <p:spTgt spid="9244">
                                            <p:txEl>
                                              <p:pRg st="0" end="0"/>
                                            </p:txEl>
                                          </p:spTgt>
                                        </p:tgtEl>
                                      </p:cBhvr>
                                    </p:animEffect>
                                  </p:childTnLst>
                                  <p:subTnLst>
                                    <p:audio>
                                      <p:cMediaNode>
                                        <p:cTn display="0" masterRel="sameClick">
                                          <p:stCondLst>
                                            <p:cond evt="begin" delay="0">
                                              <p:tn val="223"/>
                                            </p:cond>
                                          </p:stCondLst>
                                          <p:endCondLst>
                                            <p:cond evt="onStopAudio" delay="0">
                                              <p:tgtEl>
                                                <p:sldTgt/>
                                              </p:tgtEl>
                                            </p:cond>
                                          </p:endCondLst>
                                        </p:cTn>
                                        <p:tgtEl>
                                          <p:sndTgt r:embed="rId11" name="Zischen"/>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2" presetClass="entr" presetSubtype="4" fill="hold" grpId="0" nodeType="clickEffect">
                                  <p:stCondLst>
                                    <p:cond delay="0"/>
                                  </p:stCondLst>
                                  <p:iterate type="lt">
                                    <p:tmPct val="100000"/>
                                  </p:iterate>
                                  <p:childTnLst>
                                    <p:set>
                                      <p:cBhvr>
                                        <p:cTn id="229" dur="1" fill="hold">
                                          <p:stCondLst>
                                            <p:cond delay="0"/>
                                          </p:stCondLst>
                                        </p:cTn>
                                        <p:tgtEl>
                                          <p:spTgt spid="9245">
                                            <p:txEl>
                                              <p:pRg st="0" end="0"/>
                                            </p:txEl>
                                          </p:spTgt>
                                        </p:tgtEl>
                                        <p:attrNameLst>
                                          <p:attrName>style.visibility</p:attrName>
                                        </p:attrNameLst>
                                      </p:cBhvr>
                                      <p:to>
                                        <p:strVal val="visible"/>
                                      </p:to>
                                    </p:set>
                                    <p:anim calcmode="lin" valueType="num">
                                      <p:cBhvr additive="base">
                                        <p:cTn id="230" dur="75" fill="hold"/>
                                        <p:tgtEl>
                                          <p:spTgt spid="9245">
                                            <p:txEl>
                                              <p:pRg st="0" end="0"/>
                                            </p:txEl>
                                          </p:spTgt>
                                        </p:tgtEl>
                                        <p:attrNameLst>
                                          <p:attrName>ppt_x</p:attrName>
                                        </p:attrNameLst>
                                      </p:cBhvr>
                                      <p:tavLst>
                                        <p:tav tm="0">
                                          <p:val>
                                            <p:strVal val="#ppt_x"/>
                                          </p:val>
                                        </p:tav>
                                        <p:tav tm="100000">
                                          <p:val>
                                            <p:strVal val="#ppt_x"/>
                                          </p:val>
                                        </p:tav>
                                      </p:tavLst>
                                    </p:anim>
                                    <p:anim calcmode="lin" valueType="num">
                                      <p:cBhvr additive="base">
                                        <p:cTn id="231" dur="75" fill="hold"/>
                                        <p:tgtEl>
                                          <p:spTgt spid="92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8"/>
                                            </p:cond>
                                          </p:stCondLst>
                                          <p:endCondLst>
                                            <p:cond evt="onStopAudio" delay="0">
                                              <p:tgtEl>
                                                <p:sldTgt/>
                                              </p:tgtEl>
                                            </p:cond>
                                          </p:endCondLst>
                                        </p:cTn>
                                        <p:tgtEl>
                                          <p:sndTgt r:embed="rId9" name="J_SWIM1.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8" fill="hold" grpId="0" nodeType="clickEffect">
                                  <p:stCondLst>
                                    <p:cond delay="0"/>
                                  </p:stCondLst>
                                  <p:childTnLst>
                                    <p:set>
                                      <p:cBhvr>
                                        <p:cTn id="235" dur="1" fill="hold">
                                          <p:stCondLst>
                                            <p:cond delay="0"/>
                                          </p:stCondLst>
                                        </p:cTn>
                                        <p:tgtEl>
                                          <p:spTgt spid="9246">
                                            <p:txEl>
                                              <p:pRg st="0" end="0"/>
                                            </p:txEl>
                                          </p:spTgt>
                                        </p:tgtEl>
                                        <p:attrNameLst>
                                          <p:attrName>style.visibility</p:attrName>
                                        </p:attrNameLst>
                                      </p:cBhvr>
                                      <p:to>
                                        <p:strVal val="visible"/>
                                      </p:to>
                                    </p:set>
                                    <p:anim calcmode="lin" valueType="num">
                                      <p:cBhvr additive="base">
                                        <p:cTn id="236" dur="500" fill="hold"/>
                                        <p:tgtEl>
                                          <p:spTgt spid="9246">
                                            <p:txEl>
                                              <p:pRg st="0" end="0"/>
                                            </p:txEl>
                                          </p:spTgt>
                                        </p:tgtEl>
                                        <p:attrNameLst>
                                          <p:attrName>ppt_x</p:attrName>
                                        </p:attrNameLst>
                                      </p:cBhvr>
                                      <p:tavLst>
                                        <p:tav tm="0">
                                          <p:val>
                                            <p:strVal val="0-#ppt_w/2"/>
                                          </p:val>
                                        </p:tav>
                                        <p:tav tm="100000">
                                          <p:val>
                                            <p:strVal val="#ppt_x"/>
                                          </p:val>
                                        </p:tav>
                                      </p:tavLst>
                                    </p:anim>
                                    <p:anim calcmode="lin" valueType="num">
                                      <p:cBhvr additive="base">
                                        <p:cTn id="237" dur="500" fill="hold"/>
                                        <p:tgtEl>
                                          <p:spTgt spid="92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4"/>
                                            </p:cond>
                                          </p:stCondLst>
                                          <p:endCondLst>
                                            <p:cond evt="onStopAudio" delay="0">
                                              <p:tgtEl>
                                                <p:sldTgt/>
                                              </p:tgtEl>
                                            </p:cond>
                                          </p:endCondLst>
                                        </p:cTn>
                                        <p:tgtEl>
                                          <p:sndTgt r:embed="rId1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p" autoUpdateAnimBg="0"/>
      <p:bldP spid="9218" grpId="0" build="p" autoUpdateAnimBg="0"/>
      <p:bldP spid="9219" grpId="0" build="p" autoUpdateAnimBg="0"/>
      <p:bldP spid="9220" grpId="0" build="p" autoUpdateAnimBg="0"/>
      <p:bldP spid="9221" grpId="0" build="p" autoUpdateAnimBg="0"/>
      <p:bldP spid="9222" grpId="0" build="p" autoUpdateAnimBg="0"/>
      <p:bldP spid="9223" grpId="0" build="p" autoUpdateAnimBg="0"/>
      <p:bldP spid="9224" grpId="0" build="p" autoUpdateAnimBg="0"/>
      <p:bldP spid="9225" grpId="0" build="p" autoUpdateAnimBg="0"/>
      <p:bldP spid="9226" grpId="0" build="p" autoUpdateAnimBg="0"/>
      <p:bldP spid="9227" grpId="0" animBg="1"/>
      <p:bldP spid="9228" grpId="0" animBg="1"/>
      <p:bldP spid="9229" grpId="0" build="p" autoUpdateAnimBg="0"/>
      <p:bldP spid="9230" grpId="0" build="p" autoUpdateAnimBg="0"/>
      <p:bldP spid="9231" grpId="0" build="p" autoUpdateAnimBg="0"/>
      <p:bldP spid="9232" grpId="0" animBg="1"/>
      <p:bldP spid="9233" grpId="0" build="p" autoUpdateAnimBg="0"/>
      <p:bldP spid="9234" grpId="0" build="p" autoUpdateAnimBg="0"/>
      <p:bldP spid="9235" grpId="0" autoUpdateAnimBg="0"/>
      <p:bldP spid="9236" grpId="0" animBg="1"/>
      <p:bldP spid="9237" grpId="0" animBg="1"/>
      <p:bldP spid="9238" grpId="0" build="p" autoUpdateAnimBg="0"/>
      <p:bldP spid="9239" grpId="0" build="p" autoUpdateAnimBg="0"/>
      <p:bldP spid="9241" grpId="0" build="p" autoUpdateAnimBg="0"/>
      <p:bldP spid="9242" grpId="0" animBg="1"/>
      <p:bldP spid="9244" grpId="0" build="p" autoUpdateAnimBg="0"/>
      <p:bldP spid="9245" grpId="0" build="p" autoUpdateAnimBg="0"/>
      <p:bldP spid="924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hteck 10240">
            <a:extLst>
              <a:ext uri="{FF2B5EF4-FFF2-40B4-BE49-F238E27FC236}">
                <a16:creationId xmlns:a16="http://schemas.microsoft.com/office/drawing/2014/main" id="{355155B8-0261-4008-9C9F-892717CB4DCC}"/>
              </a:ext>
            </a:extLst>
          </p:cNvPr>
          <p:cNvSpPr>
            <a:spLocks noChangeArrowheads="1"/>
          </p:cNvSpPr>
          <p:nvPr/>
        </p:nvSpPr>
        <p:spPr bwMode="auto">
          <a:xfrm>
            <a:off x="152400" y="2286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Zeiten im Überblick :</a:t>
            </a:r>
          </a:p>
        </p:txBody>
      </p:sp>
      <p:sp>
        <p:nvSpPr>
          <p:cNvPr id="10242" name="Rechteck 10241">
            <a:extLst>
              <a:ext uri="{FF2B5EF4-FFF2-40B4-BE49-F238E27FC236}">
                <a16:creationId xmlns:a16="http://schemas.microsoft.com/office/drawing/2014/main" id="{021CAB11-345C-4528-BA3F-EBE2B0365D61}"/>
              </a:ext>
            </a:extLst>
          </p:cNvPr>
          <p:cNvSpPr>
            <a:spLocks noChangeArrowheads="1"/>
          </p:cNvSpPr>
          <p:nvPr/>
        </p:nvSpPr>
        <p:spPr bwMode="auto">
          <a:xfrm>
            <a:off x="76200" y="6858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Öffnen eines Ozeans    ~ 200 Mio. a</a:t>
            </a:r>
          </a:p>
          <a:p>
            <a:pPr>
              <a:spcBef>
                <a:spcPct val="50000"/>
              </a:spcBef>
            </a:pPr>
            <a:r>
              <a:rPr lang="de-DE" altLang="de-DE" sz="1000">
                <a:latin typeface="Times New Roman" panose="02020603050405020304" pitchFamily="18" charset="0"/>
              </a:rPr>
              <a:t>Heben eines Gebirges  ~  20 Mio. a</a:t>
            </a:r>
          </a:p>
          <a:p>
            <a:pPr>
              <a:spcBef>
                <a:spcPct val="50000"/>
              </a:spcBef>
            </a:pPr>
            <a:r>
              <a:rPr lang="de-DE" altLang="de-DE" sz="1000">
                <a:latin typeface="Times New Roman" panose="02020603050405020304" pitchFamily="18" charset="0"/>
              </a:rPr>
              <a:t>Abtrag eines Gebirges ~ 100 Mio. a</a:t>
            </a:r>
          </a:p>
        </p:txBody>
      </p:sp>
      <p:sp>
        <p:nvSpPr>
          <p:cNvPr id="10243" name="Rechteck 10242">
            <a:extLst>
              <a:ext uri="{FF2B5EF4-FFF2-40B4-BE49-F238E27FC236}">
                <a16:creationId xmlns:a16="http://schemas.microsoft.com/office/drawing/2014/main" id="{54EC04B8-3086-40A0-8D61-C514E233A43A}"/>
              </a:ext>
            </a:extLst>
          </p:cNvPr>
          <p:cNvSpPr>
            <a:spLocks noChangeArrowheads="1"/>
          </p:cNvSpPr>
          <p:nvPr/>
        </p:nvSpPr>
        <p:spPr bwMode="auto">
          <a:xfrm>
            <a:off x="0" y="15240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Gestein als geologischer Datenträger</a:t>
            </a:r>
          </a:p>
        </p:txBody>
      </p:sp>
      <p:sp>
        <p:nvSpPr>
          <p:cNvPr id="10244" name="Rechteck 10243">
            <a:extLst>
              <a:ext uri="{FF2B5EF4-FFF2-40B4-BE49-F238E27FC236}">
                <a16:creationId xmlns:a16="http://schemas.microsoft.com/office/drawing/2014/main" id="{F87280E1-7C57-4A52-8F8D-777F4E10AADF}"/>
              </a:ext>
            </a:extLst>
          </p:cNvPr>
          <p:cNvSpPr>
            <a:spLocks noChangeArrowheads="1"/>
          </p:cNvSpPr>
          <p:nvPr/>
        </p:nvSpPr>
        <p:spPr bwMode="auto">
          <a:xfrm>
            <a:off x="152400" y="1981200"/>
            <a:ext cx="228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geschichtete Lagerung</a:t>
            </a:r>
          </a:p>
        </p:txBody>
      </p:sp>
      <p:sp>
        <p:nvSpPr>
          <p:cNvPr id="10245" name="Rechteck 10244">
            <a:extLst>
              <a:ext uri="{FF2B5EF4-FFF2-40B4-BE49-F238E27FC236}">
                <a16:creationId xmlns:a16="http://schemas.microsoft.com/office/drawing/2014/main" id="{3E5AF9CF-B0E1-4670-9FBA-E84CC1FA3463}"/>
              </a:ext>
            </a:extLst>
          </p:cNvPr>
          <p:cNvSpPr>
            <a:spLocks noChangeArrowheads="1"/>
          </p:cNvSpPr>
          <p:nvPr/>
        </p:nvSpPr>
        <p:spPr bwMode="auto">
          <a:xfrm>
            <a:off x="158750" y="2216150"/>
            <a:ext cx="1968500" cy="215900"/>
          </a:xfrm>
          <a:prstGeom prst="rect">
            <a:avLst/>
          </a:prstGeom>
          <a:pattFill prst="pct10">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46" name="Rechteck 10245">
            <a:extLst>
              <a:ext uri="{FF2B5EF4-FFF2-40B4-BE49-F238E27FC236}">
                <a16:creationId xmlns:a16="http://schemas.microsoft.com/office/drawing/2014/main" id="{AC19741F-749B-4DAB-8E95-D69049CC357D}"/>
              </a:ext>
            </a:extLst>
          </p:cNvPr>
          <p:cNvSpPr>
            <a:spLocks noChangeArrowheads="1"/>
          </p:cNvSpPr>
          <p:nvPr/>
        </p:nvSpPr>
        <p:spPr bwMode="auto">
          <a:xfrm>
            <a:off x="158750" y="2444750"/>
            <a:ext cx="1968500" cy="215900"/>
          </a:xfrm>
          <a:prstGeom prst="rect">
            <a:avLst/>
          </a:prstGeom>
          <a:pattFill prst="dashHorz">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47" name="Rechteck 10246">
            <a:extLst>
              <a:ext uri="{FF2B5EF4-FFF2-40B4-BE49-F238E27FC236}">
                <a16:creationId xmlns:a16="http://schemas.microsoft.com/office/drawing/2014/main" id="{55C8252E-974F-460C-B360-FB120F46A144}"/>
              </a:ext>
            </a:extLst>
          </p:cNvPr>
          <p:cNvSpPr>
            <a:spLocks noChangeArrowheads="1"/>
          </p:cNvSpPr>
          <p:nvPr/>
        </p:nvSpPr>
        <p:spPr bwMode="auto">
          <a:xfrm>
            <a:off x="158750" y="2673350"/>
            <a:ext cx="1968500" cy="215900"/>
          </a:xfrm>
          <a:prstGeom prst="rect">
            <a:avLst/>
          </a:prstGeom>
          <a:pattFill prst="horzBrick">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48" name="Rechteck 10247">
            <a:extLst>
              <a:ext uri="{FF2B5EF4-FFF2-40B4-BE49-F238E27FC236}">
                <a16:creationId xmlns:a16="http://schemas.microsoft.com/office/drawing/2014/main" id="{2BD0C8A5-7E82-4D03-9A80-C239F4A30EF0}"/>
              </a:ext>
            </a:extLst>
          </p:cNvPr>
          <p:cNvSpPr>
            <a:spLocks noChangeArrowheads="1"/>
          </p:cNvSpPr>
          <p:nvPr/>
        </p:nvSpPr>
        <p:spPr bwMode="auto">
          <a:xfrm>
            <a:off x="2209800" y="21336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Sandstein</a:t>
            </a:r>
          </a:p>
          <a:p>
            <a:pPr>
              <a:spcBef>
                <a:spcPct val="50000"/>
              </a:spcBef>
            </a:pPr>
            <a:r>
              <a:rPr lang="de-DE" altLang="de-DE" sz="1000">
                <a:latin typeface="Times New Roman" panose="02020603050405020304" pitchFamily="18" charset="0"/>
              </a:rPr>
              <a:t>Tonstein</a:t>
            </a:r>
          </a:p>
          <a:p>
            <a:pPr>
              <a:spcBef>
                <a:spcPct val="50000"/>
              </a:spcBef>
            </a:pPr>
            <a:r>
              <a:rPr lang="de-DE" altLang="de-DE" sz="1000">
                <a:latin typeface="Times New Roman" panose="02020603050405020304" pitchFamily="18" charset="0"/>
              </a:rPr>
              <a:t>Kalkstein</a:t>
            </a:r>
          </a:p>
        </p:txBody>
      </p:sp>
      <p:sp>
        <p:nvSpPr>
          <p:cNvPr id="10249" name="Form 10248">
            <a:extLst>
              <a:ext uri="{FF2B5EF4-FFF2-40B4-BE49-F238E27FC236}">
                <a16:creationId xmlns:a16="http://schemas.microsoft.com/office/drawing/2014/main" id="{2735110B-8A47-4557-B6E8-4CABFE0A8876}"/>
              </a:ext>
            </a:extLst>
          </p:cNvPr>
          <p:cNvSpPr>
            <a:spLocks/>
          </p:cNvSpPr>
          <p:nvPr/>
        </p:nvSpPr>
        <p:spPr bwMode="auto">
          <a:xfrm>
            <a:off x="152400" y="3454400"/>
            <a:ext cx="3052763" cy="1203325"/>
          </a:xfrm>
          <a:custGeom>
            <a:avLst/>
            <a:gdLst>
              <a:gd name="T0" fmla="*/ 0 w 1923"/>
              <a:gd name="T1" fmla="*/ 224 h 758"/>
              <a:gd name="T2" fmla="*/ 34 w 1923"/>
              <a:gd name="T3" fmla="*/ 244 h 758"/>
              <a:gd name="T4" fmla="*/ 66 w 1923"/>
              <a:gd name="T5" fmla="*/ 236 h 758"/>
              <a:gd name="T6" fmla="*/ 91 w 1923"/>
              <a:gd name="T7" fmla="*/ 220 h 758"/>
              <a:gd name="T8" fmla="*/ 115 w 1923"/>
              <a:gd name="T9" fmla="*/ 204 h 758"/>
              <a:gd name="T10" fmla="*/ 131 w 1923"/>
              <a:gd name="T11" fmla="*/ 187 h 758"/>
              <a:gd name="T12" fmla="*/ 156 w 1923"/>
              <a:gd name="T13" fmla="*/ 171 h 758"/>
              <a:gd name="T14" fmla="*/ 180 w 1923"/>
              <a:gd name="T15" fmla="*/ 147 h 758"/>
              <a:gd name="T16" fmla="*/ 197 w 1923"/>
              <a:gd name="T17" fmla="*/ 139 h 758"/>
              <a:gd name="T18" fmla="*/ 213 w 1923"/>
              <a:gd name="T19" fmla="*/ 122 h 758"/>
              <a:gd name="T20" fmla="*/ 237 w 1923"/>
              <a:gd name="T21" fmla="*/ 106 h 758"/>
              <a:gd name="T22" fmla="*/ 254 w 1923"/>
              <a:gd name="T23" fmla="*/ 98 h 758"/>
              <a:gd name="T24" fmla="*/ 286 w 1923"/>
              <a:gd name="T25" fmla="*/ 82 h 758"/>
              <a:gd name="T26" fmla="*/ 310 w 1923"/>
              <a:gd name="T27" fmla="*/ 57 h 758"/>
              <a:gd name="T28" fmla="*/ 327 w 1923"/>
              <a:gd name="T29" fmla="*/ 41 h 758"/>
              <a:gd name="T30" fmla="*/ 351 w 1923"/>
              <a:gd name="T31" fmla="*/ 25 h 758"/>
              <a:gd name="T32" fmla="*/ 400 w 1923"/>
              <a:gd name="T33" fmla="*/ 8 h 758"/>
              <a:gd name="T34" fmla="*/ 424 w 1923"/>
              <a:gd name="T35" fmla="*/ 8 h 758"/>
              <a:gd name="T36" fmla="*/ 441 w 1923"/>
              <a:gd name="T37" fmla="*/ 8 h 758"/>
              <a:gd name="T38" fmla="*/ 465 w 1923"/>
              <a:gd name="T39" fmla="*/ 0 h 758"/>
              <a:gd name="T40" fmla="*/ 489 w 1923"/>
              <a:gd name="T41" fmla="*/ 0 h 758"/>
              <a:gd name="T42" fmla="*/ 506 w 1923"/>
              <a:gd name="T43" fmla="*/ 0 h 758"/>
              <a:gd name="T44" fmla="*/ 514 w 1923"/>
              <a:gd name="T45" fmla="*/ 17 h 758"/>
              <a:gd name="T46" fmla="*/ 538 w 1923"/>
              <a:gd name="T47" fmla="*/ 41 h 758"/>
              <a:gd name="T48" fmla="*/ 555 w 1923"/>
              <a:gd name="T49" fmla="*/ 57 h 758"/>
              <a:gd name="T50" fmla="*/ 563 w 1923"/>
              <a:gd name="T51" fmla="*/ 74 h 758"/>
              <a:gd name="T52" fmla="*/ 587 w 1923"/>
              <a:gd name="T53" fmla="*/ 98 h 758"/>
              <a:gd name="T54" fmla="*/ 612 w 1923"/>
              <a:gd name="T55" fmla="*/ 122 h 758"/>
              <a:gd name="T56" fmla="*/ 620 w 1923"/>
              <a:gd name="T57" fmla="*/ 147 h 758"/>
              <a:gd name="T58" fmla="*/ 636 w 1923"/>
              <a:gd name="T59" fmla="*/ 171 h 758"/>
              <a:gd name="T60" fmla="*/ 644 w 1923"/>
              <a:gd name="T61" fmla="*/ 196 h 758"/>
              <a:gd name="T62" fmla="*/ 660 w 1923"/>
              <a:gd name="T63" fmla="*/ 220 h 758"/>
              <a:gd name="T64" fmla="*/ 677 w 1923"/>
              <a:gd name="T65" fmla="*/ 244 h 758"/>
              <a:gd name="T66" fmla="*/ 685 w 1923"/>
              <a:gd name="T67" fmla="*/ 261 h 758"/>
              <a:gd name="T68" fmla="*/ 766 w 1923"/>
              <a:gd name="T69" fmla="*/ 342 h 758"/>
              <a:gd name="T70" fmla="*/ 831 w 1923"/>
              <a:gd name="T71" fmla="*/ 358 h 758"/>
              <a:gd name="T72" fmla="*/ 888 w 1923"/>
              <a:gd name="T73" fmla="*/ 375 h 758"/>
              <a:gd name="T74" fmla="*/ 913 w 1923"/>
              <a:gd name="T75" fmla="*/ 399 h 758"/>
              <a:gd name="T76" fmla="*/ 986 w 1923"/>
              <a:gd name="T77" fmla="*/ 407 h 758"/>
              <a:gd name="T78" fmla="*/ 1043 w 1923"/>
              <a:gd name="T79" fmla="*/ 423 h 758"/>
              <a:gd name="T80" fmla="*/ 1059 w 1923"/>
              <a:gd name="T81" fmla="*/ 440 h 758"/>
              <a:gd name="T82" fmla="*/ 1108 w 1923"/>
              <a:gd name="T83" fmla="*/ 448 h 758"/>
              <a:gd name="T84" fmla="*/ 1140 w 1923"/>
              <a:gd name="T85" fmla="*/ 480 h 758"/>
              <a:gd name="T86" fmla="*/ 1206 w 1923"/>
              <a:gd name="T87" fmla="*/ 529 h 758"/>
              <a:gd name="T88" fmla="*/ 1222 w 1923"/>
              <a:gd name="T89" fmla="*/ 546 h 758"/>
              <a:gd name="T90" fmla="*/ 1246 w 1923"/>
              <a:gd name="T91" fmla="*/ 562 h 758"/>
              <a:gd name="T92" fmla="*/ 1271 w 1923"/>
              <a:gd name="T93" fmla="*/ 594 h 758"/>
              <a:gd name="T94" fmla="*/ 1279 w 1923"/>
              <a:gd name="T95" fmla="*/ 611 h 758"/>
              <a:gd name="T96" fmla="*/ 1303 w 1923"/>
              <a:gd name="T97" fmla="*/ 635 h 758"/>
              <a:gd name="T98" fmla="*/ 1336 w 1923"/>
              <a:gd name="T99" fmla="*/ 668 h 758"/>
              <a:gd name="T100" fmla="*/ 1393 w 1923"/>
              <a:gd name="T101" fmla="*/ 692 h 758"/>
              <a:gd name="T102" fmla="*/ 1458 w 1923"/>
              <a:gd name="T103" fmla="*/ 708 h 758"/>
              <a:gd name="T104" fmla="*/ 1507 w 1923"/>
              <a:gd name="T105" fmla="*/ 725 h 758"/>
              <a:gd name="T106" fmla="*/ 1531 w 1923"/>
              <a:gd name="T107" fmla="*/ 733 h 758"/>
              <a:gd name="T108" fmla="*/ 1555 w 1923"/>
              <a:gd name="T109" fmla="*/ 733 h 758"/>
              <a:gd name="T110" fmla="*/ 1572 w 1923"/>
              <a:gd name="T111" fmla="*/ 733 h 758"/>
              <a:gd name="T112" fmla="*/ 1637 w 1923"/>
              <a:gd name="T113" fmla="*/ 741 h 758"/>
              <a:gd name="T114" fmla="*/ 1661 w 1923"/>
              <a:gd name="T115" fmla="*/ 741 h 758"/>
              <a:gd name="T116" fmla="*/ 1710 w 1923"/>
              <a:gd name="T117" fmla="*/ 741 h 758"/>
              <a:gd name="T118" fmla="*/ 1759 w 1923"/>
              <a:gd name="T119" fmla="*/ 741 h 758"/>
              <a:gd name="T120" fmla="*/ 1808 w 1923"/>
              <a:gd name="T121" fmla="*/ 741 h 758"/>
              <a:gd name="T122" fmla="*/ 1856 w 1923"/>
              <a:gd name="T123" fmla="*/ 749 h 758"/>
              <a:gd name="T124" fmla="*/ 1922 w 1923"/>
              <a:gd name="T125" fmla="*/ 757 h 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3"/>
              <a:gd name="T190" fmla="*/ 0 h 758"/>
              <a:gd name="T191" fmla="*/ 0 w 1923"/>
              <a:gd name="T192" fmla="*/ 0 h 7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3" h="758">
                <a:moveTo>
                  <a:pt x="0" y="224"/>
                </a:moveTo>
                <a:lnTo>
                  <a:pt x="34" y="244"/>
                </a:lnTo>
                <a:lnTo>
                  <a:pt x="66" y="236"/>
                </a:lnTo>
                <a:lnTo>
                  <a:pt x="91" y="220"/>
                </a:lnTo>
                <a:lnTo>
                  <a:pt x="115" y="204"/>
                </a:lnTo>
                <a:lnTo>
                  <a:pt x="131" y="187"/>
                </a:lnTo>
                <a:lnTo>
                  <a:pt x="156" y="171"/>
                </a:lnTo>
                <a:lnTo>
                  <a:pt x="180" y="147"/>
                </a:lnTo>
                <a:lnTo>
                  <a:pt x="197" y="139"/>
                </a:lnTo>
                <a:lnTo>
                  <a:pt x="213" y="122"/>
                </a:lnTo>
                <a:lnTo>
                  <a:pt x="237" y="106"/>
                </a:lnTo>
                <a:lnTo>
                  <a:pt x="254" y="98"/>
                </a:lnTo>
                <a:lnTo>
                  <a:pt x="286" y="82"/>
                </a:lnTo>
                <a:lnTo>
                  <a:pt x="310" y="57"/>
                </a:lnTo>
                <a:lnTo>
                  <a:pt x="327" y="41"/>
                </a:lnTo>
                <a:lnTo>
                  <a:pt x="351" y="25"/>
                </a:lnTo>
                <a:lnTo>
                  <a:pt x="400" y="8"/>
                </a:lnTo>
                <a:lnTo>
                  <a:pt x="424" y="8"/>
                </a:lnTo>
                <a:lnTo>
                  <a:pt x="441" y="8"/>
                </a:lnTo>
                <a:lnTo>
                  <a:pt x="465" y="0"/>
                </a:lnTo>
                <a:lnTo>
                  <a:pt x="489" y="0"/>
                </a:lnTo>
                <a:lnTo>
                  <a:pt x="506" y="0"/>
                </a:lnTo>
                <a:lnTo>
                  <a:pt x="514" y="17"/>
                </a:lnTo>
                <a:lnTo>
                  <a:pt x="538" y="41"/>
                </a:lnTo>
                <a:lnTo>
                  <a:pt x="555" y="57"/>
                </a:lnTo>
                <a:lnTo>
                  <a:pt x="563" y="74"/>
                </a:lnTo>
                <a:lnTo>
                  <a:pt x="587" y="98"/>
                </a:lnTo>
                <a:lnTo>
                  <a:pt x="612" y="122"/>
                </a:lnTo>
                <a:lnTo>
                  <a:pt x="620" y="147"/>
                </a:lnTo>
                <a:lnTo>
                  <a:pt x="636" y="171"/>
                </a:lnTo>
                <a:lnTo>
                  <a:pt x="644" y="196"/>
                </a:lnTo>
                <a:lnTo>
                  <a:pt x="660" y="220"/>
                </a:lnTo>
                <a:lnTo>
                  <a:pt x="677" y="244"/>
                </a:lnTo>
                <a:lnTo>
                  <a:pt x="685" y="261"/>
                </a:lnTo>
                <a:lnTo>
                  <a:pt x="766" y="342"/>
                </a:lnTo>
                <a:lnTo>
                  <a:pt x="831" y="358"/>
                </a:lnTo>
                <a:lnTo>
                  <a:pt x="888" y="375"/>
                </a:lnTo>
                <a:lnTo>
                  <a:pt x="913" y="399"/>
                </a:lnTo>
                <a:lnTo>
                  <a:pt x="986" y="407"/>
                </a:lnTo>
                <a:lnTo>
                  <a:pt x="1043" y="423"/>
                </a:lnTo>
                <a:lnTo>
                  <a:pt x="1059" y="440"/>
                </a:lnTo>
                <a:lnTo>
                  <a:pt x="1108" y="448"/>
                </a:lnTo>
                <a:lnTo>
                  <a:pt x="1140" y="480"/>
                </a:lnTo>
                <a:lnTo>
                  <a:pt x="1206" y="529"/>
                </a:lnTo>
                <a:lnTo>
                  <a:pt x="1222" y="546"/>
                </a:lnTo>
                <a:lnTo>
                  <a:pt x="1246" y="562"/>
                </a:lnTo>
                <a:lnTo>
                  <a:pt x="1271" y="594"/>
                </a:lnTo>
                <a:lnTo>
                  <a:pt x="1279" y="611"/>
                </a:lnTo>
                <a:lnTo>
                  <a:pt x="1303" y="635"/>
                </a:lnTo>
                <a:lnTo>
                  <a:pt x="1336" y="668"/>
                </a:lnTo>
                <a:lnTo>
                  <a:pt x="1393" y="692"/>
                </a:lnTo>
                <a:lnTo>
                  <a:pt x="1458" y="708"/>
                </a:lnTo>
                <a:lnTo>
                  <a:pt x="1507" y="725"/>
                </a:lnTo>
                <a:lnTo>
                  <a:pt x="1531" y="733"/>
                </a:lnTo>
                <a:lnTo>
                  <a:pt x="1555" y="733"/>
                </a:lnTo>
                <a:lnTo>
                  <a:pt x="1572" y="733"/>
                </a:lnTo>
                <a:lnTo>
                  <a:pt x="1637" y="741"/>
                </a:lnTo>
                <a:lnTo>
                  <a:pt x="1661" y="741"/>
                </a:lnTo>
                <a:lnTo>
                  <a:pt x="1710" y="741"/>
                </a:lnTo>
                <a:lnTo>
                  <a:pt x="1759" y="741"/>
                </a:lnTo>
                <a:lnTo>
                  <a:pt x="1808" y="741"/>
                </a:lnTo>
                <a:lnTo>
                  <a:pt x="1856" y="749"/>
                </a:lnTo>
                <a:lnTo>
                  <a:pt x="1922" y="757"/>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50" name="Form 10249">
            <a:extLst>
              <a:ext uri="{FF2B5EF4-FFF2-40B4-BE49-F238E27FC236}">
                <a16:creationId xmlns:a16="http://schemas.microsoft.com/office/drawing/2014/main" id="{02EA1952-F522-49E2-9B40-C0E1DA4657C4}"/>
              </a:ext>
            </a:extLst>
          </p:cNvPr>
          <p:cNvSpPr>
            <a:spLocks/>
          </p:cNvSpPr>
          <p:nvPr/>
        </p:nvSpPr>
        <p:spPr bwMode="auto">
          <a:xfrm>
            <a:off x="914400" y="3581400"/>
            <a:ext cx="2225675" cy="844550"/>
          </a:xfrm>
          <a:custGeom>
            <a:avLst/>
            <a:gdLst>
              <a:gd name="T0" fmla="*/ 0 w 1402"/>
              <a:gd name="T1" fmla="*/ 0 h 532"/>
              <a:gd name="T2" fmla="*/ 18 w 1402"/>
              <a:gd name="T3" fmla="*/ 34 h 532"/>
              <a:gd name="T4" fmla="*/ 42 w 1402"/>
              <a:gd name="T5" fmla="*/ 67 h 532"/>
              <a:gd name="T6" fmla="*/ 50 w 1402"/>
              <a:gd name="T7" fmla="*/ 91 h 532"/>
              <a:gd name="T8" fmla="*/ 66 w 1402"/>
              <a:gd name="T9" fmla="*/ 116 h 532"/>
              <a:gd name="T10" fmla="*/ 75 w 1402"/>
              <a:gd name="T11" fmla="*/ 140 h 532"/>
              <a:gd name="T12" fmla="*/ 83 w 1402"/>
              <a:gd name="T13" fmla="*/ 164 h 532"/>
              <a:gd name="T14" fmla="*/ 99 w 1402"/>
              <a:gd name="T15" fmla="*/ 181 h 532"/>
              <a:gd name="T16" fmla="*/ 123 w 1402"/>
              <a:gd name="T17" fmla="*/ 205 h 532"/>
              <a:gd name="T18" fmla="*/ 140 w 1402"/>
              <a:gd name="T19" fmla="*/ 230 h 532"/>
              <a:gd name="T20" fmla="*/ 164 w 1402"/>
              <a:gd name="T21" fmla="*/ 254 h 532"/>
              <a:gd name="T22" fmla="*/ 188 w 1402"/>
              <a:gd name="T23" fmla="*/ 286 h 532"/>
              <a:gd name="T24" fmla="*/ 205 w 1402"/>
              <a:gd name="T25" fmla="*/ 303 h 532"/>
              <a:gd name="T26" fmla="*/ 237 w 1402"/>
              <a:gd name="T27" fmla="*/ 327 h 532"/>
              <a:gd name="T28" fmla="*/ 254 w 1402"/>
              <a:gd name="T29" fmla="*/ 343 h 532"/>
              <a:gd name="T30" fmla="*/ 319 w 1402"/>
              <a:gd name="T31" fmla="*/ 368 h 532"/>
              <a:gd name="T32" fmla="*/ 368 w 1402"/>
              <a:gd name="T33" fmla="*/ 384 h 532"/>
              <a:gd name="T34" fmla="*/ 416 w 1402"/>
              <a:gd name="T35" fmla="*/ 392 h 532"/>
              <a:gd name="T36" fmla="*/ 433 w 1402"/>
              <a:gd name="T37" fmla="*/ 400 h 532"/>
              <a:gd name="T38" fmla="*/ 481 w 1402"/>
              <a:gd name="T39" fmla="*/ 409 h 532"/>
              <a:gd name="T40" fmla="*/ 498 w 1402"/>
              <a:gd name="T41" fmla="*/ 417 h 532"/>
              <a:gd name="T42" fmla="*/ 547 w 1402"/>
              <a:gd name="T43" fmla="*/ 417 h 532"/>
              <a:gd name="T44" fmla="*/ 571 w 1402"/>
              <a:gd name="T45" fmla="*/ 425 h 532"/>
              <a:gd name="T46" fmla="*/ 628 w 1402"/>
              <a:gd name="T47" fmla="*/ 433 h 532"/>
              <a:gd name="T48" fmla="*/ 652 w 1402"/>
              <a:gd name="T49" fmla="*/ 441 h 532"/>
              <a:gd name="T50" fmla="*/ 709 w 1402"/>
              <a:gd name="T51" fmla="*/ 449 h 532"/>
              <a:gd name="T52" fmla="*/ 726 w 1402"/>
              <a:gd name="T53" fmla="*/ 449 h 532"/>
              <a:gd name="T54" fmla="*/ 774 w 1402"/>
              <a:gd name="T55" fmla="*/ 457 h 532"/>
              <a:gd name="T56" fmla="*/ 799 w 1402"/>
              <a:gd name="T57" fmla="*/ 466 h 532"/>
              <a:gd name="T58" fmla="*/ 864 w 1402"/>
              <a:gd name="T59" fmla="*/ 474 h 532"/>
              <a:gd name="T60" fmla="*/ 913 w 1402"/>
              <a:gd name="T61" fmla="*/ 482 h 532"/>
              <a:gd name="T62" fmla="*/ 945 w 1402"/>
              <a:gd name="T63" fmla="*/ 482 h 532"/>
              <a:gd name="T64" fmla="*/ 1010 w 1402"/>
              <a:gd name="T65" fmla="*/ 490 h 532"/>
              <a:gd name="T66" fmla="*/ 1059 w 1402"/>
              <a:gd name="T67" fmla="*/ 498 h 532"/>
              <a:gd name="T68" fmla="*/ 1132 w 1402"/>
              <a:gd name="T69" fmla="*/ 506 h 532"/>
              <a:gd name="T70" fmla="*/ 1181 w 1402"/>
              <a:gd name="T71" fmla="*/ 506 h 532"/>
              <a:gd name="T72" fmla="*/ 1246 w 1402"/>
              <a:gd name="T73" fmla="*/ 514 h 532"/>
              <a:gd name="T74" fmla="*/ 1263 w 1402"/>
              <a:gd name="T75" fmla="*/ 514 h 532"/>
              <a:gd name="T76" fmla="*/ 1336 w 1402"/>
              <a:gd name="T77" fmla="*/ 522 h 532"/>
              <a:gd name="T78" fmla="*/ 1401 w 1402"/>
              <a:gd name="T79" fmla="*/ 531 h 5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2"/>
              <a:gd name="T121" fmla="*/ 0 h 532"/>
              <a:gd name="T122" fmla="*/ 0 w 1402"/>
              <a:gd name="T123" fmla="*/ 0 h 5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2" h="532">
                <a:moveTo>
                  <a:pt x="0" y="0"/>
                </a:moveTo>
                <a:lnTo>
                  <a:pt x="18" y="34"/>
                </a:lnTo>
                <a:lnTo>
                  <a:pt x="42" y="67"/>
                </a:lnTo>
                <a:lnTo>
                  <a:pt x="50" y="91"/>
                </a:lnTo>
                <a:lnTo>
                  <a:pt x="66" y="116"/>
                </a:lnTo>
                <a:lnTo>
                  <a:pt x="75" y="140"/>
                </a:lnTo>
                <a:lnTo>
                  <a:pt x="83" y="164"/>
                </a:lnTo>
                <a:lnTo>
                  <a:pt x="99" y="181"/>
                </a:lnTo>
                <a:lnTo>
                  <a:pt x="123" y="205"/>
                </a:lnTo>
                <a:lnTo>
                  <a:pt x="140" y="230"/>
                </a:lnTo>
                <a:lnTo>
                  <a:pt x="164" y="254"/>
                </a:lnTo>
                <a:lnTo>
                  <a:pt x="188" y="286"/>
                </a:lnTo>
                <a:lnTo>
                  <a:pt x="205" y="303"/>
                </a:lnTo>
                <a:lnTo>
                  <a:pt x="237" y="327"/>
                </a:lnTo>
                <a:lnTo>
                  <a:pt x="254" y="343"/>
                </a:lnTo>
                <a:lnTo>
                  <a:pt x="319" y="368"/>
                </a:lnTo>
                <a:lnTo>
                  <a:pt x="368" y="384"/>
                </a:lnTo>
                <a:lnTo>
                  <a:pt x="416" y="392"/>
                </a:lnTo>
                <a:lnTo>
                  <a:pt x="433" y="400"/>
                </a:lnTo>
                <a:lnTo>
                  <a:pt x="481" y="409"/>
                </a:lnTo>
                <a:lnTo>
                  <a:pt x="498" y="417"/>
                </a:lnTo>
                <a:lnTo>
                  <a:pt x="547" y="417"/>
                </a:lnTo>
                <a:lnTo>
                  <a:pt x="571" y="425"/>
                </a:lnTo>
                <a:lnTo>
                  <a:pt x="628" y="433"/>
                </a:lnTo>
                <a:lnTo>
                  <a:pt x="652" y="441"/>
                </a:lnTo>
                <a:lnTo>
                  <a:pt x="709" y="449"/>
                </a:lnTo>
                <a:lnTo>
                  <a:pt x="726" y="449"/>
                </a:lnTo>
                <a:lnTo>
                  <a:pt x="774" y="457"/>
                </a:lnTo>
                <a:lnTo>
                  <a:pt x="799" y="466"/>
                </a:lnTo>
                <a:lnTo>
                  <a:pt x="864" y="474"/>
                </a:lnTo>
                <a:lnTo>
                  <a:pt x="913" y="482"/>
                </a:lnTo>
                <a:lnTo>
                  <a:pt x="945" y="482"/>
                </a:lnTo>
                <a:lnTo>
                  <a:pt x="1010" y="490"/>
                </a:lnTo>
                <a:lnTo>
                  <a:pt x="1059" y="498"/>
                </a:lnTo>
                <a:lnTo>
                  <a:pt x="1132" y="506"/>
                </a:lnTo>
                <a:lnTo>
                  <a:pt x="1181" y="506"/>
                </a:lnTo>
                <a:lnTo>
                  <a:pt x="1246" y="514"/>
                </a:lnTo>
                <a:lnTo>
                  <a:pt x="1263" y="514"/>
                </a:lnTo>
                <a:lnTo>
                  <a:pt x="1336" y="522"/>
                </a:lnTo>
                <a:lnTo>
                  <a:pt x="1401" y="531"/>
                </a:lnTo>
              </a:path>
            </a:pathLst>
          </a:custGeom>
          <a:noFill/>
          <a:ln w="12700" cap="rnd" algn="ctr">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51" name="Rechteck 10250">
            <a:extLst>
              <a:ext uri="{FF2B5EF4-FFF2-40B4-BE49-F238E27FC236}">
                <a16:creationId xmlns:a16="http://schemas.microsoft.com/office/drawing/2014/main" id="{870BC286-41AC-40DB-BB75-1FC88DC231B3}"/>
              </a:ext>
            </a:extLst>
          </p:cNvPr>
          <p:cNvSpPr>
            <a:spLocks noChangeArrowheads="1"/>
          </p:cNvSpPr>
          <p:nvPr/>
        </p:nvSpPr>
        <p:spPr bwMode="auto">
          <a:xfrm>
            <a:off x="152400" y="30480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Festland</a:t>
            </a:r>
          </a:p>
        </p:txBody>
      </p:sp>
      <p:sp>
        <p:nvSpPr>
          <p:cNvPr id="10252" name="Rechteck 10251">
            <a:extLst>
              <a:ext uri="{FF2B5EF4-FFF2-40B4-BE49-F238E27FC236}">
                <a16:creationId xmlns:a16="http://schemas.microsoft.com/office/drawing/2014/main" id="{B9CE55FD-9F2E-401C-828E-B47B1B858040}"/>
              </a:ext>
            </a:extLst>
          </p:cNvPr>
          <p:cNvSpPr>
            <a:spLocks noChangeArrowheads="1"/>
          </p:cNvSpPr>
          <p:nvPr/>
        </p:nvSpPr>
        <p:spPr bwMode="auto">
          <a:xfrm>
            <a:off x="457200" y="3344863"/>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FF6633"/>
                </a:solidFill>
                <a:latin typeface="Times New Roman" panose="02020603050405020304" pitchFamily="18" charset="0"/>
              </a:rPr>
              <a:t>Abtrag</a:t>
            </a:r>
          </a:p>
        </p:txBody>
      </p:sp>
      <p:sp>
        <p:nvSpPr>
          <p:cNvPr id="10253" name="Gerade Verbindung 10252">
            <a:extLst>
              <a:ext uri="{FF2B5EF4-FFF2-40B4-BE49-F238E27FC236}">
                <a16:creationId xmlns:a16="http://schemas.microsoft.com/office/drawing/2014/main" id="{C0E23E78-5795-46D7-910F-98DEC55F30B0}"/>
              </a:ext>
            </a:extLst>
          </p:cNvPr>
          <p:cNvSpPr>
            <a:spLocks noChangeShapeType="1"/>
          </p:cNvSpPr>
          <p:nvPr/>
        </p:nvSpPr>
        <p:spPr bwMode="auto">
          <a:xfrm>
            <a:off x="990600" y="3505200"/>
            <a:ext cx="1143000" cy="685800"/>
          </a:xfrm>
          <a:prstGeom prst="line">
            <a:avLst/>
          </a:prstGeom>
          <a:noFill/>
          <a:ln w="12700" algn="ctr">
            <a:solidFill>
              <a:srgbClr val="FF6633"/>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54" name="Rechteck 10253">
            <a:extLst>
              <a:ext uri="{FF2B5EF4-FFF2-40B4-BE49-F238E27FC236}">
                <a16:creationId xmlns:a16="http://schemas.microsoft.com/office/drawing/2014/main" id="{3F1A9702-58E1-4F04-B51C-970F20EB3610}"/>
              </a:ext>
            </a:extLst>
          </p:cNvPr>
          <p:cNvSpPr>
            <a:spLocks noChangeArrowheads="1"/>
          </p:cNvSpPr>
          <p:nvPr/>
        </p:nvSpPr>
        <p:spPr bwMode="auto">
          <a:xfrm>
            <a:off x="1447800" y="36576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FF6633"/>
                </a:solidFill>
                <a:latin typeface="Times New Roman" panose="02020603050405020304" pitchFamily="18" charset="0"/>
              </a:rPr>
              <a:t>Transport</a:t>
            </a:r>
          </a:p>
        </p:txBody>
      </p:sp>
      <p:sp>
        <p:nvSpPr>
          <p:cNvPr id="10255" name="Rechteck 10254">
            <a:extLst>
              <a:ext uri="{FF2B5EF4-FFF2-40B4-BE49-F238E27FC236}">
                <a16:creationId xmlns:a16="http://schemas.microsoft.com/office/drawing/2014/main" id="{0464440A-FFF0-42C3-A8B0-8B20CADF527C}"/>
              </a:ext>
            </a:extLst>
          </p:cNvPr>
          <p:cNvSpPr>
            <a:spLocks noChangeArrowheads="1"/>
          </p:cNvSpPr>
          <p:nvPr/>
        </p:nvSpPr>
        <p:spPr bwMode="auto">
          <a:xfrm>
            <a:off x="762000" y="42672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chemeClr val="accent2"/>
                </a:solidFill>
                <a:latin typeface="Times New Roman" panose="02020603050405020304" pitchFamily="18" charset="0"/>
              </a:rPr>
              <a:t>Flußsystem</a:t>
            </a:r>
          </a:p>
        </p:txBody>
      </p:sp>
      <p:sp>
        <p:nvSpPr>
          <p:cNvPr id="10256" name="Rechteck 10255">
            <a:extLst>
              <a:ext uri="{FF2B5EF4-FFF2-40B4-BE49-F238E27FC236}">
                <a16:creationId xmlns:a16="http://schemas.microsoft.com/office/drawing/2014/main" id="{96A6B51F-DD58-4F87-9343-3FD533D7F278}"/>
              </a:ext>
            </a:extLst>
          </p:cNvPr>
          <p:cNvSpPr>
            <a:spLocks noChangeArrowheads="1"/>
          </p:cNvSpPr>
          <p:nvPr/>
        </p:nvSpPr>
        <p:spPr bwMode="auto">
          <a:xfrm>
            <a:off x="2368550" y="4578350"/>
            <a:ext cx="749300" cy="63500"/>
          </a:xfrm>
          <a:prstGeom prst="rect">
            <a:avLst/>
          </a:prstGeom>
          <a:solidFill>
            <a:srgbClr val="FFFF00"/>
          </a:solidFill>
          <a:ln w="12700" algn="ctr">
            <a:solidFill>
              <a:srgbClr val="FFFF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57" name="Gerade Verbindung 10256">
            <a:extLst>
              <a:ext uri="{FF2B5EF4-FFF2-40B4-BE49-F238E27FC236}">
                <a16:creationId xmlns:a16="http://schemas.microsoft.com/office/drawing/2014/main" id="{5B87E578-12F0-4B88-A5CD-149AEC16C454}"/>
              </a:ext>
            </a:extLst>
          </p:cNvPr>
          <p:cNvSpPr>
            <a:spLocks noChangeShapeType="1"/>
          </p:cNvSpPr>
          <p:nvPr/>
        </p:nvSpPr>
        <p:spPr bwMode="auto">
          <a:xfrm flipV="1">
            <a:off x="2590800" y="3810000"/>
            <a:ext cx="304800" cy="762000"/>
          </a:xfrm>
          <a:prstGeom prst="line">
            <a:avLst/>
          </a:prstGeom>
          <a:noFill/>
          <a:ln w="12700" algn="ctr">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58" name="Rechteck 10257">
            <a:extLst>
              <a:ext uri="{FF2B5EF4-FFF2-40B4-BE49-F238E27FC236}">
                <a16:creationId xmlns:a16="http://schemas.microsoft.com/office/drawing/2014/main" id="{79EDC8F8-0C33-4B41-A41D-7E61082B1189}"/>
              </a:ext>
            </a:extLst>
          </p:cNvPr>
          <p:cNvSpPr>
            <a:spLocks noChangeArrowheads="1"/>
          </p:cNvSpPr>
          <p:nvPr/>
        </p:nvSpPr>
        <p:spPr bwMode="auto">
          <a:xfrm>
            <a:off x="2438400" y="3581400"/>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FFFF00"/>
                </a:solidFill>
                <a:latin typeface="Times New Roman" panose="02020603050405020304" pitchFamily="18" charset="0"/>
              </a:rPr>
              <a:t>Sedimentation</a:t>
            </a:r>
          </a:p>
        </p:txBody>
      </p:sp>
      <p:sp>
        <p:nvSpPr>
          <p:cNvPr id="10259" name="Rechteck 10258">
            <a:extLst>
              <a:ext uri="{FF2B5EF4-FFF2-40B4-BE49-F238E27FC236}">
                <a16:creationId xmlns:a16="http://schemas.microsoft.com/office/drawing/2014/main" id="{497098BB-CD6E-4762-A297-31847F2524A1}"/>
              </a:ext>
            </a:extLst>
          </p:cNvPr>
          <p:cNvSpPr>
            <a:spLocks noChangeArrowheads="1"/>
          </p:cNvSpPr>
          <p:nvPr/>
        </p:nvSpPr>
        <p:spPr bwMode="auto">
          <a:xfrm>
            <a:off x="2971800" y="41148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chemeClr val="accent2"/>
                </a:solidFill>
                <a:latin typeface="Times New Roman" panose="02020603050405020304" pitchFamily="18" charset="0"/>
              </a:rPr>
              <a:t>Meer</a:t>
            </a:r>
          </a:p>
        </p:txBody>
      </p:sp>
      <p:sp>
        <p:nvSpPr>
          <p:cNvPr id="10260" name="Gerade Verbindung 10259">
            <a:extLst>
              <a:ext uri="{FF2B5EF4-FFF2-40B4-BE49-F238E27FC236}">
                <a16:creationId xmlns:a16="http://schemas.microsoft.com/office/drawing/2014/main" id="{EF2601E2-D314-4DE9-8F1B-123C69A7C5AB}"/>
              </a:ext>
            </a:extLst>
          </p:cNvPr>
          <p:cNvSpPr>
            <a:spLocks noChangeShapeType="1"/>
          </p:cNvSpPr>
          <p:nvPr/>
        </p:nvSpPr>
        <p:spPr bwMode="auto">
          <a:xfrm flipH="1">
            <a:off x="1981200" y="4724400"/>
            <a:ext cx="533400" cy="533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1" name="Gerade Verbindung 10260">
            <a:extLst>
              <a:ext uri="{FF2B5EF4-FFF2-40B4-BE49-F238E27FC236}">
                <a16:creationId xmlns:a16="http://schemas.microsoft.com/office/drawing/2014/main" id="{D0BFDB12-87F8-4503-9849-F4061BAA209C}"/>
              </a:ext>
            </a:extLst>
          </p:cNvPr>
          <p:cNvSpPr>
            <a:spLocks noChangeShapeType="1"/>
          </p:cNvSpPr>
          <p:nvPr/>
        </p:nvSpPr>
        <p:spPr bwMode="auto">
          <a:xfrm>
            <a:off x="2743200" y="4724400"/>
            <a:ext cx="381000" cy="685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2" name="Rechteck 10261">
            <a:extLst>
              <a:ext uri="{FF2B5EF4-FFF2-40B4-BE49-F238E27FC236}">
                <a16:creationId xmlns:a16="http://schemas.microsoft.com/office/drawing/2014/main" id="{0BE111A2-9CFE-4E3E-968E-B0757A8CE114}"/>
              </a:ext>
            </a:extLst>
          </p:cNvPr>
          <p:cNvSpPr>
            <a:spLocks noChangeArrowheads="1"/>
          </p:cNvSpPr>
          <p:nvPr/>
        </p:nvSpPr>
        <p:spPr bwMode="auto">
          <a:xfrm>
            <a:off x="1530350" y="5416550"/>
            <a:ext cx="1739900" cy="139700"/>
          </a:xfrm>
          <a:prstGeom prst="rect">
            <a:avLst/>
          </a:prstGeom>
          <a:pattFill prst="dashHorz">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3" name="Rechteck 10262">
            <a:extLst>
              <a:ext uri="{FF2B5EF4-FFF2-40B4-BE49-F238E27FC236}">
                <a16:creationId xmlns:a16="http://schemas.microsoft.com/office/drawing/2014/main" id="{A559C124-54EE-4C39-83A0-9D6F9D553F35}"/>
              </a:ext>
            </a:extLst>
          </p:cNvPr>
          <p:cNvSpPr>
            <a:spLocks noChangeArrowheads="1"/>
          </p:cNvSpPr>
          <p:nvPr/>
        </p:nvSpPr>
        <p:spPr bwMode="auto">
          <a:xfrm>
            <a:off x="1530350" y="5568950"/>
            <a:ext cx="1739900" cy="139700"/>
          </a:xfrm>
          <a:prstGeom prst="rect">
            <a:avLst/>
          </a:prstGeom>
          <a:pattFill prst="pct10">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4" name="Rechteck 10263">
            <a:extLst>
              <a:ext uri="{FF2B5EF4-FFF2-40B4-BE49-F238E27FC236}">
                <a16:creationId xmlns:a16="http://schemas.microsoft.com/office/drawing/2014/main" id="{C1C91259-E792-4C80-A412-366E01BBE6B7}"/>
              </a:ext>
            </a:extLst>
          </p:cNvPr>
          <p:cNvSpPr>
            <a:spLocks noChangeArrowheads="1"/>
          </p:cNvSpPr>
          <p:nvPr/>
        </p:nvSpPr>
        <p:spPr bwMode="auto">
          <a:xfrm>
            <a:off x="1530350" y="5721350"/>
            <a:ext cx="1739900" cy="139700"/>
          </a:xfrm>
          <a:prstGeom prst="rect">
            <a:avLst/>
          </a:prstGeom>
          <a:pattFill prst="dashHorz">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5" name="Rechteck 10264">
            <a:extLst>
              <a:ext uri="{FF2B5EF4-FFF2-40B4-BE49-F238E27FC236}">
                <a16:creationId xmlns:a16="http://schemas.microsoft.com/office/drawing/2014/main" id="{4CB44C63-BBF3-4B53-9F68-7831C050F419}"/>
              </a:ext>
            </a:extLst>
          </p:cNvPr>
          <p:cNvSpPr>
            <a:spLocks noChangeArrowheads="1"/>
          </p:cNvSpPr>
          <p:nvPr/>
        </p:nvSpPr>
        <p:spPr bwMode="auto">
          <a:xfrm>
            <a:off x="1530350" y="5873750"/>
            <a:ext cx="1739900" cy="139700"/>
          </a:xfrm>
          <a:prstGeom prst="rect">
            <a:avLst/>
          </a:prstGeom>
          <a:pattFill prst="pct10">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6" name="Rechteck 10265">
            <a:extLst>
              <a:ext uri="{FF2B5EF4-FFF2-40B4-BE49-F238E27FC236}">
                <a16:creationId xmlns:a16="http://schemas.microsoft.com/office/drawing/2014/main" id="{452CE439-3EFB-4E2F-8011-8B320F065687}"/>
              </a:ext>
            </a:extLst>
          </p:cNvPr>
          <p:cNvSpPr>
            <a:spLocks noChangeArrowheads="1"/>
          </p:cNvSpPr>
          <p:nvPr/>
        </p:nvSpPr>
        <p:spPr bwMode="auto">
          <a:xfrm>
            <a:off x="762000" y="6324600"/>
            <a:ext cx="2667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statigrafische Zeitskala</a:t>
            </a:r>
          </a:p>
        </p:txBody>
      </p:sp>
      <p:sp>
        <p:nvSpPr>
          <p:cNvPr id="10267" name="Rechteck 10266">
            <a:extLst>
              <a:ext uri="{FF2B5EF4-FFF2-40B4-BE49-F238E27FC236}">
                <a16:creationId xmlns:a16="http://schemas.microsoft.com/office/drawing/2014/main" id="{8CD30847-2951-4FAF-A192-1BF86741703D}"/>
              </a:ext>
            </a:extLst>
          </p:cNvPr>
          <p:cNvSpPr>
            <a:spLocks noChangeArrowheads="1"/>
          </p:cNvSpPr>
          <p:nvPr/>
        </p:nvSpPr>
        <p:spPr bwMode="auto">
          <a:xfrm>
            <a:off x="4572000" y="3810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Vorher:</a:t>
            </a:r>
          </a:p>
        </p:txBody>
      </p:sp>
      <p:sp>
        <p:nvSpPr>
          <p:cNvPr id="10268" name="Form 10267">
            <a:extLst>
              <a:ext uri="{FF2B5EF4-FFF2-40B4-BE49-F238E27FC236}">
                <a16:creationId xmlns:a16="http://schemas.microsoft.com/office/drawing/2014/main" id="{A28794DE-9778-469D-B070-0E7EC2CF2234}"/>
              </a:ext>
            </a:extLst>
          </p:cNvPr>
          <p:cNvSpPr>
            <a:spLocks/>
          </p:cNvSpPr>
          <p:nvPr/>
        </p:nvSpPr>
        <p:spPr bwMode="auto">
          <a:xfrm>
            <a:off x="5334000" y="1427163"/>
            <a:ext cx="2805113" cy="427037"/>
          </a:xfrm>
          <a:custGeom>
            <a:avLst/>
            <a:gdLst>
              <a:gd name="T0" fmla="*/ 0 w 1767"/>
              <a:gd name="T1" fmla="*/ 13 h 269"/>
              <a:gd name="T2" fmla="*/ 33 w 1767"/>
              <a:gd name="T3" fmla="*/ 0 h 269"/>
              <a:gd name="T4" fmla="*/ 147 w 1767"/>
              <a:gd name="T5" fmla="*/ 8 h 269"/>
              <a:gd name="T6" fmla="*/ 228 w 1767"/>
              <a:gd name="T7" fmla="*/ 16 h 269"/>
              <a:gd name="T8" fmla="*/ 342 w 1767"/>
              <a:gd name="T9" fmla="*/ 16 h 269"/>
              <a:gd name="T10" fmla="*/ 391 w 1767"/>
              <a:gd name="T11" fmla="*/ 16 h 269"/>
              <a:gd name="T12" fmla="*/ 472 w 1767"/>
              <a:gd name="T13" fmla="*/ 16 h 269"/>
              <a:gd name="T14" fmla="*/ 496 w 1767"/>
              <a:gd name="T15" fmla="*/ 16 h 269"/>
              <a:gd name="T16" fmla="*/ 521 w 1767"/>
              <a:gd name="T17" fmla="*/ 16 h 269"/>
              <a:gd name="T18" fmla="*/ 545 w 1767"/>
              <a:gd name="T19" fmla="*/ 24 h 269"/>
              <a:gd name="T20" fmla="*/ 708 w 1767"/>
              <a:gd name="T21" fmla="*/ 32 h 269"/>
              <a:gd name="T22" fmla="*/ 789 w 1767"/>
              <a:gd name="T23" fmla="*/ 48 h 269"/>
              <a:gd name="T24" fmla="*/ 806 w 1767"/>
              <a:gd name="T25" fmla="*/ 48 h 269"/>
              <a:gd name="T26" fmla="*/ 863 w 1767"/>
              <a:gd name="T27" fmla="*/ 48 h 269"/>
              <a:gd name="T28" fmla="*/ 911 w 1767"/>
              <a:gd name="T29" fmla="*/ 48 h 269"/>
              <a:gd name="T30" fmla="*/ 928 w 1767"/>
              <a:gd name="T31" fmla="*/ 48 h 269"/>
              <a:gd name="T32" fmla="*/ 976 w 1767"/>
              <a:gd name="T33" fmla="*/ 57 h 269"/>
              <a:gd name="T34" fmla="*/ 993 w 1767"/>
              <a:gd name="T35" fmla="*/ 57 h 269"/>
              <a:gd name="T36" fmla="*/ 1050 w 1767"/>
              <a:gd name="T37" fmla="*/ 65 h 269"/>
              <a:gd name="T38" fmla="*/ 1098 w 1767"/>
              <a:gd name="T39" fmla="*/ 73 h 269"/>
              <a:gd name="T40" fmla="*/ 1147 w 1767"/>
              <a:gd name="T41" fmla="*/ 81 h 269"/>
              <a:gd name="T42" fmla="*/ 1204 w 1767"/>
              <a:gd name="T43" fmla="*/ 105 h 269"/>
              <a:gd name="T44" fmla="*/ 1212 w 1767"/>
              <a:gd name="T45" fmla="*/ 122 h 269"/>
              <a:gd name="T46" fmla="*/ 1229 w 1767"/>
              <a:gd name="T47" fmla="*/ 138 h 269"/>
              <a:gd name="T48" fmla="*/ 1261 w 1767"/>
              <a:gd name="T49" fmla="*/ 162 h 269"/>
              <a:gd name="T50" fmla="*/ 1269 w 1767"/>
              <a:gd name="T51" fmla="*/ 179 h 269"/>
              <a:gd name="T52" fmla="*/ 1318 w 1767"/>
              <a:gd name="T53" fmla="*/ 195 h 269"/>
              <a:gd name="T54" fmla="*/ 1367 w 1767"/>
              <a:gd name="T55" fmla="*/ 203 h 269"/>
              <a:gd name="T56" fmla="*/ 1432 w 1767"/>
              <a:gd name="T57" fmla="*/ 219 h 269"/>
              <a:gd name="T58" fmla="*/ 1481 w 1767"/>
              <a:gd name="T59" fmla="*/ 227 h 269"/>
              <a:gd name="T60" fmla="*/ 1530 w 1767"/>
              <a:gd name="T61" fmla="*/ 227 h 269"/>
              <a:gd name="T62" fmla="*/ 1595 w 1767"/>
              <a:gd name="T63" fmla="*/ 252 h 269"/>
              <a:gd name="T64" fmla="*/ 1660 w 1767"/>
              <a:gd name="T65" fmla="*/ 260 h 269"/>
              <a:gd name="T66" fmla="*/ 1709 w 1767"/>
              <a:gd name="T67" fmla="*/ 260 h 269"/>
              <a:gd name="T68" fmla="*/ 1733 w 1767"/>
              <a:gd name="T69" fmla="*/ 268 h 269"/>
              <a:gd name="T70" fmla="*/ 1766 w 1767"/>
              <a:gd name="T71" fmla="*/ 268 h 2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7"/>
              <a:gd name="T109" fmla="*/ 0 h 269"/>
              <a:gd name="T110" fmla="*/ 0 w 1767"/>
              <a:gd name="T111" fmla="*/ 0 h 2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7" h="269">
                <a:moveTo>
                  <a:pt x="0" y="13"/>
                </a:moveTo>
                <a:lnTo>
                  <a:pt x="33" y="0"/>
                </a:lnTo>
                <a:lnTo>
                  <a:pt x="147" y="8"/>
                </a:lnTo>
                <a:lnTo>
                  <a:pt x="228" y="16"/>
                </a:lnTo>
                <a:lnTo>
                  <a:pt x="342" y="16"/>
                </a:lnTo>
                <a:lnTo>
                  <a:pt x="391" y="16"/>
                </a:lnTo>
                <a:lnTo>
                  <a:pt x="472" y="16"/>
                </a:lnTo>
                <a:lnTo>
                  <a:pt x="496" y="16"/>
                </a:lnTo>
                <a:lnTo>
                  <a:pt x="521" y="16"/>
                </a:lnTo>
                <a:lnTo>
                  <a:pt x="545" y="24"/>
                </a:lnTo>
                <a:lnTo>
                  <a:pt x="708" y="32"/>
                </a:lnTo>
                <a:lnTo>
                  <a:pt x="789" y="48"/>
                </a:lnTo>
                <a:lnTo>
                  <a:pt x="806" y="48"/>
                </a:lnTo>
                <a:lnTo>
                  <a:pt x="863" y="48"/>
                </a:lnTo>
                <a:lnTo>
                  <a:pt x="911" y="48"/>
                </a:lnTo>
                <a:lnTo>
                  <a:pt x="928" y="48"/>
                </a:lnTo>
                <a:lnTo>
                  <a:pt x="976" y="57"/>
                </a:lnTo>
                <a:lnTo>
                  <a:pt x="993" y="57"/>
                </a:lnTo>
                <a:lnTo>
                  <a:pt x="1050" y="65"/>
                </a:lnTo>
                <a:lnTo>
                  <a:pt x="1098" y="73"/>
                </a:lnTo>
                <a:lnTo>
                  <a:pt x="1147" y="81"/>
                </a:lnTo>
                <a:lnTo>
                  <a:pt x="1204" y="105"/>
                </a:lnTo>
                <a:lnTo>
                  <a:pt x="1212" y="122"/>
                </a:lnTo>
                <a:lnTo>
                  <a:pt x="1229" y="138"/>
                </a:lnTo>
                <a:lnTo>
                  <a:pt x="1261" y="162"/>
                </a:lnTo>
                <a:lnTo>
                  <a:pt x="1269" y="179"/>
                </a:lnTo>
                <a:lnTo>
                  <a:pt x="1318" y="195"/>
                </a:lnTo>
                <a:lnTo>
                  <a:pt x="1367" y="203"/>
                </a:lnTo>
                <a:lnTo>
                  <a:pt x="1432" y="219"/>
                </a:lnTo>
                <a:lnTo>
                  <a:pt x="1481" y="227"/>
                </a:lnTo>
                <a:lnTo>
                  <a:pt x="1530" y="227"/>
                </a:lnTo>
                <a:lnTo>
                  <a:pt x="1595" y="252"/>
                </a:lnTo>
                <a:lnTo>
                  <a:pt x="1660" y="260"/>
                </a:lnTo>
                <a:lnTo>
                  <a:pt x="1709" y="260"/>
                </a:lnTo>
                <a:lnTo>
                  <a:pt x="1733" y="268"/>
                </a:lnTo>
                <a:lnTo>
                  <a:pt x="1766" y="268"/>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9" name="Gerade Verbindung 10268">
            <a:extLst>
              <a:ext uri="{FF2B5EF4-FFF2-40B4-BE49-F238E27FC236}">
                <a16:creationId xmlns:a16="http://schemas.microsoft.com/office/drawing/2014/main" id="{5685A88D-A6F9-4645-A8C7-B96EA6F5AFAD}"/>
              </a:ext>
            </a:extLst>
          </p:cNvPr>
          <p:cNvSpPr>
            <a:spLocks noChangeShapeType="1"/>
          </p:cNvSpPr>
          <p:nvPr/>
        </p:nvSpPr>
        <p:spPr bwMode="auto">
          <a:xfrm>
            <a:off x="7239000" y="1600200"/>
            <a:ext cx="914400" cy="0"/>
          </a:xfrm>
          <a:prstGeom prst="line">
            <a:avLst/>
          </a:prstGeom>
          <a:noFill/>
          <a:ln w="12700" algn="ctr">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70" name="Form 10269">
            <a:extLst>
              <a:ext uri="{FF2B5EF4-FFF2-40B4-BE49-F238E27FC236}">
                <a16:creationId xmlns:a16="http://schemas.microsoft.com/office/drawing/2014/main" id="{FB5675A4-C32C-4413-B881-566DD76F2294}"/>
              </a:ext>
            </a:extLst>
          </p:cNvPr>
          <p:cNvSpPr>
            <a:spLocks/>
          </p:cNvSpPr>
          <p:nvPr/>
        </p:nvSpPr>
        <p:spPr bwMode="auto">
          <a:xfrm>
            <a:off x="4572000" y="685800"/>
            <a:ext cx="815975" cy="781050"/>
          </a:xfrm>
          <a:custGeom>
            <a:avLst/>
            <a:gdLst>
              <a:gd name="T0" fmla="*/ 0 w 514"/>
              <a:gd name="T1" fmla="*/ 0 h 492"/>
              <a:gd name="T2" fmla="*/ 81 w 514"/>
              <a:gd name="T3" fmla="*/ 11 h 492"/>
              <a:gd name="T4" fmla="*/ 98 w 514"/>
              <a:gd name="T5" fmla="*/ 11 h 492"/>
              <a:gd name="T6" fmla="*/ 122 w 514"/>
              <a:gd name="T7" fmla="*/ 19 h 492"/>
              <a:gd name="T8" fmla="*/ 220 w 514"/>
              <a:gd name="T9" fmla="*/ 68 h 492"/>
              <a:gd name="T10" fmla="*/ 269 w 514"/>
              <a:gd name="T11" fmla="*/ 84 h 492"/>
              <a:gd name="T12" fmla="*/ 334 w 514"/>
              <a:gd name="T13" fmla="*/ 109 h 492"/>
              <a:gd name="T14" fmla="*/ 358 w 514"/>
              <a:gd name="T15" fmla="*/ 141 h 492"/>
              <a:gd name="T16" fmla="*/ 374 w 514"/>
              <a:gd name="T17" fmla="*/ 165 h 492"/>
              <a:gd name="T18" fmla="*/ 374 w 514"/>
              <a:gd name="T19" fmla="*/ 182 h 492"/>
              <a:gd name="T20" fmla="*/ 382 w 514"/>
              <a:gd name="T21" fmla="*/ 206 h 492"/>
              <a:gd name="T22" fmla="*/ 391 w 514"/>
              <a:gd name="T23" fmla="*/ 231 h 492"/>
              <a:gd name="T24" fmla="*/ 399 w 514"/>
              <a:gd name="T25" fmla="*/ 255 h 492"/>
              <a:gd name="T26" fmla="*/ 415 w 514"/>
              <a:gd name="T27" fmla="*/ 288 h 492"/>
              <a:gd name="T28" fmla="*/ 423 w 514"/>
              <a:gd name="T29" fmla="*/ 312 h 492"/>
              <a:gd name="T30" fmla="*/ 431 w 514"/>
              <a:gd name="T31" fmla="*/ 345 h 492"/>
              <a:gd name="T32" fmla="*/ 448 w 514"/>
              <a:gd name="T33" fmla="*/ 369 h 492"/>
              <a:gd name="T34" fmla="*/ 456 w 514"/>
              <a:gd name="T35" fmla="*/ 393 h 492"/>
              <a:gd name="T36" fmla="*/ 464 w 514"/>
              <a:gd name="T37" fmla="*/ 410 h 492"/>
              <a:gd name="T38" fmla="*/ 472 w 514"/>
              <a:gd name="T39" fmla="*/ 434 h 492"/>
              <a:gd name="T40" fmla="*/ 488 w 514"/>
              <a:gd name="T41" fmla="*/ 458 h 492"/>
              <a:gd name="T42" fmla="*/ 496 w 514"/>
              <a:gd name="T43" fmla="*/ 475 h 492"/>
              <a:gd name="T44" fmla="*/ 513 w 514"/>
              <a:gd name="T45" fmla="*/ 491 h 4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4"/>
              <a:gd name="T70" fmla="*/ 0 h 492"/>
              <a:gd name="T71" fmla="*/ 0 w 514"/>
              <a:gd name="T72" fmla="*/ 0 h 4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4" h="492">
                <a:moveTo>
                  <a:pt x="0" y="0"/>
                </a:moveTo>
                <a:lnTo>
                  <a:pt x="81" y="11"/>
                </a:lnTo>
                <a:lnTo>
                  <a:pt x="98" y="11"/>
                </a:lnTo>
                <a:lnTo>
                  <a:pt x="122" y="19"/>
                </a:lnTo>
                <a:lnTo>
                  <a:pt x="220" y="68"/>
                </a:lnTo>
                <a:lnTo>
                  <a:pt x="269" y="84"/>
                </a:lnTo>
                <a:lnTo>
                  <a:pt x="334" y="109"/>
                </a:lnTo>
                <a:lnTo>
                  <a:pt x="358" y="141"/>
                </a:lnTo>
                <a:lnTo>
                  <a:pt x="374" y="165"/>
                </a:lnTo>
                <a:lnTo>
                  <a:pt x="374" y="182"/>
                </a:lnTo>
                <a:lnTo>
                  <a:pt x="382" y="206"/>
                </a:lnTo>
                <a:lnTo>
                  <a:pt x="391" y="231"/>
                </a:lnTo>
                <a:lnTo>
                  <a:pt x="399" y="255"/>
                </a:lnTo>
                <a:lnTo>
                  <a:pt x="415" y="288"/>
                </a:lnTo>
                <a:lnTo>
                  <a:pt x="423" y="312"/>
                </a:lnTo>
                <a:lnTo>
                  <a:pt x="431" y="345"/>
                </a:lnTo>
                <a:lnTo>
                  <a:pt x="448" y="369"/>
                </a:lnTo>
                <a:lnTo>
                  <a:pt x="456" y="393"/>
                </a:lnTo>
                <a:lnTo>
                  <a:pt x="464" y="410"/>
                </a:lnTo>
                <a:lnTo>
                  <a:pt x="472" y="434"/>
                </a:lnTo>
                <a:lnTo>
                  <a:pt x="488" y="458"/>
                </a:lnTo>
                <a:lnTo>
                  <a:pt x="496" y="475"/>
                </a:lnTo>
                <a:lnTo>
                  <a:pt x="513" y="491"/>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1" name="Form 10270">
            <a:extLst>
              <a:ext uri="{FF2B5EF4-FFF2-40B4-BE49-F238E27FC236}">
                <a16:creationId xmlns:a16="http://schemas.microsoft.com/office/drawing/2014/main" id="{55EBCB2B-D365-4B97-9453-F0674D386106}"/>
              </a:ext>
            </a:extLst>
          </p:cNvPr>
          <p:cNvSpPr>
            <a:spLocks/>
          </p:cNvSpPr>
          <p:nvPr/>
        </p:nvSpPr>
        <p:spPr bwMode="auto">
          <a:xfrm>
            <a:off x="7848600" y="1827213"/>
            <a:ext cx="277813" cy="26987"/>
          </a:xfrm>
          <a:custGeom>
            <a:avLst/>
            <a:gdLst>
              <a:gd name="T0" fmla="*/ 0 w 175"/>
              <a:gd name="T1" fmla="*/ 16 h 17"/>
              <a:gd name="T2" fmla="*/ 84 w 175"/>
              <a:gd name="T3" fmla="*/ 0 h 17"/>
              <a:gd name="T4" fmla="*/ 108 w 175"/>
              <a:gd name="T5" fmla="*/ 0 h 17"/>
              <a:gd name="T6" fmla="*/ 157 w 175"/>
              <a:gd name="T7" fmla="*/ 0 h 17"/>
              <a:gd name="T8" fmla="*/ 174 w 175"/>
              <a:gd name="T9" fmla="*/ 0 h 17"/>
              <a:gd name="T10" fmla="*/ 0 60000 65536"/>
              <a:gd name="T11" fmla="*/ 0 60000 65536"/>
              <a:gd name="T12" fmla="*/ 0 60000 65536"/>
              <a:gd name="T13" fmla="*/ 0 60000 65536"/>
              <a:gd name="T14" fmla="*/ 0 60000 65536"/>
              <a:gd name="T15" fmla="*/ 0 w 175"/>
              <a:gd name="T16" fmla="*/ 0 h 17"/>
              <a:gd name="T17" fmla="*/ 0 w 175"/>
              <a:gd name="T18" fmla="*/ 0 h 17"/>
            </a:gdLst>
            <a:ahLst/>
            <a:cxnLst>
              <a:cxn ang="T10">
                <a:pos x="T0" y="T1"/>
              </a:cxn>
              <a:cxn ang="T11">
                <a:pos x="T2" y="T3"/>
              </a:cxn>
              <a:cxn ang="T12">
                <a:pos x="T4" y="T5"/>
              </a:cxn>
              <a:cxn ang="T13">
                <a:pos x="T6" y="T7"/>
              </a:cxn>
              <a:cxn ang="T14">
                <a:pos x="T8" y="T9"/>
              </a:cxn>
            </a:cxnLst>
            <a:rect l="T15" t="T16" r="T17" b="T18"/>
            <a:pathLst>
              <a:path w="175" h="17">
                <a:moveTo>
                  <a:pt x="0" y="16"/>
                </a:moveTo>
                <a:lnTo>
                  <a:pt x="84" y="0"/>
                </a:lnTo>
                <a:lnTo>
                  <a:pt x="108" y="0"/>
                </a:lnTo>
                <a:lnTo>
                  <a:pt x="157" y="0"/>
                </a:lnTo>
                <a:lnTo>
                  <a:pt x="174" y="0"/>
                </a:lnTo>
              </a:path>
            </a:pathLst>
          </a:custGeom>
          <a:noFill/>
          <a:ln w="12700" cap="rnd" algn="ctr">
            <a:solidFill>
              <a:srgbClr val="9966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2" name="Form 10271">
            <a:extLst>
              <a:ext uri="{FF2B5EF4-FFF2-40B4-BE49-F238E27FC236}">
                <a16:creationId xmlns:a16="http://schemas.microsoft.com/office/drawing/2014/main" id="{5B1090ED-2AB5-462A-A041-5C4B03D225B9}"/>
              </a:ext>
            </a:extLst>
          </p:cNvPr>
          <p:cNvSpPr>
            <a:spLocks/>
          </p:cNvSpPr>
          <p:nvPr/>
        </p:nvSpPr>
        <p:spPr bwMode="auto">
          <a:xfrm>
            <a:off x="4646613" y="990600"/>
            <a:ext cx="687387" cy="457200"/>
          </a:xfrm>
          <a:custGeom>
            <a:avLst/>
            <a:gdLst>
              <a:gd name="T0" fmla="*/ 0 w 21650"/>
              <a:gd name="T1" fmla="*/ 0 h 21600"/>
              <a:gd name="T2" fmla="*/ 687387 w 21650"/>
              <a:gd name="T3" fmla="*/ 457200 h 21600"/>
              <a:gd name="T4" fmla="*/ 1587 w 21650"/>
              <a:gd name="T5" fmla="*/ 457200 h 21600"/>
              <a:gd name="T6" fmla="*/ 0 60000 65536"/>
              <a:gd name="T7" fmla="*/ 0 60000 65536"/>
              <a:gd name="T8" fmla="*/ 0 60000 65536"/>
              <a:gd name="T9" fmla="*/ 0 w 21650"/>
              <a:gd name="T10" fmla="*/ 0 h 21600"/>
              <a:gd name="T11" fmla="*/ 0 w 21650"/>
              <a:gd name="T12" fmla="*/ 0 h 21600"/>
            </a:gdLst>
            <a:ahLst/>
            <a:cxnLst>
              <a:cxn ang="T6">
                <a:pos x="T0" y="T1"/>
              </a:cxn>
              <a:cxn ang="T7">
                <a:pos x="T2" y="T3"/>
              </a:cxn>
              <a:cxn ang="T8">
                <a:pos x="T4" y="T5"/>
              </a:cxn>
            </a:cxnLst>
            <a:rect l="T9" t="T10" r="T11" b="T12"/>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3" name="Form 10272">
            <a:extLst>
              <a:ext uri="{FF2B5EF4-FFF2-40B4-BE49-F238E27FC236}">
                <a16:creationId xmlns:a16="http://schemas.microsoft.com/office/drawing/2014/main" id="{DD122C10-35F7-454F-9C05-967369A75961}"/>
              </a:ext>
            </a:extLst>
          </p:cNvPr>
          <p:cNvSpPr>
            <a:spLocks/>
          </p:cNvSpPr>
          <p:nvPr/>
        </p:nvSpPr>
        <p:spPr bwMode="auto">
          <a:xfrm>
            <a:off x="7772400" y="1752600"/>
            <a:ext cx="598488" cy="36513"/>
          </a:xfrm>
          <a:custGeom>
            <a:avLst/>
            <a:gdLst>
              <a:gd name="T0" fmla="*/ 0 w 377"/>
              <a:gd name="T1" fmla="*/ 0 h 23"/>
              <a:gd name="T2" fmla="*/ 83 w 377"/>
              <a:gd name="T3" fmla="*/ 14 h 23"/>
              <a:gd name="T4" fmla="*/ 132 w 377"/>
              <a:gd name="T5" fmla="*/ 14 h 23"/>
              <a:gd name="T6" fmla="*/ 222 w 377"/>
              <a:gd name="T7" fmla="*/ 14 h 23"/>
              <a:gd name="T8" fmla="*/ 254 w 377"/>
              <a:gd name="T9" fmla="*/ 22 h 23"/>
              <a:gd name="T10" fmla="*/ 327 w 377"/>
              <a:gd name="T11" fmla="*/ 22 h 23"/>
              <a:gd name="T12" fmla="*/ 376 w 377"/>
              <a:gd name="T13" fmla="*/ 22 h 23"/>
              <a:gd name="T14" fmla="*/ 0 w 377"/>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377"/>
              <a:gd name="T25" fmla="*/ 0 h 23"/>
              <a:gd name="T26" fmla="*/ 0 w 377"/>
              <a:gd name="T27" fmla="*/ 0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7" h="23">
                <a:moveTo>
                  <a:pt x="0" y="0"/>
                </a:moveTo>
                <a:lnTo>
                  <a:pt x="83" y="14"/>
                </a:lnTo>
                <a:lnTo>
                  <a:pt x="132" y="14"/>
                </a:lnTo>
                <a:lnTo>
                  <a:pt x="222" y="14"/>
                </a:lnTo>
                <a:lnTo>
                  <a:pt x="254" y="22"/>
                </a:lnTo>
                <a:lnTo>
                  <a:pt x="327" y="22"/>
                </a:lnTo>
                <a:lnTo>
                  <a:pt x="376" y="22"/>
                </a:lnTo>
                <a:lnTo>
                  <a:pt x="0" y="0"/>
                </a:lnTo>
              </a:path>
            </a:pathLst>
          </a:custGeom>
          <a:solidFill>
            <a:schemeClr val="accent1"/>
          </a:solidFill>
          <a:ln w="12700" cap="rnd" algn="ctr">
            <a:solidFill>
              <a:srgbClr val="996633"/>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4" name="Form 10273">
            <a:extLst>
              <a:ext uri="{FF2B5EF4-FFF2-40B4-BE49-F238E27FC236}">
                <a16:creationId xmlns:a16="http://schemas.microsoft.com/office/drawing/2014/main" id="{D750C285-5B18-4430-B618-919CFF368E3D}"/>
              </a:ext>
            </a:extLst>
          </p:cNvPr>
          <p:cNvSpPr>
            <a:spLocks/>
          </p:cNvSpPr>
          <p:nvPr/>
        </p:nvSpPr>
        <p:spPr bwMode="auto">
          <a:xfrm>
            <a:off x="4724400" y="1371600"/>
            <a:ext cx="623888" cy="82550"/>
          </a:xfrm>
          <a:custGeom>
            <a:avLst/>
            <a:gdLst>
              <a:gd name="T0" fmla="*/ 0 w 393"/>
              <a:gd name="T1" fmla="*/ 0 h 52"/>
              <a:gd name="T2" fmla="*/ 91 w 393"/>
              <a:gd name="T3" fmla="*/ 2 h 52"/>
              <a:gd name="T4" fmla="*/ 116 w 393"/>
              <a:gd name="T5" fmla="*/ 2 h 52"/>
              <a:gd name="T6" fmla="*/ 221 w 393"/>
              <a:gd name="T7" fmla="*/ 51 h 52"/>
              <a:gd name="T8" fmla="*/ 270 w 393"/>
              <a:gd name="T9" fmla="*/ 51 h 52"/>
              <a:gd name="T10" fmla="*/ 368 w 393"/>
              <a:gd name="T11" fmla="*/ 51 h 52"/>
              <a:gd name="T12" fmla="*/ 392 w 393"/>
              <a:gd name="T13" fmla="*/ 51 h 52"/>
              <a:gd name="T14" fmla="*/ 0 60000 65536"/>
              <a:gd name="T15" fmla="*/ 0 60000 65536"/>
              <a:gd name="T16" fmla="*/ 0 60000 65536"/>
              <a:gd name="T17" fmla="*/ 0 60000 65536"/>
              <a:gd name="T18" fmla="*/ 0 60000 65536"/>
              <a:gd name="T19" fmla="*/ 0 60000 65536"/>
              <a:gd name="T20" fmla="*/ 0 60000 65536"/>
              <a:gd name="T21" fmla="*/ 0 w 393"/>
              <a:gd name="T22" fmla="*/ 0 h 52"/>
              <a:gd name="T23" fmla="*/ 0 w 393"/>
              <a:gd name="T24" fmla="*/ 0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 h="52">
                <a:moveTo>
                  <a:pt x="0" y="0"/>
                </a:moveTo>
                <a:lnTo>
                  <a:pt x="91" y="2"/>
                </a:lnTo>
                <a:lnTo>
                  <a:pt x="116" y="2"/>
                </a:lnTo>
                <a:lnTo>
                  <a:pt x="221" y="51"/>
                </a:lnTo>
                <a:lnTo>
                  <a:pt x="270" y="51"/>
                </a:lnTo>
                <a:lnTo>
                  <a:pt x="368" y="51"/>
                </a:lnTo>
                <a:lnTo>
                  <a:pt x="392" y="51"/>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5" name="Form 10274">
            <a:extLst>
              <a:ext uri="{FF2B5EF4-FFF2-40B4-BE49-F238E27FC236}">
                <a16:creationId xmlns:a16="http://schemas.microsoft.com/office/drawing/2014/main" id="{95F3D379-D1FF-45AD-AE55-EA605B95B1EF}"/>
              </a:ext>
            </a:extLst>
          </p:cNvPr>
          <p:cNvSpPr>
            <a:spLocks/>
          </p:cNvSpPr>
          <p:nvPr/>
        </p:nvSpPr>
        <p:spPr bwMode="auto">
          <a:xfrm>
            <a:off x="7258050" y="1658938"/>
            <a:ext cx="958850" cy="53975"/>
          </a:xfrm>
          <a:custGeom>
            <a:avLst/>
            <a:gdLst>
              <a:gd name="T0" fmla="*/ 36 w 604"/>
              <a:gd name="T1" fmla="*/ 11 h 34"/>
              <a:gd name="T2" fmla="*/ 74 w 604"/>
              <a:gd name="T3" fmla="*/ 8 h 34"/>
              <a:gd name="T4" fmla="*/ 36 w 604"/>
              <a:gd name="T5" fmla="*/ 11 h 34"/>
              <a:gd name="T6" fmla="*/ 0 w 604"/>
              <a:gd name="T7" fmla="*/ 0 h 34"/>
              <a:gd name="T8" fmla="*/ 36 w 604"/>
              <a:gd name="T9" fmla="*/ 11 h 34"/>
              <a:gd name="T10" fmla="*/ 82 w 604"/>
              <a:gd name="T11" fmla="*/ 0 h 34"/>
              <a:gd name="T12" fmla="*/ 147 w 604"/>
              <a:gd name="T13" fmla="*/ 0 h 34"/>
              <a:gd name="T14" fmla="*/ 212 w 604"/>
              <a:gd name="T15" fmla="*/ 8 h 34"/>
              <a:gd name="T16" fmla="*/ 236 w 604"/>
              <a:gd name="T17" fmla="*/ 8 h 34"/>
              <a:gd name="T18" fmla="*/ 253 w 604"/>
              <a:gd name="T19" fmla="*/ 8 h 34"/>
              <a:gd name="T20" fmla="*/ 277 w 604"/>
              <a:gd name="T21" fmla="*/ 8 h 34"/>
              <a:gd name="T22" fmla="*/ 342 w 604"/>
              <a:gd name="T23" fmla="*/ 8 h 34"/>
              <a:gd name="T24" fmla="*/ 367 w 604"/>
              <a:gd name="T25" fmla="*/ 8 h 34"/>
              <a:gd name="T26" fmla="*/ 432 w 604"/>
              <a:gd name="T27" fmla="*/ 8 h 34"/>
              <a:gd name="T28" fmla="*/ 464 w 604"/>
              <a:gd name="T29" fmla="*/ 8 h 34"/>
              <a:gd name="T30" fmla="*/ 489 w 604"/>
              <a:gd name="T31" fmla="*/ 8 h 34"/>
              <a:gd name="T32" fmla="*/ 513 w 604"/>
              <a:gd name="T33" fmla="*/ 16 h 34"/>
              <a:gd name="T34" fmla="*/ 537 w 604"/>
              <a:gd name="T35" fmla="*/ 24 h 34"/>
              <a:gd name="T36" fmla="*/ 554 w 604"/>
              <a:gd name="T37" fmla="*/ 24 h 34"/>
              <a:gd name="T38" fmla="*/ 578 w 604"/>
              <a:gd name="T39" fmla="*/ 24 h 34"/>
              <a:gd name="T40" fmla="*/ 603 w 604"/>
              <a:gd name="T41" fmla="*/ 33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4"/>
              <a:gd name="T64" fmla="*/ 0 h 34"/>
              <a:gd name="T65" fmla="*/ 0 w 604"/>
              <a:gd name="T66" fmla="*/ 0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4" h="34">
                <a:moveTo>
                  <a:pt x="36" y="11"/>
                </a:moveTo>
                <a:lnTo>
                  <a:pt x="74" y="8"/>
                </a:lnTo>
                <a:lnTo>
                  <a:pt x="36" y="11"/>
                </a:lnTo>
                <a:lnTo>
                  <a:pt x="0" y="0"/>
                </a:lnTo>
                <a:lnTo>
                  <a:pt x="36" y="11"/>
                </a:lnTo>
                <a:lnTo>
                  <a:pt x="82" y="0"/>
                </a:lnTo>
                <a:lnTo>
                  <a:pt x="147" y="0"/>
                </a:lnTo>
                <a:lnTo>
                  <a:pt x="212" y="8"/>
                </a:lnTo>
                <a:lnTo>
                  <a:pt x="236" y="8"/>
                </a:lnTo>
                <a:lnTo>
                  <a:pt x="253" y="8"/>
                </a:lnTo>
                <a:lnTo>
                  <a:pt x="277" y="8"/>
                </a:lnTo>
                <a:lnTo>
                  <a:pt x="342" y="8"/>
                </a:lnTo>
                <a:lnTo>
                  <a:pt x="367" y="8"/>
                </a:lnTo>
                <a:lnTo>
                  <a:pt x="432" y="8"/>
                </a:lnTo>
                <a:lnTo>
                  <a:pt x="464" y="8"/>
                </a:lnTo>
                <a:lnTo>
                  <a:pt x="489" y="8"/>
                </a:lnTo>
                <a:lnTo>
                  <a:pt x="513" y="16"/>
                </a:lnTo>
                <a:lnTo>
                  <a:pt x="537" y="24"/>
                </a:lnTo>
                <a:lnTo>
                  <a:pt x="554" y="24"/>
                </a:lnTo>
                <a:lnTo>
                  <a:pt x="578" y="24"/>
                </a:lnTo>
                <a:lnTo>
                  <a:pt x="603" y="33"/>
                </a:lnTo>
              </a:path>
            </a:pathLst>
          </a:custGeom>
          <a:solidFill>
            <a:srgbClr val="996633"/>
          </a:solidFill>
          <a:ln w="12700" cap="rnd" algn="ctr">
            <a:solidFill>
              <a:srgbClr val="996633"/>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6" name="Rechteck 10275">
            <a:extLst>
              <a:ext uri="{FF2B5EF4-FFF2-40B4-BE49-F238E27FC236}">
                <a16:creationId xmlns:a16="http://schemas.microsoft.com/office/drawing/2014/main" id="{1908A939-F2E2-4944-97CE-D398247BE65E}"/>
              </a:ext>
            </a:extLst>
          </p:cNvPr>
          <p:cNvSpPr>
            <a:spLocks noChangeArrowheads="1"/>
          </p:cNvSpPr>
          <p:nvPr/>
        </p:nvSpPr>
        <p:spPr bwMode="auto">
          <a:xfrm>
            <a:off x="4724400" y="2133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Nachher:</a:t>
            </a:r>
          </a:p>
        </p:txBody>
      </p:sp>
      <p:sp>
        <p:nvSpPr>
          <p:cNvPr id="10277" name="Form 10276">
            <a:extLst>
              <a:ext uri="{FF2B5EF4-FFF2-40B4-BE49-F238E27FC236}">
                <a16:creationId xmlns:a16="http://schemas.microsoft.com/office/drawing/2014/main" id="{8EA1E09D-5C38-4967-8881-6123D43B0CC1}"/>
              </a:ext>
            </a:extLst>
          </p:cNvPr>
          <p:cNvSpPr>
            <a:spLocks/>
          </p:cNvSpPr>
          <p:nvPr/>
        </p:nvSpPr>
        <p:spPr bwMode="auto">
          <a:xfrm>
            <a:off x="4495800" y="2679700"/>
            <a:ext cx="3927475" cy="957263"/>
          </a:xfrm>
          <a:custGeom>
            <a:avLst/>
            <a:gdLst>
              <a:gd name="T0" fmla="*/ 89 w 2474"/>
              <a:gd name="T1" fmla="*/ 496 h 603"/>
              <a:gd name="T2" fmla="*/ 284 w 2474"/>
              <a:gd name="T3" fmla="*/ 496 h 603"/>
              <a:gd name="T4" fmla="*/ 325 w 2474"/>
              <a:gd name="T5" fmla="*/ 496 h 603"/>
              <a:gd name="T6" fmla="*/ 390 w 2474"/>
              <a:gd name="T7" fmla="*/ 472 h 603"/>
              <a:gd name="T8" fmla="*/ 430 w 2474"/>
              <a:gd name="T9" fmla="*/ 358 h 603"/>
              <a:gd name="T10" fmla="*/ 447 w 2474"/>
              <a:gd name="T11" fmla="*/ 244 h 603"/>
              <a:gd name="T12" fmla="*/ 471 w 2474"/>
              <a:gd name="T13" fmla="*/ 146 h 603"/>
              <a:gd name="T14" fmla="*/ 487 w 2474"/>
              <a:gd name="T15" fmla="*/ 81 h 603"/>
              <a:gd name="T16" fmla="*/ 528 w 2474"/>
              <a:gd name="T17" fmla="*/ 16 h 603"/>
              <a:gd name="T18" fmla="*/ 609 w 2474"/>
              <a:gd name="T19" fmla="*/ 0 h 603"/>
              <a:gd name="T20" fmla="*/ 675 w 2474"/>
              <a:gd name="T21" fmla="*/ 0 h 603"/>
              <a:gd name="T22" fmla="*/ 797 w 2474"/>
              <a:gd name="T23" fmla="*/ 24 h 603"/>
              <a:gd name="T24" fmla="*/ 821 w 2474"/>
              <a:gd name="T25" fmla="*/ 73 h 603"/>
              <a:gd name="T26" fmla="*/ 862 w 2474"/>
              <a:gd name="T27" fmla="*/ 114 h 603"/>
              <a:gd name="T28" fmla="*/ 1008 w 2474"/>
              <a:gd name="T29" fmla="*/ 171 h 603"/>
              <a:gd name="T30" fmla="*/ 1114 w 2474"/>
              <a:gd name="T31" fmla="*/ 179 h 603"/>
              <a:gd name="T32" fmla="*/ 1155 w 2474"/>
              <a:gd name="T33" fmla="*/ 179 h 603"/>
              <a:gd name="T34" fmla="*/ 1228 w 2474"/>
              <a:gd name="T35" fmla="*/ 179 h 603"/>
              <a:gd name="T36" fmla="*/ 1309 w 2474"/>
              <a:gd name="T37" fmla="*/ 171 h 603"/>
              <a:gd name="T38" fmla="*/ 1366 w 2474"/>
              <a:gd name="T39" fmla="*/ 155 h 603"/>
              <a:gd name="T40" fmla="*/ 1415 w 2474"/>
              <a:gd name="T41" fmla="*/ 122 h 603"/>
              <a:gd name="T42" fmla="*/ 1456 w 2474"/>
              <a:gd name="T43" fmla="*/ 90 h 603"/>
              <a:gd name="T44" fmla="*/ 1553 w 2474"/>
              <a:gd name="T45" fmla="*/ 73 h 603"/>
              <a:gd name="T46" fmla="*/ 1594 w 2474"/>
              <a:gd name="T47" fmla="*/ 57 h 603"/>
              <a:gd name="T48" fmla="*/ 1635 w 2474"/>
              <a:gd name="T49" fmla="*/ 57 h 603"/>
              <a:gd name="T50" fmla="*/ 1724 w 2474"/>
              <a:gd name="T51" fmla="*/ 73 h 603"/>
              <a:gd name="T52" fmla="*/ 1887 w 2474"/>
              <a:gd name="T53" fmla="*/ 220 h 603"/>
              <a:gd name="T54" fmla="*/ 1911 w 2474"/>
              <a:gd name="T55" fmla="*/ 317 h 603"/>
              <a:gd name="T56" fmla="*/ 1936 w 2474"/>
              <a:gd name="T57" fmla="*/ 391 h 603"/>
              <a:gd name="T58" fmla="*/ 1968 w 2474"/>
              <a:gd name="T59" fmla="*/ 464 h 603"/>
              <a:gd name="T60" fmla="*/ 2123 w 2474"/>
              <a:gd name="T61" fmla="*/ 562 h 603"/>
              <a:gd name="T62" fmla="*/ 2229 w 2474"/>
              <a:gd name="T63" fmla="*/ 586 h 603"/>
              <a:gd name="T64" fmla="*/ 2334 w 2474"/>
              <a:gd name="T65" fmla="*/ 602 h 603"/>
              <a:gd name="T66" fmla="*/ 2399 w 2474"/>
              <a:gd name="T67" fmla="*/ 602 h 603"/>
              <a:gd name="T68" fmla="*/ 2440 w 2474"/>
              <a:gd name="T69" fmla="*/ 602 h 6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4"/>
              <a:gd name="T106" fmla="*/ 0 h 603"/>
              <a:gd name="T107" fmla="*/ 0 w 2474"/>
              <a:gd name="T108" fmla="*/ 0 h 6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4" h="603">
                <a:moveTo>
                  <a:pt x="0" y="520"/>
                </a:moveTo>
                <a:lnTo>
                  <a:pt x="89" y="496"/>
                </a:lnTo>
                <a:lnTo>
                  <a:pt x="186" y="496"/>
                </a:lnTo>
                <a:lnTo>
                  <a:pt x="284" y="496"/>
                </a:lnTo>
                <a:lnTo>
                  <a:pt x="308" y="496"/>
                </a:lnTo>
                <a:lnTo>
                  <a:pt x="325" y="496"/>
                </a:lnTo>
                <a:lnTo>
                  <a:pt x="373" y="488"/>
                </a:lnTo>
                <a:lnTo>
                  <a:pt x="390" y="472"/>
                </a:lnTo>
                <a:lnTo>
                  <a:pt x="414" y="407"/>
                </a:lnTo>
                <a:lnTo>
                  <a:pt x="430" y="358"/>
                </a:lnTo>
                <a:lnTo>
                  <a:pt x="439" y="293"/>
                </a:lnTo>
                <a:lnTo>
                  <a:pt x="447" y="244"/>
                </a:lnTo>
                <a:lnTo>
                  <a:pt x="463" y="195"/>
                </a:lnTo>
                <a:lnTo>
                  <a:pt x="471" y="146"/>
                </a:lnTo>
                <a:lnTo>
                  <a:pt x="479" y="98"/>
                </a:lnTo>
                <a:lnTo>
                  <a:pt x="487" y="81"/>
                </a:lnTo>
                <a:lnTo>
                  <a:pt x="504" y="33"/>
                </a:lnTo>
                <a:lnTo>
                  <a:pt x="528" y="16"/>
                </a:lnTo>
                <a:lnTo>
                  <a:pt x="552" y="8"/>
                </a:lnTo>
                <a:lnTo>
                  <a:pt x="609" y="0"/>
                </a:lnTo>
                <a:lnTo>
                  <a:pt x="626" y="0"/>
                </a:lnTo>
                <a:lnTo>
                  <a:pt x="675" y="0"/>
                </a:lnTo>
                <a:lnTo>
                  <a:pt x="780" y="16"/>
                </a:lnTo>
                <a:lnTo>
                  <a:pt x="797" y="24"/>
                </a:lnTo>
                <a:lnTo>
                  <a:pt x="813" y="41"/>
                </a:lnTo>
                <a:lnTo>
                  <a:pt x="821" y="73"/>
                </a:lnTo>
                <a:lnTo>
                  <a:pt x="829" y="90"/>
                </a:lnTo>
                <a:lnTo>
                  <a:pt x="862" y="114"/>
                </a:lnTo>
                <a:lnTo>
                  <a:pt x="927" y="122"/>
                </a:lnTo>
                <a:lnTo>
                  <a:pt x="1008" y="171"/>
                </a:lnTo>
                <a:lnTo>
                  <a:pt x="1065" y="179"/>
                </a:lnTo>
                <a:lnTo>
                  <a:pt x="1114" y="179"/>
                </a:lnTo>
                <a:lnTo>
                  <a:pt x="1138" y="179"/>
                </a:lnTo>
                <a:lnTo>
                  <a:pt x="1155" y="179"/>
                </a:lnTo>
                <a:lnTo>
                  <a:pt x="1179" y="179"/>
                </a:lnTo>
                <a:lnTo>
                  <a:pt x="1228" y="179"/>
                </a:lnTo>
                <a:lnTo>
                  <a:pt x="1252" y="179"/>
                </a:lnTo>
                <a:lnTo>
                  <a:pt x="1309" y="171"/>
                </a:lnTo>
                <a:lnTo>
                  <a:pt x="1342" y="163"/>
                </a:lnTo>
                <a:lnTo>
                  <a:pt x="1366" y="155"/>
                </a:lnTo>
                <a:lnTo>
                  <a:pt x="1391" y="138"/>
                </a:lnTo>
                <a:lnTo>
                  <a:pt x="1415" y="122"/>
                </a:lnTo>
                <a:lnTo>
                  <a:pt x="1431" y="98"/>
                </a:lnTo>
                <a:lnTo>
                  <a:pt x="1456" y="90"/>
                </a:lnTo>
                <a:lnTo>
                  <a:pt x="1529" y="81"/>
                </a:lnTo>
                <a:lnTo>
                  <a:pt x="1553" y="73"/>
                </a:lnTo>
                <a:lnTo>
                  <a:pt x="1570" y="65"/>
                </a:lnTo>
                <a:lnTo>
                  <a:pt x="1594" y="57"/>
                </a:lnTo>
                <a:lnTo>
                  <a:pt x="1618" y="57"/>
                </a:lnTo>
                <a:lnTo>
                  <a:pt x="1635" y="57"/>
                </a:lnTo>
                <a:lnTo>
                  <a:pt x="1659" y="57"/>
                </a:lnTo>
                <a:lnTo>
                  <a:pt x="1724" y="73"/>
                </a:lnTo>
                <a:lnTo>
                  <a:pt x="1822" y="155"/>
                </a:lnTo>
                <a:lnTo>
                  <a:pt x="1887" y="220"/>
                </a:lnTo>
                <a:lnTo>
                  <a:pt x="1903" y="252"/>
                </a:lnTo>
                <a:lnTo>
                  <a:pt x="1911" y="317"/>
                </a:lnTo>
                <a:lnTo>
                  <a:pt x="1928" y="366"/>
                </a:lnTo>
                <a:lnTo>
                  <a:pt x="1936" y="391"/>
                </a:lnTo>
                <a:lnTo>
                  <a:pt x="1960" y="415"/>
                </a:lnTo>
                <a:lnTo>
                  <a:pt x="1968" y="464"/>
                </a:lnTo>
                <a:lnTo>
                  <a:pt x="2041" y="513"/>
                </a:lnTo>
                <a:lnTo>
                  <a:pt x="2123" y="562"/>
                </a:lnTo>
                <a:lnTo>
                  <a:pt x="2147" y="578"/>
                </a:lnTo>
                <a:lnTo>
                  <a:pt x="2229" y="586"/>
                </a:lnTo>
                <a:lnTo>
                  <a:pt x="2310" y="594"/>
                </a:lnTo>
                <a:lnTo>
                  <a:pt x="2334" y="602"/>
                </a:lnTo>
                <a:lnTo>
                  <a:pt x="2351" y="602"/>
                </a:lnTo>
                <a:lnTo>
                  <a:pt x="2399" y="602"/>
                </a:lnTo>
                <a:lnTo>
                  <a:pt x="2416" y="602"/>
                </a:lnTo>
                <a:lnTo>
                  <a:pt x="2440" y="602"/>
                </a:lnTo>
                <a:lnTo>
                  <a:pt x="2473" y="602"/>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8" name="Form 10277">
            <a:extLst>
              <a:ext uri="{FF2B5EF4-FFF2-40B4-BE49-F238E27FC236}">
                <a16:creationId xmlns:a16="http://schemas.microsoft.com/office/drawing/2014/main" id="{32F3A143-2471-43B0-963B-E493259C0365}"/>
              </a:ext>
            </a:extLst>
          </p:cNvPr>
          <p:cNvSpPr>
            <a:spLocks/>
          </p:cNvSpPr>
          <p:nvPr/>
        </p:nvSpPr>
        <p:spPr bwMode="auto">
          <a:xfrm>
            <a:off x="5791200" y="2757488"/>
            <a:ext cx="965200" cy="246062"/>
          </a:xfrm>
          <a:custGeom>
            <a:avLst/>
            <a:gdLst>
              <a:gd name="T0" fmla="*/ 0 w 608"/>
              <a:gd name="T1" fmla="*/ 39 h 155"/>
              <a:gd name="T2" fmla="*/ 38 w 608"/>
              <a:gd name="T3" fmla="*/ 57 h 155"/>
              <a:gd name="T4" fmla="*/ 62 w 608"/>
              <a:gd name="T5" fmla="*/ 73 h 155"/>
              <a:gd name="T6" fmla="*/ 86 w 608"/>
              <a:gd name="T7" fmla="*/ 89 h 155"/>
              <a:gd name="T8" fmla="*/ 103 w 608"/>
              <a:gd name="T9" fmla="*/ 89 h 155"/>
              <a:gd name="T10" fmla="*/ 127 w 608"/>
              <a:gd name="T11" fmla="*/ 106 h 155"/>
              <a:gd name="T12" fmla="*/ 151 w 608"/>
              <a:gd name="T13" fmla="*/ 114 h 155"/>
              <a:gd name="T14" fmla="*/ 168 w 608"/>
              <a:gd name="T15" fmla="*/ 122 h 155"/>
              <a:gd name="T16" fmla="*/ 192 w 608"/>
              <a:gd name="T17" fmla="*/ 122 h 155"/>
              <a:gd name="T18" fmla="*/ 225 w 608"/>
              <a:gd name="T19" fmla="*/ 130 h 155"/>
              <a:gd name="T20" fmla="*/ 282 w 608"/>
              <a:gd name="T21" fmla="*/ 138 h 155"/>
              <a:gd name="T22" fmla="*/ 306 w 608"/>
              <a:gd name="T23" fmla="*/ 146 h 155"/>
              <a:gd name="T24" fmla="*/ 339 w 608"/>
              <a:gd name="T25" fmla="*/ 146 h 155"/>
              <a:gd name="T26" fmla="*/ 371 w 608"/>
              <a:gd name="T27" fmla="*/ 154 h 155"/>
              <a:gd name="T28" fmla="*/ 396 w 608"/>
              <a:gd name="T29" fmla="*/ 154 h 155"/>
              <a:gd name="T30" fmla="*/ 420 w 608"/>
              <a:gd name="T31" fmla="*/ 154 h 155"/>
              <a:gd name="T32" fmla="*/ 444 w 608"/>
              <a:gd name="T33" fmla="*/ 154 h 155"/>
              <a:gd name="T34" fmla="*/ 469 w 608"/>
              <a:gd name="T35" fmla="*/ 154 h 155"/>
              <a:gd name="T36" fmla="*/ 493 w 608"/>
              <a:gd name="T37" fmla="*/ 154 h 155"/>
              <a:gd name="T38" fmla="*/ 518 w 608"/>
              <a:gd name="T39" fmla="*/ 154 h 155"/>
              <a:gd name="T40" fmla="*/ 550 w 608"/>
              <a:gd name="T41" fmla="*/ 154 h 155"/>
              <a:gd name="T42" fmla="*/ 575 w 608"/>
              <a:gd name="T43" fmla="*/ 154 h 155"/>
              <a:gd name="T44" fmla="*/ 599 w 608"/>
              <a:gd name="T45" fmla="*/ 154 h 155"/>
              <a:gd name="T46" fmla="*/ 607 w 608"/>
              <a:gd name="T47" fmla="*/ 130 h 155"/>
              <a:gd name="T48" fmla="*/ 607 w 608"/>
              <a:gd name="T49" fmla="*/ 106 h 155"/>
              <a:gd name="T50" fmla="*/ 607 w 608"/>
              <a:gd name="T51" fmla="*/ 89 h 155"/>
              <a:gd name="T52" fmla="*/ 607 w 608"/>
              <a:gd name="T53" fmla="*/ 65 h 155"/>
              <a:gd name="T54" fmla="*/ 526 w 608"/>
              <a:gd name="T55" fmla="*/ 16 h 155"/>
              <a:gd name="T56" fmla="*/ 509 w 608"/>
              <a:gd name="T57" fmla="*/ 8 h 155"/>
              <a:gd name="T58" fmla="*/ 485 w 608"/>
              <a:gd name="T59" fmla="*/ 8 h 155"/>
              <a:gd name="T60" fmla="*/ 461 w 608"/>
              <a:gd name="T61" fmla="*/ 8 h 155"/>
              <a:gd name="T62" fmla="*/ 444 w 608"/>
              <a:gd name="T63" fmla="*/ 8 h 155"/>
              <a:gd name="T64" fmla="*/ 363 w 608"/>
              <a:gd name="T65" fmla="*/ 8 h 155"/>
              <a:gd name="T66" fmla="*/ 314 w 608"/>
              <a:gd name="T67" fmla="*/ 8 h 155"/>
              <a:gd name="T68" fmla="*/ 265 w 608"/>
              <a:gd name="T69" fmla="*/ 8 h 155"/>
              <a:gd name="T70" fmla="*/ 200 w 608"/>
              <a:gd name="T71" fmla="*/ 8 h 155"/>
              <a:gd name="T72" fmla="*/ 119 w 608"/>
              <a:gd name="T73" fmla="*/ 8 h 155"/>
              <a:gd name="T74" fmla="*/ 70 w 608"/>
              <a:gd name="T75" fmla="*/ 0 h 155"/>
              <a:gd name="T76" fmla="*/ 46 w 608"/>
              <a:gd name="T77" fmla="*/ 0 h 155"/>
              <a:gd name="T78" fmla="*/ 38 w 608"/>
              <a:gd name="T79" fmla="*/ 32 h 155"/>
              <a:gd name="T80" fmla="*/ 38 w 608"/>
              <a:gd name="T81" fmla="*/ 49 h 155"/>
              <a:gd name="T82" fmla="*/ 38 w 608"/>
              <a:gd name="T83" fmla="*/ 73 h 155"/>
              <a:gd name="T84" fmla="*/ 48 w 608"/>
              <a:gd name="T85" fmla="*/ 8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8"/>
              <a:gd name="T130" fmla="*/ 0 h 155"/>
              <a:gd name="T131" fmla="*/ 0 w 608"/>
              <a:gd name="T132" fmla="*/ 0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8" h="155">
                <a:moveTo>
                  <a:pt x="0" y="39"/>
                </a:moveTo>
                <a:lnTo>
                  <a:pt x="38" y="57"/>
                </a:lnTo>
                <a:lnTo>
                  <a:pt x="62" y="73"/>
                </a:lnTo>
                <a:lnTo>
                  <a:pt x="86" y="89"/>
                </a:lnTo>
                <a:lnTo>
                  <a:pt x="103" y="89"/>
                </a:lnTo>
                <a:lnTo>
                  <a:pt x="127" y="106"/>
                </a:lnTo>
                <a:lnTo>
                  <a:pt x="151" y="114"/>
                </a:lnTo>
                <a:lnTo>
                  <a:pt x="168" y="122"/>
                </a:lnTo>
                <a:lnTo>
                  <a:pt x="192" y="122"/>
                </a:lnTo>
                <a:lnTo>
                  <a:pt x="225" y="130"/>
                </a:lnTo>
                <a:lnTo>
                  <a:pt x="282" y="138"/>
                </a:lnTo>
                <a:lnTo>
                  <a:pt x="306" y="146"/>
                </a:lnTo>
                <a:lnTo>
                  <a:pt x="339" y="146"/>
                </a:lnTo>
                <a:lnTo>
                  <a:pt x="371" y="154"/>
                </a:lnTo>
                <a:lnTo>
                  <a:pt x="396" y="154"/>
                </a:lnTo>
                <a:lnTo>
                  <a:pt x="420" y="154"/>
                </a:lnTo>
                <a:lnTo>
                  <a:pt x="444" y="154"/>
                </a:lnTo>
                <a:lnTo>
                  <a:pt x="469" y="154"/>
                </a:lnTo>
                <a:lnTo>
                  <a:pt x="493" y="154"/>
                </a:lnTo>
                <a:lnTo>
                  <a:pt x="518" y="154"/>
                </a:lnTo>
                <a:lnTo>
                  <a:pt x="550" y="154"/>
                </a:lnTo>
                <a:lnTo>
                  <a:pt x="575" y="154"/>
                </a:lnTo>
                <a:lnTo>
                  <a:pt x="599" y="154"/>
                </a:lnTo>
                <a:lnTo>
                  <a:pt x="607" y="130"/>
                </a:lnTo>
                <a:lnTo>
                  <a:pt x="607" y="106"/>
                </a:lnTo>
                <a:lnTo>
                  <a:pt x="607" y="89"/>
                </a:lnTo>
                <a:lnTo>
                  <a:pt x="607" y="65"/>
                </a:lnTo>
                <a:lnTo>
                  <a:pt x="526" y="16"/>
                </a:lnTo>
                <a:lnTo>
                  <a:pt x="509" y="8"/>
                </a:lnTo>
                <a:lnTo>
                  <a:pt x="485" y="8"/>
                </a:lnTo>
                <a:lnTo>
                  <a:pt x="461" y="8"/>
                </a:lnTo>
                <a:lnTo>
                  <a:pt x="444" y="8"/>
                </a:lnTo>
                <a:lnTo>
                  <a:pt x="363" y="8"/>
                </a:lnTo>
                <a:lnTo>
                  <a:pt x="314" y="8"/>
                </a:lnTo>
                <a:lnTo>
                  <a:pt x="265" y="8"/>
                </a:lnTo>
                <a:lnTo>
                  <a:pt x="200" y="8"/>
                </a:lnTo>
                <a:lnTo>
                  <a:pt x="119" y="8"/>
                </a:lnTo>
                <a:lnTo>
                  <a:pt x="70" y="0"/>
                </a:lnTo>
                <a:lnTo>
                  <a:pt x="46" y="0"/>
                </a:lnTo>
                <a:lnTo>
                  <a:pt x="38" y="32"/>
                </a:lnTo>
                <a:lnTo>
                  <a:pt x="38" y="49"/>
                </a:lnTo>
                <a:lnTo>
                  <a:pt x="38" y="73"/>
                </a:lnTo>
                <a:lnTo>
                  <a:pt x="48" y="87"/>
                </a:lnTo>
              </a:path>
            </a:pathLst>
          </a:custGeom>
          <a:solidFill>
            <a:srgbClr val="996633"/>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9" name="Rechteck 10278">
            <a:extLst>
              <a:ext uri="{FF2B5EF4-FFF2-40B4-BE49-F238E27FC236}">
                <a16:creationId xmlns:a16="http://schemas.microsoft.com/office/drawing/2014/main" id="{D127D9AC-B33F-4733-821F-6D962CCB8897}"/>
              </a:ext>
            </a:extLst>
          </p:cNvPr>
          <p:cNvSpPr>
            <a:spLocks noChangeArrowheads="1"/>
          </p:cNvSpPr>
          <p:nvPr/>
        </p:nvSpPr>
        <p:spPr bwMode="auto">
          <a:xfrm>
            <a:off x="4114800" y="4038600"/>
            <a:ext cx="411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lateraler Fazieswechsel</a:t>
            </a:r>
          </a:p>
        </p:txBody>
      </p:sp>
      <p:sp>
        <p:nvSpPr>
          <p:cNvPr id="10280" name="Rechteck 10279">
            <a:extLst>
              <a:ext uri="{FF2B5EF4-FFF2-40B4-BE49-F238E27FC236}">
                <a16:creationId xmlns:a16="http://schemas.microsoft.com/office/drawing/2014/main" id="{E868AD99-4B5A-4D0C-A0CB-A3C0807A31D7}"/>
              </a:ext>
            </a:extLst>
          </p:cNvPr>
          <p:cNvSpPr>
            <a:spLocks noChangeArrowheads="1"/>
          </p:cNvSpPr>
          <p:nvPr/>
        </p:nvSpPr>
        <p:spPr bwMode="auto">
          <a:xfrm>
            <a:off x="4114800" y="4495800"/>
            <a:ext cx="480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Hier wird zwischen jungen und alten Gesteinen unterschieden</a:t>
            </a:r>
          </a:p>
        </p:txBody>
      </p:sp>
      <p:sp>
        <p:nvSpPr>
          <p:cNvPr id="10281" name="Form 10280">
            <a:extLst>
              <a:ext uri="{FF2B5EF4-FFF2-40B4-BE49-F238E27FC236}">
                <a16:creationId xmlns:a16="http://schemas.microsoft.com/office/drawing/2014/main" id="{4952903E-1370-4E85-A9A5-D3571C955546}"/>
              </a:ext>
            </a:extLst>
          </p:cNvPr>
          <p:cNvSpPr>
            <a:spLocks/>
          </p:cNvSpPr>
          <p:nvPr/>
        </p:nvSpPr>
        <p:spPr bwMode="auto">
          <a:xfrm>
            <a:off x="3886200" y="4876800"/>
            <a:ext cx="3348038" cy="1357313"/>
          </a:xfrm>
          <a:custGeom>
            <a:avLst/>
            <a:gdLst>
              <a:gd name="T0" fmla="*/ 0 w 2109"/>
              <a:gd name="T1" fmla="*/ 0 h 855"/>
              <a:gd name="T2" fmla="*/ 66 w 2109"/>
              <a:gd name="T3" fmla="*/ 16 h 855"/>
              <a:gd name="T4" fmla="*/ 131 w 2109"/>
              <a:gd name="T5" fmla="*/ 32 h 855"/>
              <a:gd name="T6" fmla="*/ 155 w 2109"/>
              <a:gd name="T7" fmla="*/ 48 h 855"/>
              <a:gd name="T8" fmla="*/ 172 w 2109"/>
              <a:gd name="T9" fmla="*/ 48 h 855"/>
              <a:gd name="T10" fmla="*/ 237 w 2109"/>
              <a:gd name="T11" fmla="*/ 73 h 855"/>
              <a:gd name="T12" fmla="*/ 294 w 2109"/>
              <a:gd name="T13" fmla="*/ 89 h 855"/>
              <a:gd name="T14" fmla="*/ 326 w 2109"/>
              <a:gd name="T15" fmla="*/ 97 h 855"/>
              <a:gd name="T16" fmla="*/ 391 w 2109"/>
              <a:gd name="T17" fmla="*/ 105 h 855"/>
              <a:gd name="T18" fmla="*/ 440 w 2109"/>
              <a:gd name="T19" fmla="*/ 113 h 855"/>
              <a:gd name="T20" fmla="*/ 522 w 2109"/>
              <a:gd name="T21" fmla="*/ 130 h 855"/>
              <a:gd name="T22" fmla="*/ 570 w 2109"/>
              <a:gd name="T23" fmla="*/ 146 h 855"/>
              <a:gd name="T24" fmla="*/ 644 w 2109"/>
              <a:gd name="T25" fmla="*/ 154 h 855"/>
              <a:gd name="T26" fmla="*/ 692 w 2109"/>
              <a:gd name="T27" fmla="*/ 154 h 855"/>
              <a:gd name="T28" fmla="*/ 774 w 2109"/>
              <a:gd name="T29" fmla="*/ 170 h 855"/>
              <a:gd name="T30" fmla="*/ 823 w 2109"/>
              <a:gd name="T31" fmla="*/ 179 h 855"/>
              <a:gd name="T32" fmla="*/ 847 w 2109"/>
              <a:gd name="T33" fmla="*/ 187 h 855"/>
              <a:gd name="T34" fmla="*/ 880 w 2109"/>
              <a:gd name="T35" fmla="*/ 203 h 855"/>
              <a:gd name="T36" fmla="*/ 961 w 2109"/>
              <a:gd name="T37" fmla="*/ 219 h 855"/>
              <a:gd name="T38" fmla="*/ 985 w 2109"/>
              <a:gd name="T39" fmla="*/ 227 h 855"/>
              <a:gd name="T40" fmla="*/ 993 w 2109"/>
              <a:gd name="T41" fmla="*/ 244 h 855"/>
              <a:gd name="T42" fmla="*/ 993 w 2109"/>
              <a:gd name="T43" fmla="*/ 292 h 855"/>
              <a:gd name="T44" fmla="*/ 1002 w 2109"/>
              <a:gd name="T45" fmla="*/ 341 h 855"/>
              <a:gd name="T46" fmla="*/ 1010 w 2109"/>
              <a:gd name="T47" fmla="*/ 358 h 855"/>
              <a:gd name="T48" fmla="*/ 1018 w 2109"/>
              <a:gd name="T49" fmla="*/ 382 h 855"/>
              <a:gd name="T50" fmla="*/ 1018 w 2109"/>
              <a:gd name="T51" fmla="*/ 406 h 855"/>
              <a:gd name="T52" fmla="*/ 1018 w 2109"/>
              <a:gd name="T53" fmla="*/ 423 h 855"/>
              <a:gd name="T54" fmla="*/ 1083 w 2109"/>
              <a:gd name="T55" fmla="*/ 431 h 855"/>
              <a:gd name="T56" fmla="*/ 1164 w 2109"/>
              <a:gd name="T57" fmla="*/ 480 h 855"/>
              <a:gd name="T58" fmla="*/ 1213 w 2109"/>
              <a:gd name="T59" fmla="*/ 488 h 855"/>
              <a:gd name="T60" fmla="*/ 1238 w 2109"/>
              <a:gd name="T61" fmla="*/ 488 h 855"/>
              <a:gd name="T62" fmla="*/ 1286 w 2109"/>
              <a:gd name="T63" fmla="*/ 488 h 855"/>
              <a:gd name="T64" fmla="*/ 1303 w 2109"/>
              <a:gd name="T65" fmla="*/ 480 h 855"/>
              <a:gd name="T66" fmla="*/ 1327 w 2109"/>
              <a:gd name="T67" fmla="*/ 480 h 855"/>
              <a:gd name="T68" fmla="*/ 1408 w 2109"/>
              <a:gd name="T69" fmla="*/ 480 h 855"/>
              <a:gd name="T70" fmla="*/ 1490 w 2109"/>
              <a:gd name="T71" fmla="*/ 496 h 855"/>
              <a:gd name="T72" fmla="*/ 1514 w 2109"/>
              <a:gd name="T73" fmla="*/ 504 h 855"/>
              <a:gd name="T74" fmla="*/ 1539 w 2109"/>
              <a:gd name="T75" fmla="*/ 528 h 855"/>
              <a:gd name="T76" fmla="*/ 1669 w 2109"/>
              <a:gd name="T77" fmla="*/ 602 h 855"/>
              <a:gd name="T78" fmla="*/ 1718 w 2109"/>
              <a:gd name="T79" fmla="*/ 618 h 855"/>
              <a:gd name="T80" fmla="*/ 1718 w 2109"/>
              <a:gd name="T81" fmla="*/ 642 h 855"/>
              <a:gd name="T82" fmla="*/ 1726 w 2109"/>
              <a:gd name="T83" fmla="*/ 667 h 855"/>
              <a:gd name="T84" fmla="*/ 1734 w 2109"/>
              <a:gd name="T85" fmla="*/ 691 h 855"/>
              <a:gd name="T86" fmla="*/ 1758 w 2109"/>
              <a:gd name="T87" fmla="*/ 756 h 855"/>
              <a:gd name="T88" fmla="*/ 1823 w 2109"/>
              <a:gd name="T89" fmla="*/ 821 h 855"/>
              <a:gd name="T90" fmla="*/ 1880 w 2109"/>
              <a:gd name="T91" fmla="*/ 830 h 855"/>
              <a:gd name="T92" fmla="*/ 1897 w 2109"/>
              <a:gd name="T93" fmla="*/ 830 h 855"/>
              <a:gd name="T94" fmla="*/ 1929 w 2109"/>
              <a:gd name="T95" fmla="*/ 830 h 855"/>
              <a:gd name="T96" fmla="*/ 1994 w 2109"/>
              <a:gd name="T97" fmla="*/ 838 h 855"/>
              <a:gd name="T98" fmla="*/ 2059 w 2109"/>
              <a:gd name="T99" fmla="*/ 854 h 855"/>
              <a:gd name="T100" fmla="*/ 2108 w 2109"/>
              <a:gd name="T101" fmla="*/ 854 h 8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9"/>
              <a:gd name="T154" fmla="*/ 0 h 855"/>
              <a:gd name="T155" fmla="*/ 0 w 2109"/>
              <a:gd name="T156" fmla="*/ 0 h 8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9" h="855">
                <a:moveTo>
                  <a:pt x="0" y="0"/>
                </a:moveTo>
                <a:lnTo>
                  <a:pt x="66" y="16"/>
                </a:lnTo>
                <a:lnTo>
                  <a:pt x="131" y="32"/>
                </a:lnTo>
                <a:lnTo>
                  <a:pt x="155" y="48"/>
                </a:lnTo>
                <a:lnTo>
                  <a:pt x="172" y="48"/>
                </a:lnTo>
                <a:lnTo>
                  <a:pt x="237" y="73"/>
                </a:lnTo>
                <a:lnTo>
                  <a:pt x="294" y="89"/>
                </a:lnTo>
                <a:lnTo>
                  <a:pt x="326" y="97"/>
                </a:lnTo>
                <a:lnTo>
                  <a:pt x="391" y="105"/>
                </a:lnTo>
                <a:lnTo>
                  <a:pt x="440" y="113"/>
                </a:lnTo>
                <a:lnTo>
                  <a:pt x="522" y="130"/>
                </a:lnTo>
                <a:lnTo>
                  <a:pt x="570" y="146"/>
                </a:lnTo>
                <a:lnTo>
                  <a:pt x="644" y="154"/>
                </a:lnTo>
                <a:lnTo>
                  <a:pt x="692" y="154"/>
                </a:lnTo>
                <a:lnTo>
                  <a:pt x="774" y="170"/>
                </a:lnTo>
                <a:lnTo>
                  <a:pt x="823" y="179"/>
                </a:lnTo>
                <a:lnTo>
                  <a:pt x="847" y="187"/>
                </a:lnTo>
                <a:lnTo>
                  <a:pt x="880" y="203"/>
                </a:lnTo>
                <a:lnTo>
                  <a:pt x="961" y="219"/>
                </a:lnTo>
                <a:lnTo>
                  <a:pt x="985" y="227"/>
                </a:lnTo>
                <a:lnTo>
                  <a:pt x="993" y="244"/>
                </a:lnTo>
                <a:lnTo>
                  <a:pt x="993" y="292"/>
                </a:lnTo>
                <a:lnTo>
                  <a:pt x="1002" y="341"/>
                </a:lnTo>
                <a:lnTo>
                  <a:pt x="1010" y="358"/>
                </a:lnTo>
                <a:lnTo>
                  <a:pt x="1018" y="382"/>
                </a:lnTo>
                <a:lnTo>
                  <a:pt x="1018" y="406"/>
                </a:lnTo>
                <a:lnTo>
                  <a:pt x="1018" y="423"/>
                </a:lnTo>
                <a:lnTo>
                  <a:pt x="1083" y="431"/>
                </a:lnTo>
                <a:lnTo>
                  <a:pt x="1164" y="480"/>
                </a:lnTo>
                <a:lnTo>
                  <a:pt x="1213" y="488"/>
                </a:lnTo>
                <a:lnTo>
                  <a:pt x="1238" y="488"/>
                </a:lnTo>
                <a:lnTo>
                  <a:pt x="1286" y="488"/>
                </a:lnTo>
                <a:lnTo>
                  <a:pt x="1303" y="480"/>
                </a:lnTo>
                <a:lnTo>
                  <a:pt x="1327" y="480"/>
                </a:lnTo>
                <a:lnTo>
                  <a:pt x="1408" y="480"/>
                </a:lnTo>
                <a:lnTo>
                  <a:pt x="1490" y="496"/>
                </a:lnTo>
                <a:lnTo>
                  <a:pt x="1514" y="504"/>
                </a:lnTo>
                <a:lnTo>
                  <a:pt x="1539" y="528"/>
                </a:lnTo>
                <a:lnTo>
                  <a:pt x="1669" y="602"/>
                </a:lnTo>
                <a:lnTo>
                  <a:pt x="1718" y="618"/>
                </a:lnTo>
                <a:lnTo>
                  <a:pt x="1718" y="642"/>
                </a:lnTo>
                <a:lnTo>
                  <a:pt x="1726" y="667"/>
                </a:lnTo>
                <a:lnTo>
                  <a:pt x="1734" y="691"/>
                </a:lnTo>
                <a:lnTo>
                  <a:pt x="1758" y="756"/>
                </a:lnTo>
                <a:lnTo>
                  <a:pt x="1823" y="821"/>
                </a:lnTo>
                <a:lnTo>
                  <a:pt x="1880" y="830"/>
                </a:lnTo>
                <a:lnTo>
                  <a:pt x="1897" y="830"/>
                </a:lnTo>
                <a:lnTo>
                  <a:pt x="1929" y="830"/>
                </a:lnTo>
                <a:lnTo>
                  <a:pt x="1994" y="838"/>
                </a:lnTo>
                <a:lnTo>
                  <a:pt x="2059" y="854"/>
                </a:lnTo>
                <a:lnTo>
                  <a:pt x="2108" y="85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82" name="Rechteck 10281">
            <a:extLst>
              <a:ext uri="{FF2B5EF4-FFF2-40B4-BE49-F238E27FC236}">
                <a16:creationId xmlns:a16="http://schemas.microsoft.com/office/drawing/2014/main" id="{58A43A3F-B296-4991-9A1B-62CBA8B01F49}"/>
              </a:ext>
            </a:extLst>
          </p:cNvPr>
          <p:cNvSpPr>
            <a:spLocks noChangeArrowheads="1"/>
          </p:cNvSpPr>
          <p:nvPr/>
        </p:nvSpPr>
        <p:spPr bwMode="auto">
          <a:xfrm>
            <a:off x="4273550" y="5111750"/>
            <a:ext cx="520700" cy="139700"/>
          </a:xfrm>
          <a:prstGeom prst="rect">
            <a:avLst/>
          </a:prstGeom>
          <a:pattFill prst="pct10">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83" name="Gerade Verbindung 10282">
            <a:extLst>
              <a:ext uri="{FF2B5EF4-FFF2-40B4-BE49-F238E27FC236}">
                <a16:creationId xmlns:a16="http://schemas.microsoft.com/office/drawing/2014/main" id="{055C0B78-5A18-45CE-98D1-B3ED8CC6BF8C}"/>
              </a:ext>
            </a:extLst>
          </p:cNvPr>
          <p:cNvSpPr>
            <a:spLocks noChangeShapeType="1"/>
          </p:cNvSpPr>
          <p:nvPr/>
        </p:nvSpPr>
        <p:spPr bwMode="auto">
          <a:xfrm flipH="1">
            <a:off x="4114800" y="5257800"/>
            <a:ext cx="228600" cy="228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84" name="Rechteck 10283">
            <a:extLst>
              <a:ext uri="{FF2B5EF4-FFF2-40B4-BE49-F238E27FC236}">
                <a16:creationId xmlns:a16="http://schemas.microsoft.com/office/drawing/2014/main" id="{149E9427-60E5-4857-81E6-FF03FD3E0C4B}"/>
              </a:ext>
            </a:extLst>
          </p:cNvPr>
          <p:cNvSpPr>
            <a:spLocks noChangeArrowheads="1"/>
          </p:cNvSpPr>
          <p:nvPr/>
        </p:nvSpPr>
        <p:spPr bwMode="auto">
          <a:xfrm>
            <a:off x="3505200" y="5562600"/>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Küstensande</a:t>
            </a:r>
          </a:p>
        </p:txBody>
      </p:sp>
      <p:sp>
        <p:nvSpPr>
          <p:cNvPr id="10285" name="Gerade Verbindung 10284">
            <a:extLst>
              <a:ext uri="{FF2B5EF4-FFF2-40B4-BE49-F238E27FC236}">
                <a16:creationId xmlns:a16="http://schemas.microsoft.com/office/drawing/2014/main" id="{911FC897-E008-4BB5-9BB0-AB79A16CD78F}"/>
              </a:ext>
            </a:extLst>
          </p:cNvPr>
          <p:cNvSpPr>
            <a:spLocks noChangeShapeType="1"/>
          </p:cNvSpPr>
          <p:nvPr/>
        </p:nvSpPr>
        <p:spPr bwMode="auto">
          <a:xfrm>
            <a:off x="4495800" y="5029200"/>
            <a:ext cx="2971800" cy="0"/>
          </a:xfrm>
          <a:prstGeom prst="line">
            <a:avLst/>
          </a:prstGeom>
          <a:noFill/>
          <a:ln w="12700" algn="ctr">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86" name="Rechteck 10285">
            <a:extLst>
              <a:ext uri="{FF2B5EF4-FFF2-40B4-BE49-F238E27FC236}">
                <a16:creationId xmlns:a16="http://schemas.microsoft.com/office/drawing/2014/main" id="{C9803A85-3C07-4FB7-8870-38FAFAC9F535}"/>
              </a:ext>
            </a:extLst>
          </p:cNvPr>
          <p:cNvSpPr>
            <a:spLocks noChangeArrowheads="1"/>
          </p:cNvSpPr>
          <p:nvPr/>
        </p:nvSpPr>
        <p:spPr bwMode="auto">
          <a:xfrm>
            <a:off x="6788150" y="6102350"/>
            <a:ext cx="520700" cy="63500"/>
          </a:xfrm>
          <a:prstGeom prst="rect">
            <a:avLst/>
          </a:prstGeom>
          <a:pattFill prst="dashHorz">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87" name="Gerade Verbindung 10286">
            <a:extLst>
              <a:ext uri="{FF2B5EF4-FFF2-40B4-BE49-F238E27FC236}">
                <a16:creationId xmlns:a16="http://schemas.microsoft.com/office/drawing/2014/main" id="{844714A6-D1E6-406C-BD3B-B13842D6A3DB}"/>
              </a:ext>
            </a:extLst>
          </p:cNvPr>
          <p:cNvSpPr>
            <a:spLocks noChangeShapeType="1"/>
          </p:cNvSpPr>
          <p:nvPr/>
        </p:nvSpPr>
        <p:spPr bwMode="auto">
          <a:xfrm flipH="1">
            <a:off x="6553200" y="6172200"/>
            <a:ext cx="304800" cy="304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88" name="Rechteck 10287">
            <a:extLst>
              <a:ext uri="{FF2B5EF4-FFF2-40B4-BE49-F238E27FC236}">
                <a16:creationId xmlns:a16="http://schemas.microsoft.com/office/drawing/2014/main" id="{642DEECC-772B-4E68-88D0-F951CEE64A7B}"/>
              </a:ext>
            </a:extLst>
          </p:cNvPr>
          <p:cNvSpPr>
            <a:spLocks noChangeArrowheads="1"/>
          </p:cNvSpPr>
          <p:nvPr/>
        </p:nvSpPr>
        <p:spPr bwMode="auto">
          <a:xfrm>
            <a:off x="6096000" y="6545263"/>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Tonablagerungen</a:t>
            </a:r>
          </a:p>
        </p:txBody>
      </p:sp>
      <p:sp>
        <p:nvSpPr>
          <p:cNvPr id="10289" name="Rechteck 10288">
            <a:extLst>
              <a:ext uri="{FF2B5EF4-FFF2-40B4-BE49-F238E27FC236}">
                <a16:creationId xmlns:a16="http://schemas.microsoft.com/office/drawing/2014/main" id="{B34872E5-254F-4867-8485-21FDBC3AA01F}"/>
              </a:ext>
            </a:extLst>
          </p:cNvPr>
          <p:cNvSpPr>
            <a:spLocks noChangeArrowheads="1"/>
          </p:cNvSpPr>
          <p:nvPr/>
        </p:nvSpPr>
        <p:spPr bwMode="auto">
          <a:xfrm>
            <a:off x="3206750" y="6407150"/>
            <a:ext cx="596900" cy="215900"/>
          </a:xfrm>
          <a:prstGeom prst="rect">
            <a:avLst/>
          </a:prstGeom>
          <a:pattFill prst="smConfetti">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90" name="Rechteck 10289">
            <a:extLst>
              <a:ext uri="{FF2B5EF4-FFF2-40B4-BE49-F238E27FC236}">
                <a16:creationId xmlns:a16="http://schemas.microsoft.com/office/drawing/2014/main" id="{A8055F72-3132-4F5B-AB06-2966AB004A06}"/>
              </a:ext>
            </a:extLst>
          </p:cNvPr>
          <p:cNvSpPr>
            <a:spLocks noChangeArrowheads="1"/>
          </p:cNvSpPr>
          <p:nvPr/>
        </p:nvSpPr>
        <p:spPr bwMode="auto">
          <a:xfrm>
            <a:off x="3816350" y="6407150"/>
            <a:ext cx="520700" cy="215900"/>
          </a:xfrm>
          <a:prstGeom prst="rect">
            <a:avLst/>
          </a:prstGeom>
          <a:pattFill prst="pct10">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91" name="Rechteck 10290">
            <a:extLst>
              <a:ext uri="{FF2B5EF4-FFF2-40B4-BE49-F238E27FC236}">
                <a16:creationId xmlns:a16="http://schemas.microsoft.com/office/drawing/2014/main" id="{92E36D75-5B87-439B-852F-5943D856EF2A}"/>
              </a:ext>
            </a:extLst>
          </p:cNvPr>
          <p:cNvSpPr>
            <a:spLocks noChangeArrowheads="1"/>
          </p:cNvSpPr>
          <p:nvPr/>
        </p:nvSpPr>
        <p:spPr bwMode="auto">
          <a:xfrm>
            <a:off x="4349750" y="6407150"/>
            <a:ext cx="520700" cy="215900"/>
          </a:xfrm>
          <a:prstGeom prst="rect">
            <a:avLst/>
          </a:prstGeom>
          <a:pattFill prst="dashHorz">
            <a:fgClr>
              <a:schemeClr val="tx2"/>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92" name="Rechteck 10291">
            <a:extLst>
              <a:ext uri="{FF2B5EF4-FFF2-40B4-BE49-F238E27FC236}">
                <a16:creationId xmlns:a16="http://schemas.microsoft.com/office/drawing/2014/main" id="{B40408EA-B33E-4043-833C-B868AF585EBE}"/>
              </a:ext>
            </a:extLst>
          </p:cNvPr>
          <p:cNvSpPr>
            <a:spLocks noChangeArrowheads="1"/>
          </p:cNvSpPr>
          <p:nvPr/>
        </p:nvSpPr>
        <p:spPr bwMode="auto">
          <a:xfrm>
            <a:off x="3048000" y="61722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latin typeface="Times New Roman" panose="02020603050405020304" pitchFamily="18" charset="0"/>
              </a:rPr>
              <a:t>Grobsand        Feinsand       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iterate type="lt">
                                    <p:tmPct val="100000"/>
                                  </p:iterate>
                                  <p:childTnLst>
                                    <p:set>
                                      <p:cBhvr>
                                        <p:cTn id="6" dur="1" fill="hold">
                                          <p:stCondLst>
                                            <p:cond delay="0"/>
                                          </p:stCondLst>
                                        </p:cTn>
                                        <p:tgtEl>
                                          <p:spTgt spid="10241">
                                            <p:txEl>
                                              <p:pRg st="0" end="0"/>
                                            </p:txEl>
                                          </p:spTgt>
                                        </p:tgtEl>
                                        <p:attrNameLst>
                                          <p:attrName>style.visibility</p:attrName>
                                        </p:attrNameLst>
                                      </p:cBhvr>
                                      <p:to>
                                        <p:strVal val="visible"/>
                                      </p:to>
                                    </p:set>
                                    <p:anim calcmode="lin" valueType="num">
                                      <p:cBhvr additive="base">
                                        <p:cTn id="7" dur="75" fill="hold"/>
                                        <p:tgtEl>
                                          <p:spTgt spid="10241">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02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iterate type="wd">
                                    <p:tmPct val="100000"/>
                                  </p:iterate>
                                  <p:childTnLst>
                                    <p:set>
                                      <p:cBhvr>
                                        <p:cTn id="12" dur="1" fill="hold">
                                          <p:stCondLst>
                                            <p:cond delay="0"/>
                                          </p:stCondLst>
                                        </p:cTn>
                                        <p:tgtEl>
                                          <p:spTgt spid="10242">
                                            <p:txEl>
                                              <p:pRg st="0" end="0"/>
                                            </p:txEl>
                                          </p:spTgt>
                                        </p:tgtEl>
                                        <p:attrNameLst>
                                          <p:attrName>style.visibility</p:attrName>
                                        </p:attrNameLst>
                                      </p:cBhvr>
                                      <p:to>
                                        <p:strVal val="visible"/>
                                      </p:to>
                                    </p:set>
                                    <p:anim calcmode="lin" valueType="num">
                                      <p:cBhvr additive="base">
                                        <p:cTn id="13" dur="3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10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RU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iterate type="wd">
                                    <p:tmPct val="100000"/>
                                  </p:iterate>
                                  <p:childTnLst>
                                    <p:set>
                                      <p:cBhvr>
                                        <p:cTn id="18" dur="1" fill="hold">
                                          <p:stCondLst>
                                            <p:cond delay="0"/>
                                          </p:stCondLst>
                                        </p:cTn>
                                        <p:tgtEl>
                                          <p:spTgt spid="10242">
                                            <p:txEl>
                                              <p:pRg st="1" end="1"/>
                                            </p:txEl>
                                          </p:spTgt>
                                        </p:tgtEl>
                                        <p:attrNameLst>
                                          <p:attrName>style.visibility</p:attrName>
                                        </p:attrNameLst>
                                      </p:cBhvr>
                                      <p:to>
                                        <p:strVal val="visible"/>
                                      </p:to>
                                    </p:set>
                                    <p:anim calcmode="lin" valueType="num">
                                      <p:cBhvr additive="base">
                                        <p:cTn id="19" dur="3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10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RU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iterate type="wd">
                                    <p:tmPct val="100000"/>
                                  </p:iterate>
                                  <p:childTnLst>
                                    <p:set>
                                      <p:cBhvr>
                                        <p:cTn id="24" dur="1" fill="hold">
                                          <p:stCondLst>
                                            <p:cond delay="0"/>
                                          </p:stCondLst>
                                        </p:cTn>
                                        <p:tgtEl>
                                          <p:spTgt spid="10242">
                                            <p:txEl>
                                              <p:pRg st="2" end="2"/>
                                            </p:txEl>
                                          </p:spTgt>
                                        </p:tgtEl>
                                        <p:attrNameLst>
                                          <p:attrName>style.visibility</p:attrName>
                                        </p:attrNameLst>
                                      </p:cBhvr>
                                      <p:to>
                                        <p:strVal val="visible"/>
                                      </p:to>
                                    </p:set>
                                    <p:anim calcmode="lin" valueType="num">
                                      <p:cBhvr additive="base">
                                        <p:cTn id="25" dur="3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102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RU1.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iterate type="lt">
                                    <p:tmPct val="100000"/>
                                  </p:iterate>
                                  <p:childTnLst>
                                    <p:set>
                                      <p:cBhvr>
                                        <p:cTn id="30" dur="1" fill="hold">
                                          <p:stCondLst>
                                            <p:cond delay="0"/>
                                          </p:stCondLst>
                                        </p:cTn>
                                        <p:tgtEl>
                                          <p:spTgt spid="10243">
                                            <p:txEl>
                                              <p:pRg st="0" end="0"/>
                                            </p:txEl>
                                          </p:spTgt>
                                        </p:tgtEl>
                                        <p:attrNameLst>
                                          <p:attrName>style.visibility</p:attrName>
                                        </p:attrNameLst>
                                      </p:cBhvr>
                                      <p:to>
                                        <p:strVal val="visible"/>
                                      </p:to>
                                    </p:set>
                                    <p:anim calcmode="lin" valueType="num">
                                      <p:cBhvr additive="base">
                                        <p:cTn id="31" dur="75"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Kamera"/>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iterate type="lt">
                                    <p:tmPct val="100000"/>
                                  </p:iterate>
                                  <p:childTnLst>
                                    <p:set>
                                      <p:cBhvr>
                                        <p:cTn id="36" dur="1" fill="hold">
                                          <p:stCondLst>
                                            <p:cond delay="0"/>
                                          </p:stCondLst>
                                        </p:cTn>
                                        <p:tgtEl>
                                          <p:spTgt spid="10244">
                                            <p:txEl>
                                              <p:pRg st="0" end="0"/>
                                            </p:txEl>
                                          </p:spTgt>
                                        </p:tgtEl>
                                        <p:attrNameLst>
                                          <p:attrName>style.visibility</p:attrName>
                                        </p:attrNameLst>
                                      </p:cBhvr>
                                      <p:to>
                                        <p:strVal val="visible"/>
                                      </p:to>
                                    </p:set>
                                    <p:animEffect transition="in" filter="blinds(horizontal)">
                                      <p:cBhvr>
                                        <p:cTn id="37" dur="75"/>
                                        <p:tgtEl>
                                          <p:spTgt spid="10244">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J_SWIM1.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245"/>
                                        </p:tgtEl>
                                        <p:attrNameLst>
                                          <p:attrName>style.visibility</p:attrName>
                                        </p:attrNameLst>
                                      </p:cBhvr>
                                      <p:to>
                                        <p:strVal val="visible"/>
                                      </p:to>
                                    </p:set>
                                    <p:anim calcmode="lin" valueType="num">
                                      <p:cBhvr additive="base">
                                        <p:cTn id="42" dur="500" fill="hold"/>
                                        <p:tgtEl>
                                          <p:spTgt spid="10245"/>
                                        </p:tgtEl>
                                        <p:attrNameLst>
                                          <p:attrName>ppt_x</p:attrName>
                                        </p:attrNameLst>
                                      </p:cBhvr>
                                      <p:tavLst>
                                        <p:tav tm="0">
                                          <p:val>
                                            <p:strVal val="1+#ppt_w/2"/>
                                          </p:val>
                                        </p:tav>
                                        <p:tav tm="100000">
                                          <p:val>
                                            <p:strVal val="#ppt_x"/>
                                          </p:val>
                                        </p:tav>
                                      </p:tavLst>
                                    </p:anim>
                                    <p:anim calcmode="lin" valueType="num">
                                      <p:cBhvr additive="base">
                                        <p:cTn id="43" dur="500" fill="hold"/>
                                        <p:tgtEl>
                                          <p:spTgt spid="10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Zischen"/>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0246"/>
                                        </p:tgtEl>
                                        <p:attrNameLst>
                                          <p:attrName>style.visibility</p:attrName>
                                        </p:attrNameLst>
                                      </p:cBhvr>
                                      <p:to>
                                        <p:strVal val="visible"/>
                                      </p:to>
                                    </p:set>
                                    <p:anim calcmode="lin" valueType="num">
                                      <p:cBhvr additive="base">
                                        <p:cTn id="48" dur="500" fill="hold"/>
                                        <p:tgtEl>
                                          <p:spTgt spid="10246"/>
                                        </p:tgtEl>
                                        <p:attrNameLst>
                                          <p:attrName>ppt_x</p:attrName>
                                        </p:attrNameLst>
                                      </p:cBhvr>
                                      <p:tavLst>
                                        <p:tav tm="0">
                                          <p:val>
                                            <p:strVal val="1+#ppt_w/2"/>
                                          </p:val>
                                        </p:tav>
                                        <p:tav tm="100000">
                                          <p:val>
                                            <p:strVal val="#ppt_x"/>
                                          </p:val>
                                        </p:tav>
                                      </p:tavLst>
                                    </p:anim>
                                    <p:anim calcmode="lin" valueType="num">
                                      <p:cBhvr additive="base">
                                        <p:cTn id="49" dur="500" fill="hold"/>
                                        <p:tgtEl>
                                          <p:spTgt spid="10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DIN1.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0247"/>
                                        </p:tgtEl>
                                        <p:attrNameLst>
                                          <p:attrName>style.visibility</p:attrName>
                                        </p:attrNameLst>
                                      </p:cBhvr>
                                      <p:to>
                                        <p:strVal val="visible"/>
                                      </p:to>
                                    </p:set>
                                    <p:animEffect transition="in" filter="blinds(horizontal)">
                                      <p:cBhvr>
                                        <p:cTn id="54" dur="500"/>
                                        <p:tgtEl>
                                          <p:spTgt spid="10247"/>
                                        </p:tgtEl>
                                      </p:cBhvr>
                                    </p:animEffect>
                                  </p:childTnLst>
                                  <p:subTnLst>
                                    <p:audio>
                                      <p:cMediaNode>
                                        <p:cTn display="0" masterRel="sameClick">
                                          <p:stCondLst>
                                            <p:cond evt="begin" delay="0">
                                              <p:tn val="52"/>
                                            </p:cond>
                                          </p:stCondLst>
                                          <p:endCondLst>
                                            <p:cond evt="onStopAudio" delay="0">
                                              <p:tgtEl>
                                                <p:sldTgt/>
                                              </p:tgtEl>
                                            </p:cond>
                                          </p:endCondLst>
                                        </p:cTn>
                                        <p:tgtEl>
                                          <p:sndTgt r:embed="rId7" name="WATER.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2" fill="hold" grpId="0" nodeType="clickEffect">
                                  <p:stCondLst>
                                    <p:cond delay="0"/>
                                  </p:stCondLst>
                                  <p:iterate type="wd">
                                    <p:tmPct val="100000"/>
                                  </p:iterate>
                                  <p:childTnLst>
                                    <p:set>
                                      <p:cBhvr>
                                        <p:cTn id="58" dur="1" fill="hold">
                                          <p:stCondLst>
                                            <p:cond delay="0"/>
                                          </p:stCondLst>
                                        </p:cTn>
                                        <p:tgtEl>
                                          <p:spTgt spid="10248">
                                            <p:txEl>
                                              <p:pRg st="0" end="0"/>
                                            </p:txEl>
                                          </p:spTgt>
                                        </p:tgtEl>
                                        <p:attrNameLst>
                                          <p:attrName>style.visibility</p:attrName>
                                        </p:attrNameLst>
                                      </p:cBhvr>
                                      <p:to>
                                        <p:strVal val="visible"/>
                                      </p:to>
                                    </p:set>
                                    <p:anim calcmode="lin" valueType="num">
                                      <p:cBhvr additive="base">
                                        <p:cTn id="59" dur="300" fill="hold"/>
                                        <p:tgtEl>
                                          <p:spTgt spid="10248">
                                            <p:txEl>
                                              <p:pRg st="0" end="0"/>
                                            </p:txEl>
                                          </p:spTgt>
                                        </p:tgtEl>
                                        <p:attrNameLst>
                                          <p:attrName>ppt_x</p:attrName>
                                        </p:attrNameLst>
                                      </p:cBhvr>
                                      <p:tavLst>
                                        <p:tav tm="0">
                                          <p:val>
                                            <p:strVal val="0-#ppt_w/2"/>
                                          </p:val>
                                        </p:tav>
                                        <p:tav tm="100000">
                                          <p:val>
                                            <p:strVal val="#ppt_x"/>
                                          </p:val>
                                        </p:tav>
                                      </p:tavLst>
                                    </p:anim>
                                    <p:anim calcmode="lin" valueType="num">
                                      <p:cBhvr additive="base">
                                        <p:cTn id="60" dur="300" fill="hold"/>
                                        <p:tgtEl>
                                          <p:spTgt spid="10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8" name="ACRO5.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2" fill="hold" grpId="0" nodeType="clickEffect">
                                  <p:stCondLst>
                                    <p:cond delay="0"/>
                                  </p:stCondLst>
                                  <p:iterate type="wd">
                                    <p:tmPct val="100000"/>
                                  </p:iterate>
                                  <p:childTnLst>
                                    <p:set>
                                      <p:cBhvr>
                                        <p:cTn id="64" dur="1" fill="hold">
                                          <p:stCondLst>
                                            <p:cond delay="0"/>
                                          </p:stCondLst>
                                        </p:cTn>
                                        <p:tgtEl>
                                          <p:spTgt spid="10248">
                                            <p:txEl>
                                              <p:pRg st="1" end="1"/>
                                            </p:txEl>
                                          </p:spTgt>
                                        </p:tgtEl>
                                        <p:attrNameLst>
                                          <p:attrName>style.visibility</p:attrName>
                                        </p:attrNameLst>
                                      </p:cBhvr>
                                      <p:to>
                                        <p:strVal val="visible"/>
                                      </p:to>
                                    </p:set>
                                    <p:anim calcmode="lin" valueType="num">
                                      <p:cBhvr additive="base">
                                        <p:cTn id="65" dur="300" fill="hold"/>
                                        <p:tgtEl>
                                          <p:spTgt spid="10248">
                                            <p:txEl>
                                              <p:pRg st="1" end="1"/>
                                            </p:txEl>
                                          </p:spTgt>
                                        </p:tgtEl>
                                        <p:attrNameLst>
                                          <p:attrName>ppt_x</p:attrName>
                                        </p:attrNameLst>
                                      </p:cBhvr>
                                      <p:tavLst>
                                        <p:tav tm="0">
                                          <p:val>
                                            <p:strVal val="0-#ppt_w/2"/>
                                          </p:val>
                                        </p:tav>
                                        <p:tav tm="100000">
                                          <p:val>
                                            <p:strVal val="#ppt_x"/>
                                          </p:val>
                                        </p:tav>
                                      </p:tavLst>
                                    </p:anim>
                                    <p:anim calcmode="lin" valueType="num">
                                      <p:cBhvr additive="base">
                                        <p:cTn id="66" dur="300" fill="hold"/>
                                        <p:tgtEl>
                                          <p:spTgt spid="10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8" name="ACRO5.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12" fill="hold" grpId="0" nodeType="clickEffect">
                                  <p:stCondLst>
                                    <p:cond delay="0"/>
                                  </p:stCondLst>
                                  <p:iterate type="wd">
                                    <p:tmPct val="100000"/>
                                  </p:iterate>
                                  <p:childTnLst>
                                    <p:set>
                                      <p:cBhvr>
                                        <p:cTn id="70" dur="1" fill="hold">
                                          <p:stCondLst>
                                            <p:cond delay="0"/>
                                          </p:stCondLst>
                                        </p:cTn>
                                        <p:tgtEl>
                                          <p:spTgt spid="10248">
                                            <p:txEl>
                                              <p:pRg st="2" end="2"/>
                                            </p:txEl>
                                          </p:spTgt>
                                        </p:tgtEl>
                                        <p:attrNameLst>
                                          <p:attrName>style.visibility</p:attrName>
                                        </p:attrNameLst>
                                      </p:cBhvr>
                                      <p:to>
                                        <p:strVal val="visible"/>
                                      </p:to>
                                    </p:set>
                                    <p:anim calcmode="lin" valueType="num">
                                      <p:cBhvr additive="base">
                                        <p:cTn id="71" dur="300" fill="hold"/>
                                        <p:tgtEl>
                                          <p:spTgt spid="10248">
                                            <p:txEl>
                                              <p:pRg st="2" end="2"/>
                                            </p:txEl>
                                          </p:spTgt>
                                        </p:tgtEl>
                                        <p:attrNameLst>
                                          <p:attrName>ppt_x</p:attrName>
                                        </p:attrNameLst>
                                      </p:cBhvr>
                                      <p:tavLst>
                                        <p:tav tm="0">
                                          <p:val>
                                            <p:strVal val="0-#ppt_w/2"/>
                                          </p:val>
                                        </p:tav>
                                        <p:tav tm="100000">
                                          <p:val>
                                            <p:strVal val="#ppt_x"/>
                                          </p:val>
                                        </p:tav>
                                      </p:tavLst>
                                    </p:anim>
                                    <p:anim calcmode="lin" valueType="num">
                                      <p:cBhvr additive="base">
                                        <p:cTn id="72" dur="300" fill="hold"/>
                                        <p:tgtEl>
                                          <p:spTgt spid="10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8" name="ACRO5.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249"/>
                                        </p:tgtEl>
                                        <p:attrNameLst>
                                          <p:attrName>style.visibility</p:attrName>
                                        </p:attrNameLst>
                                      </p:cBhvr>
                                      <p:to>
                                        <p:strVal val="visible"/>
                                      </p:to>
                                    </p:set>
                                    <p:anim calcmode="lin" valueType="num">
                                      <p:cBhvr additive="base">
                                        <p:cTn id="77" dur="500" fill="hold"/>
                                        <p:tgtEl>
                                          <p:spTgt spid="10249"/>
                                        </p:tgtEl>
                                        <p:attrNameLst>
                                          <p:attrName>ppt_x</p:attrName>
                                        </p:attrNameLst>
                                      </p:cBhvr>
                                      <p:tavLst>
                                        <p:tav tm="0">
                                          <p:val>
                                            <p:strVal val="#ppt_x"/>
                                          </p:val>
                                        </p:tav>
                                        <p:tav tm="100000">
                                          <p:val>
                                            <p:strVal val="#ppt_x"/>
                                          </p:val>
                                        </p:tav>
                                      </p:tavLst>
                                    </p:anim>
                                    <p:anim calcmode="lin" valueType="num">
                                      <p:cBhvr additive="base">
                                        <p:cTn id="78" dur="500" fill="hold"/>
                                        <p:tgtEl>
                                          <p:spTgt spid="102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3" name="BRU1.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250"/>
                                        </p:tgtEl>
                                        <p:attrNameLst>
                                          <p:attrName>style.visibility</p:attrName>
                                        </p:attrNameLst>
                                      </p:cBhvr>
                                      <p:to>
                                        <p:strVal val="visible"/>
                                      </p:to>
                                    </p:set>
                                    <p:anim calcmode="lin" valueType="num">
                                      <p:cBhvr additive="base">
                                        <p:cTn id="83" dur="500" fill="hold"/>
                                        <p:tgtEl>
                                          <p:spTgt spid="10250"/>
                                        </p:tgtEl>
                                        <p:attrNameLst>
                                          <p:attrName>ppt_x</p:attrName>
                                        </p:attrNameLst>
                                      </p:cBhvr>
                                      <p:tavLst>
                                        <p:tav tm="0">
                                          <p:val>
                                            <p:strVal val="#ppt_x"/>
                                          </p:val>
                                        </p:tav>
                                        <p:tav tm="100000">
                                          <p:val>
                                            <p:strVal val="#ppt_x"/>
                                          </p:val>
                                        </p:tav>
                                      </p:tavLst>
                                    </p:anim>
                                    <p:anim calcmode="lin" valueType="num">
                                      <p:cBhvr additive="base">
                                        <p:cTn id="84" dur="500" fill="hold"/>
                                        <p:tgtEl>
                                          <p:spTgt spid="102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7" name="WATER.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6" fill="hold" grpId="0" nodeType="clickEffect">
                                  <p:stCondLst>
                                    <p:cond delay="0"/>
                                  </p:stCondLst>
                                  <p:childTnLst>
                                    <p:set>
                                      <p:cBhvr>
                                        <p:cTn id="88" dur="1" fill="hold">
                                          <p:stCondLst>
                                            <p:cond delay="0"/>
                                          </p:stCondLst>
                                        </p:cTn>
                                        <p:tgtEl>
                                          <p:spTgt spid="10251">
                                            <p:txEl>
                                              <p:pRg st="0" end="0"/>
                                            </p:txEl>
                                          </p:spTgt>
                                        </p:tgtEl>
                                        <p:attrNameLst>
                                          <p:attrName>style.visibility</p:attrName>
                                        </p:attrNameLst>
                                      </p:cBhvr>
                                      <p:to>
                                        <p:strVal val="visible"/>
                                      </p:to>
                                    </p:set>
                                    <p:anim calcmode="lin" valueType="num">
                                      <p:cBhvr additive="base">
                                        <p:cTn id="89" dur="500" fill="hold"/>
                                        <p:tgtEl>
                                          <p:spTgt spid="10251">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02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9" name="breeze.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iterate type="lt">
                                    <p:tmPct val="100000"/>
                                  </p:iterate>
                                  <p:childTnLst>
                                    <p:set>
                                      <p:cBhvr>
                                        <p:cTn id="94" dur="1" fill="hold">
                                          <p:stCondLst>
                                            <p:cond delay="0"/>
                                          </p:stCondLst>
                                        </p:cTn>
                                        <p:tgtEl>
                                          <p:spTgt spid="10252">
                                            <p:txEl>
                                              <p:pRg st="0" end="0"/>
                                            </p:txEl>
                                          </p:spTgt>
                                        </p:tgtEl>
                                        <p:attrNameLst>
                                          <p:attrName>style.visibility</p:attrName>
                                        </p:attrNameLst>
                                      </p:cBhvr>
                                      <p:to>
                                        <p:strVal val="visible"/>
                                      </p:to>
                                    </p:set>
                                    <p:anim calcmode="lin" valueType="num">
                                      <p:cBhvr additive="base">
                                        <p:cTn id="95" dur="75" fill="hold"/>
                                        <p:tgtEl>
                                          <p:spTgt spid="10252">
                                            <p:txEl>
                                              <p:pRg st="0" end="0"/>
                                            </p:txEl>
                                          </p:spTgt>
                                        </p:tgtEl>
                                        <p:attrNameLst>
                                          <p:attrName>ppt_x</p:attrName>
                                        </p:attrNameLst>
                                      </p:cBhvr>
                                      <p:tavLst>
                                        <p:tav tm="0">
                                          <p:val>
                                            <p:strVal val="1+#ppt_w/2"/>
                                          </p:val>
                                        </p:tav>
                                        <p:tav tm="100000">
                                          <p:val>
                                            <p:strVal val="#ppt_x"/>
                                          </p:val>
                                        </p:tav>
                                      </p:tavLst>
                                    </p:anim>
                                    <p:anim calcmode="lin" valueType="num">
                                      <p:cBhvr additive="base">
                                        <p:cTn id="96" dur="75" fill="hold"/>
                                        <p:tgtEl>
                                          <p:spTgt spid="102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3" name="BRU1.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6" fill="hold" nodeType="clickEffect">
                                  <p:stCondLst>
                                    <p:cond delay="0"/>
                                  </p:stCondLst>
                                  <p:childTnLst>
                                    <p:set>
                                      <p:cBhvr>
                                        <p:cTn id="100" dur="1" fill="hold">
                                          <p:stCondLst>
                                            <p:cond delay="0"/>
                                          </p:stCondLst>
                                        </p:cTn>
                                        <p:tgtEl>
                                          <p:spTgt spid="10253"/>
                                        </p:tgtEl>
                                        <p:attrNameLst>
                                          <p:attrName>style.visibility</p:attrName>
                                        </p:attrNameLst>
                                      </p:cBhvr>
                                      <p:to>
                                        <p:strVal val="visible"/>
                                      </p:to>
                                    </p:set>
                                    <p:anim calcmode="lin" valueType="num">
                                      <p:cBhvr additive="base">
                                        <p:cTn id="101" dur="500" fill="hold"/>
                                        <p:tgtEl>
                                          <p:spTgt spid="10253"/>
                                        </p:tgtEl>
                                        <p:attrNameLst>
                                          <p:attrName>ppt_x</p:attrName>
                                        </p:attrNameLst>
                                      </p:cBhvr>
                                      <p:tavLst>
                                        <p:tav tm="0">
                                          <p:val>
                                            <p:strVal val="1+#ppt_w/2"/>
                                          </p:val>
                                        </p:tav>
                                        <p:tav tm="100000">
                                          <p:val>
                                            <p:strVal val="#ppt_x"/>
                                          </p:val>
                                        </p:tav>
                                      </p:tavLst>
                                    </p:anim>
                                    <p:anim calcmode="lin" valueType="num">
                                      <p:cBhvr additive="base">
                                        <p:cTn id="102" dur="500" fill="hold"/>
                                        <p:tgtEl>
                                          <p:spTgt spid="102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J_SWIM1.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iterate type="lt">
                                    <p:tmPct val="100000"/>
                                  </p:iterate>
                                  <p:childTnLst>
                                    <p:set>
                                      <p:cBhvr>
                                        <p:cTn id="106" dur="1" fill="hold">
                                          <p:stCondLst>
                                            <p:cond delay="0"/>
                                          </p:stCondLst>
                                        </p:cTn>
                                        <p:tgtEl>
                                          <p:spTgt spid="10254">
                                            <p:txEl>
                                              <p:pRg st="0" end="0"/>
                                            </p:txEl>
                                          </p:spTgt>
                                        </p:tgtEl>
                                        <p:attrNameLst>
                                          <p:attrName>style.visibility</p:attrName>
                                        </p:attrNameLst>
                                      </p:cBhvr>
                                      <p:to>
                                        <p:strVal val="visible"/>
                                      </p:to>
                                    </p:set>
                                    <p:anim calcmode="lin" valueType="num">
                                      <p:cBhvr additive="base">
                                        <p:cTn id="107" dur="75" fill="hold"/>
                                        <p:tgtEl>
                                          <p:spTgt spid="10254">
                                            <p:txEl>
                                              <p:pRg st="0" end="0"/>
                                            </p:txEl>
                                          </p:spTgt>
                                        </p:tgtEl>
                                        <p:attrNameLst>
                                          <p:attrName>ppt_x</p:attrName>
                                        </p:attrNameLst>
                                      </p:cBhvr>
                                      <p:tavLst>
                                        <p:tav tm="0">
                                          <p:val>
                                            <p:strVal val="#ppt_x"/>
                                          </p:val>
                                        </p:tav>
                                        <p:tav tm="100000">
                                          <p:val>
                                            <p:strVal val="#ppt_x"/>
                                          </p:val>
                                        </p:tav>
                                      </p:tavLst>
                                    </p:anim>
                                    <p:anim calcmode="lin" valueType="num">
                                      <p:cBhvr additive="base">
                                        <p:cTn id="108" dur="75" fill="hold"/>
                                        <p:tgtEl>
                                          <p:spTgt spid="102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DIN1.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2" fill="hold" grpId="0" nodeType="clickEffect">
                                  <p:stCondLst>
                                    <p:cond delay="0"/>
                                  </p:stCondLst>
                                  <p:iterate type="lt">
                                    <p:tmPct val="100000"/>
                                  </p:iterate>
                                  <p:childTnLst>
                                    <p:set>
                                      <p:cBhvr>
                                        <p:cTn id="112" dur="1" fill="hold">
                                          <p:stCondLst>
                                            <p:cond delay="0"/>
                                          </p:stCondLst>
                                        </p:cTn>
                                        <p:tgtEl>
                                          <p:spTgt spid="10255">
                                            <p:txEl>
                                              <p:pRg st="0" end="0"/>
                                            </p:txEl>
                                          </p:spTgt>
                                        </p:tgtEl>
                                        <p:attrNameLst>
                                          <p:attrName>style.visibility</p:attrName>
                                        </p:attrNameLst>
                                      </p:cBhvr>
                                      <p:to>
                                        <p:strVal val="visible"/>
                                      </p:to>
                                    </p:set>
                                    <p:anim calcmode="lin" valueType="num">
                                      <p:cBhvr additive="base">
                                        <p:cTn id="113" dur="75" fill="hold"/>
                                        <p:tgtEl>
                                          <p:spTgt spid="10255">
                                            <p:txEl>
                                              <p:pRg st="0" end="0"/>
                                            </p:txEl>
                                          </p:spTgt>
                                        </p:tgtEl>
                                        <p:attrNameLst>
                                          <p:attrName>ppt_x</p:attrName>
                                        </p:attrNameLst>
                                      </p:cBhvr>
                                      <p:tavLst>
                                        <p:tav tm="0">
                                          <p:val>
                                            <p:strVal val="1+#ppt_w/2"/>
                                          </p:val>
                                        </p:tav>
                                        <p:tav tm="100000">
                                          <p:val>
                                            <p:strVal val="#ppt_x"/>
                                          </p:val>
                                        </p:tav>
                                      </p:tavLst>
                                    </p:anim>
                                    <p:anim calcmode="lin" valueType="num">
                                      <p:cBhvr additive="base">
                                        <p:cTn id="114" dur="75" fill="hold"/>
                                        <p:tgtEl>
                                          <p:spTgt spid="102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J_SWIM1.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9" fill="hold" grpId="0" nodeType="clickEffect">
                                  <p:stCondLst>
                                    <p:cond delay="0"/>
                                  </p:stCondLst>
                                  <p:childTnLst>
                                    <p:set>
                                      <p:cBhvr>
                                        <p:cTn id="118" dur="1" fill="hold">
                                          <p:stCondLst>
                                            <p:cond delay="0"/>
                                          </p:stCondLst>
                                        </p:cTn>
                                        <p:tgtEl>
                                          <p:spTgt spid="10256"/>
                                        </p:tgtEl>
                                        <p:attrNameLst>
                                          <p:attrName>style.visibility</p:attrName>
                                        </p:attrNameLst>
                                      </p:cBhvr>
                                      <p:to>
                                        <p:strVal val="visible"/>
                                      </p:to>
                                    </p:set>
                                    <p:anim calcmode="lin" valueType="num">
                                      <p:cBhvr additive="base">
                                        <p:cTn id="119" dur="500" fill="hold"/>
                                        <p:tgtEl>
                                          <p:spTgt spid="10256"/>
                                        </p:tgtEl>
                                        <p:attrNameLst>
                                          <p:attrName>ppt_x</p:attrName>
                                        </p:attrNameLst>
                                      </p:cBhvr>
                                      <p:tavLst>
                                        <p:tav tm="0">
                                          <p:val>
                                            <p:strVal val="0-#ppt_w/2"/>
                                          </p:val>
                                        </p:tav>
                                        <p:tav tm="100000">
                                          <p:val>
                                            <p:strVal val="#ppt_x"/>
                                          </p:val>
                                        </p:tav>
                                      </p:tavLst>
                                    </p:anim>
                                    <p:anim calcmode="lin" valueType="num">
                                      <p:cBhvr additive="base">
                                        <p:cTn id="120" dur="500" fill="hold"/>
                                        <p:tgtEl>
                                          <p:spTgt spid="102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5" name="Zischen"/>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1" fill="hold" nodeType="clickEffect">
                                  <p:stCondLst>
                                    <p:cond delay="0"/>
                                  </p:stCondLst>
                                  <p:childTnLst>
                                    <p:set>
                                      <p:cBhvr>
                                        <p:cTn id="124" dur="1" fill="hold">
                                          <p:stCondLst>
                                            <p:cond delay="0"/>
                                          </p:stCondLst>
                                        </p:cTn>
                                        <p:tgtEl>
                                          <p:spTgt spid="10257"/>
                                        </p:tgtEl>
                                        <p:attrNameLst>
                                          <p:attrName>style.visibility</p:attrName>
                                        </p:attrNameLst>
                                      </p:cBhvr>
                                      <p:to>
                                        <p:strVal val="visible"/>
                                      </p:to>
                                    </p:set>
                                    <p:anim calcmode="lin" valueType="num">
                                      <p:cBhvr additive="base">
                                        <p:cTn id="125" dur="500" fill="hold"/>
                                        <p:tgtEl>
                                          <p:spTgt spid="10257"/>
                                        </p:tgtEl>
                                        <p:attrNameLst>
                                          <p:attrName>ppt_x</p:attrName>
                                        </p:attrNameLst>
                                      </p:cBhvr>
                                      <p:tavLst>
                                        <p:tav tm="0">
                                          <p:val>
                                            <p:strVal val="#ppt_x"/>
                                          </p:val>
                                        </p:tav>
                                        <p:tav tm="100000">
                                          <p:val>
                                            <p:strVal val="#ppt_x"/>
                                          </p:val>
                                        </p:tav>
                                      </p:tavLst>
                                    </p:anim>
                                    <p:anim calcmode="lin" valueType="num">
                                      <p:cBhvr additive="base">
                                        <p:cTn id="126" dur="500" fill="hold"/>
                                        <p:tgtEl>
                                          <p:spTgt spid="102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3" name="BRU1.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2" fill="hold" grpId="0" nodeType="clickEffect">
                                  <p:stCondLst>
                                    <p:cond delay="0"/>
                                  </p:stCondLst>
                                  <p:childTnLst>
                                    <p:set>
                                      <p:cBhvr>
                                        <p:cTn id="130" dur="1" fill="hold">
                                          <p:stCondLst>
                                            <p:cond delay="0"/>
                                          </p:stCondLst>
                                        </p:cTn>
                                        <p:tgtEl>
                                          <p:spTgt spid="10258">
                                            <p:txEl>
                                              <p:pRg st="0" end="0"/>
                                            </p:txEl>
                                          </p:spTgt>
                                        </p:tgtEl>
                                        <p:attrNameLst>
                                          <p:attrName>style.visibility</p:attrName>
                                        </p:attrNameLst>
                                      </p:cBhvr>
                                      <p:to>
                                        <p:strVal val="visible"/>
                                      </p:to>
                                    </p:set>
                                    <p:anim calcmode="lin" valueType="num">
                                      <p:cBhvr additive="base">
                                        <p:cTn id="131" dur="500" fill="hold"/>
                                        <p:tgtEl>
                                          <p:spTgt spid="10258">
                                            <p:txEl>
                                              <p:pRg st="0" end="0"/>
                                            </p:txEl>
                                          </p:spTgt>
                                        </p:tgtEl>
                                        <p:attrNameLst>
                                          <p:attrName>ppt_x</p:attrName>
                                        </p:attrNameLst>
                                      </p:cBhvr>
                                      <p:tavLst>
                                        <p:tav tm="0">
                                          <p:val>
                                            <p:strVal val="1+#ppt_w/2"/>
                                          </p:val>
                                        </p:tav>
                                        <p:tav tm="100000">
                                          <p:val>
                                            <p:strVal val="#ppt_x"/>
                                          </p:val>
                                        </p:tav>
                                      </p:tavLst>
                                    </p:anim>
                                    <p:anim calcmode="lin" valueType="num">
                                      <p:cBhvr additive="base">
                                        <p:cTn id="132" dur="500" fill="hold"/>
                                        <p:tgtEl>
                                          <p:spTgt spid="102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5" name="Zischen"/>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2" fill="hold" grpId="0" nodeType="clickEffect">
                                  <p:stCondLst>
                                    <p:cond delay="0"/>
                                  </p:stCondLst>
                                  <p:iterate type="lt">
                                    <p:tmPct val="100000"/>
                                  </p:iterate>
                                  <p:childTnLst>
                                    <p:set>
                                      <p:cBhvr>
                                        <p:cTn id="136" dur="1" fill="hold">
                                          <p:stCondLst>
                                            <p:cond delay="0"/>
                                          </p:stCondLst>
                                        </p:cTn>
                                        <p:tgtEl>
                                          <p:spTgt spid="10259">
                                            <p:txEl>
                                              <p:pRg st="0" end="0"/>
                                            </p:txEl>
                                          </p:spTgt>
                                        </p:tgtEl>
                                        <p:attrNameLst>
                                          <p:attrName>style.visibility</p:attrName>
                                        </p:attrNameLst>
                                      </p:cBhvr>
                                      <p:to>
                                        <p:strVal val="visible"/>
                                      </p:to>
                                    </p:set>
                                    <p:anim calcmode="lin" valueType="num">
                                      <p:cBhvr additive="base">
                                        <p:cTn id="137" dur="75" fill="hold"/>
                                        <p:tgtEl>
                                          <p:spTgt spid="10259">
                                            <p:txEl>
                                              <p:pRg st="0" end="0"/>
                                            </p:txEl>
                                          </p:spTgt>
                                        </p:tgtEl>
                                        <p:attrNameLst>
                                          <p:attrName>ppt_x</p:attrName>
                                        </p:attrNameLst>
                                      </p:cBhvr>
                                      <p:tavLst>
                                        <p:tav tm="0">
                                          <p:val>
                                            <p:strVal val="1+#ppt_w/2"/>
                                          </p:val>
                                        </p:tav>
                                        <p:tav tm="100000">
                                          <p:val>
                                            <p:strVal val="#ppt_x"/>
                                          </p:val>
                                        </p:tav>
                                      </p:tavLst>
                                    </p:anim>
                                    <p:anim calcmode="lin" valueType="num">
                                      <p:cBhvr additive="base">
                                        <p:cTn id="138" dur="75" fill="hold"/>
                                        <p:tgtEl>
                                          <p:spTgt spid="10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4" name="J_SWIM1.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3" fill="hold" nodeType="clickEffect">
                                  <p:stCondLst>
                                    <p:cond delay="0"/>
                                  </p:stCondLst>
                                  <p:childTnLst>
                                    <p:set>
                                      <p:cBhvr>
                                        <p:cTn id="142" dur="1" fill="hold">
                                          <p:stCondLst>
                                            <p:cond delay="0"/>
                                          </p:stCondLst>
                                        </p:cTn>
                                        <p:tgtEl>
                                          <p:spTgt spid="10260"/>
                                        </p:tgtEl>
                                        <p:attrNameLst>
                                          <p:attrName>style.visibility</p:attrName>
                                        </p:attrNameLst>
                                      </p:cBhvr>
                                      <p:to>
                                        <p:strVal val="visible"/>
                                      </p:to>
                                    </p:set>
                                    <p:anim calcmode="lin" valueType="num">
                                      <p:cBhvr additive="base">
                                        <p:cTn id="143" dur="500" fill="hold"/>
                                        <p:tgtEl>
                                          <p:spTgt spid="10260"/>
                                        </p:tgtEl>
                                        <p:attrNameLst>
                                          <p:attrName>ppt_x</p:attrName>
                                        </p:attrNameLst>
                                      </p:cBhvr>
                                      <p:tavLst>
                                        <p:tav tm="0">
                                          <p:val>
                                            <p:strVal val="1+#ppt_w/2"/>
                                          </p:val>
                                        </p:tav>
                                        <p:tav tm="100000">
                                          <p:val>
                                            <p:strVal val="#ppt_x"/>
                                          </p:val>
                                        </p:tav>
                                      </p:tavLst>
                                    </p:anim>
                                    <p:anim calcmode="lin" valueType="num">
                                      <p:cBhvr additive="base">
                                        <p:cTn id="144" dur="500" fill="hold"/>
                                        <p:tgtEl>
                                          <p:spTgt spid="102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2" name="Kamera"/>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3" fill="hold" nodeType="clickEffect">
                                  <p:stCondLst>
                                    <p:cond delay="0"/>
                                  </p:stCondLst>
                                  <p:childTnLst>
                                    <p:set>
                                      <p:cBhvr>
                                        <p:cTn id="148" dur="1" fill="hold">
                                          <p:stCondLst>
                                            <p:cond delay="0"/>
                                          </p:stCondLst>
                                        </p:cTn>
                                        <p:tgtEl>
                                          <p:spTgt spid="10261"/>
                                        </p:tgtEl>
                                        <p:attrNameLst>
                                          <p:attrName>style.visibility</p:attrName>
                                        </p:attrNameLst>
                                      </p:cBhvr>
                                      <p:to>
                                        <p:strVal val="visible"/>
                                      </p:to>
                                    </p:set>
                                    <p:anim calcmode="lin" valueType="num">
                                      <p:cBhvr additive="base">
                                        <p:cTn id="149" dur="500" fill="hold"/>
                                        <p:tgtEl>
                                          <p:spTgt spid="10261"/>
                                        </p:tgtEl>
                                        <p:attrNameLst>
                                          <p:attrName>ppt_x</p:attrName>
                                        </p:attrNameLst>
                                      </p:cBhvr>
                                      <p:tavLst>
                                        <p:tav tm="0">
                                          <p:val>
                                            <p:strVal val="1+#ppt_w/2"/>
                                          </p:val>
                                        </p:tav>
                                        <p:tav tm="100000">
                                          <p:val>
                                            <p:strVal val="#ppt_x"/>
                                          </p:val>
                                        </p:tav>
                                      </p:tavLst>
                                    </p:anim>
                                    <p:anim calcmode="lin" valueType="num">
                                      <p:cBhvr additive="base">
                                        <p:cTn id="150" dur="500" fill="hold"/>
                                        <p:tgtEl>
                                          <p:spTgt spid="102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2" name="Kamera"/>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3" fill="hold" grpId="0" nodeType="clickEffect">
                                  <p:stCondLst>
                                    <p:cond delay="0"/>
                                  </p:stCondLst>
                                  <p:childTnLst>
                                    <p:set>
                                      <p:cBhvr>
                                        <p:cTn id="154" dur="1" fill="hold">
                                          <p:stCondLst>
                                            <p:cond delay="0"/>
                                          </p:stCondLst>
                                        </p:cTn>
                                        <p:tgtEl>
                                          <p:spTgt spid="10262"/>
                                        </p:tgtEl>
                                        <p:attrNameLst>
                                          <p:attrName>style.visibility</p:attrName>
                                        </p:attrNameLst>
                                      </p:cBhvr>
                                      <p:to>
                                        <p:strVal val="visible"/>
                                      </p:to>
                                    </p:set>
                                    <p:anim calcmode="lin" valueType="num">
                                      <p:cBhvr additive="base">
                                        <p:cTn id="155" dur="500" fill="hold"/>
                                        <p:tgtEl>
                                          <p:spTgt spid="10262"/>
                                        </p:tgtEl>
                                        <p:attrNameLst>
                                          <p:attrName>ppt_x</p:attrName>
                                        </p:attrNameLst>
                                      </p:cBhvr>
                                      <p:tavLst>
                                        <p:tav tm="0">
                                          <p:val>
                                            <p:strVal val="1+#ppt_w/2"/>
                                          </p:val>
                                        </p:tav>
                                        <p:tav tm="100000">
                                          <p:val>
                                            <p:strVal val="#ppt_x"/>
                                          </p:val>
                                        </p:tav>
                                      </p:tavLst>
                                    </p:anim>
                                    <p:anim calcmode="lin" valueType="num">
                                      <p:cBhvr additive="base">
                                        <p:cTn id="156" dur="500" fill="hold"/>
                                        <p:tgtEl>
                                          <p:spTgt spid="1026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8" name="ACRO5.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3" fill="hold" grpId="0" nodeType="clickEffect">
                                  <p:stCondLst>
                                    <p:cond delay="0"/>
                                  </p:stCondLst>
                                  <p:childTnLst>
                                    <p:set>
                                      <p:cBhvr>
                                        <p:cTn id="160" dur="1" fill="hold">
                                          <p:stCondLst>
                                            <p:cond delay="0"/>
                                          </p:stCondLst>
                                        </p:cTn>
                                        <p:tgtEl>
                                          <p:spTgt spid="10263"/>
                                        </p:tgtEl>
                                        <p:attrNameLst>
                                          <p:attrName>style.visibility</p:attrName>
                                        </p:attrNameLst>
                                      </p:cBhvr>
                                      <p:to>
                                        <p:strVal val="visible"/>
                                      </p:to>
                                    </p:set>
                                    <p:anim calcmode="lin" valueType="num">
                                      <p:cBhvr additive="base">
                                        <p:cTn id="161" dur="500" fill="hold"/>
                                        <p:tgtEl>
                                          <p:spTgt spid="10263"/>
                                        </p:tgtEl>
                                        <p:attrNameLst>
                                          <p:attrName>ppt_x</p:attrName>
                                        </p:attrNameLst>
                                      </p:cBhvr>
                                      <p:tavLst>
                                        <p:tav tm="0">
                                          <p:val>
                                            <p:strVal val="1+#ppt_w/2"/>
                                          </p:val>
                                        </p:tav>
                                        <p:tav tm="100000">
                                          <p:val>
                                            <p:strVal val="#ppt_x"/>
                                          </p:val>
                                        </p:tav>
                                      </p:tavLst>
                                    </p:anim>
                                    <p:anim calcmode="lin" valueType="num">
                                      <p:cBhvr additive="base">
                                        <p:cTn id="162" dur="500" fill="hold"/>
                                        <p:tgtEl>
                                          <p:spTgt spid="102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8" name="ACRO5.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3" fill="hold" grpId="0" nodeType="clickEffect">
                                  <p:stCondLst>
                                    <p:cond delay="0"/>
                                  </p:stCondLst>
                                  <p:childTnLst>
                                    <p:set>
                                      <p:cBhvr>
                                        <p:cTn id="166" dur="1" fill="hold">
                                          <p:stCondLst>
                                            <p:cond delay="0"/>
                                          </p:stCondLst>
                                        </p:cTn>
                                        <p:tgtEl>
                                          <p:spTgt spid="10264"/>
                                        </p:tgtEl>
                                        <p:attrNameLst>
                                          <p:attrName>style.visibility</p:attrName>
                                        </p:attrNameLst>
                                      </p:cBhvr>
                                      <p:to>
                                        <p:strVal val="visible"/>
                                      </p:to>
                                    </p:set>
                                    <p:anim calcmode="lin" valueType="num">
                                      <p:cBhvr additive="base">
                                        <p:cTn id="167" dur="500" fill="hold"/>
                                        <p:tgtEl>
                                          <p:spTgt spid="10264"/>
                                        </p:tgtEl>
                                        <p:attrNameLst>
                                          <p:attrName>ppt_x</p:attrName>
                                        </p:attrNameLst>
                                      </p:cBhvr>
                                      <p:tavLst>
                                        <p:tav tm="0">
                                          <p:val>
                                            <p:strVal val="1+#ppt_w/2"/>
                                          </p:val>
                                        </p:tav>
                                        <p:tav tm="100000">
                                          <p:val>
                                            <p:strVal val="#ppt_x"/>
                                          </p:val>
                                        </p:tav>
                                      </p:tavLst>
                                    </p:anim>
                                    <p:anim calcmode="lin" valueType="num">
                                      <p:cBhvr additive="base">
                                        <p:cTn id="168" dur="500" fill="hold"/>
                                        <p:tgtEl>
                                          <p:spTgt spid="102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8" name="ACRO5.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3" fill="hold" grpId="0" nodeType="clickEffect">
                                  <p:stCondLst>
                                    <p:cond delay="0"/>
                                  </p:stCondLst>
                                  <p:childTnLst>
                                    <p:set>
                                      <p:cBhvr>
                                        <p:cTn id="172" dur="1" fill="hold">
                                          <p:stCondLst>
                                            <p:cond delay="0"/>
                                          </p:stCondLst>
                                        </p:cTn>
                                        <p:tgtEl>
                                          <p:spTgt spid="10265"/>
                                        </p:tgtEl>
                                        <p:attrNameLst>
                                          <p:attrName>style.visibility</p:attrName>
                                        </p:attrNameLst>
                                      </p:cBhvr>
                                      <p:to>
                                        <p:strVal val="visible"/>
                                      </p:to>
                                    </p:set>
                                    <p:anim calcmode="lin" valueType="num">
                                      <p:cBhvr additive="base">
                                        <p:cTn id="173" dur="500" fill="hold"/>
                                        <p:tgtEl>
                                          <p:spTgt spid="10265"/>
                                        </p:tgtEl>
                                        <p:attrNameLst>
                                          <p:attrName>ppt_x</p:attrName>
                                        </p:attrNameLst>
                                      </p:cBhvr>
                                      <p:tavLst>
                                        <p:tav tm="0">
                                          <p:val>
                                            <p:strVal val="1+#ppt_w/2"/>
                                          </p:val>
                                        </p:tav>
                                        <p:tav tm="100000">
                                          <p:val>
                                            <p:strVal val="#ppt_x"/>
                                          </p:val>
                                        </p:tav>
                                      </p:tavLst>
                                    </p:anim>
                                    <p:anim calcmode="lin" valueType="num">
                                      <p:cBhvr additive="base">
                                        <p:cTn id="174" dur="500" fill="hold"/>
                                        <p:tgtEl>
                                          <p:spTgt spid="102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1"/>
                                            </p:cond>
                                          </p:stCondLst>
                                          <p:endCondLst>
                                            <p:cond evt="onStopAudio" delay="0">
                                              <p:tgtEl>
                                                <p:sldTgt/>
                                              </p:tgtEl>
                                            </p:cond>
                                          </p:endCondLst>
                                        </p:cTn>
                                        <p:tgtEl>
                                          <p:sndTgt r:embed="rId8" name="ACRO5.WAV"/>
                                        </p:tgtEl>
                                      </p:cMediaNode>
                                    </p:audio>
                                  </p:sub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3" fill="hold" grpId="0" nodeType="clickEffect">
                                  <p:stCondLst>
                                    <p:cond delay="0"/>
                                  </p:stCondLst>
                                  <p:childTnLst>
                                    <p:set>
                                      <p:cBhvr>
                                        <p:cTn id="178" dur="1" fill="hold">
                                          <p:stCondLst>
                                            <p:cond delay="0"/>
                                          </p:stCondLst>
                                        </p:cTn>
                                        <p:tgtEl>
                                          <p:spTgt spid="10266">
                                            <p:txEl>
                                              <p:pRg st="0" end="0"/>
                                            </p:txEl>
                                          </p:spTgt>
                                        </p:tgtEl>
                                        <p:attrNameLst>
                                          <p:attrName>style.visibility</p:attrName>
                                        </p:attrNameLst>
                                      </p:cBhvr>
                                      <p:to>
                                        <p:strVal val="visible"/>
                                      </p:to>
                                    </p:set>
                                    <p:anim calcmode="lin" valueType="num">
                                      <p:cBhvr additive="base">
                                        <p:cTn id="179" dur="500" fill="hold"/>
                                        <p:tgtEl>
                                          <p:spTgt spid="10266">
                                            <p:txEl>
                                              <p:pRg st="0" end="0"/>
                                            </p:tx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1026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4" name="J_SWIM1.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6" fill="hold" grpId="0" nodeType="clickEffect">
                                  <p:stCondLst>
                                    <p:cond delay="0"/>
                                  </p:stCondLst>
                                  <p:iterate type="wd">
                                    <p:tmPct val="100000"/>
                                  </p:iterate>
                                  <p:childTnLst>
                                    <p:set>
                                      <p:cBhvr>
                                        <p:cTn id="184" dur="1" fill="hold">
                                          <p:stCondLst>
                                            <p:cond delay="0"/>
                                          </p:stCondLst>
                                        </p:cTn>
                                        <p:tgtEl>
                                          <p:spTgt spid="10267">
                                            <p:txEl>
                                              <p:pRg st="0" end="0"/>
                                            </p:txEl>
                                          </p:spTgt>
                                        </p:tgtEl>
                                        <p:attrNameLst>
                                          <p:attrName>style.visibility</p:attrName>
                                        </p:attrNameLst>
                                      </p:cBhvr>
                                      <p:to>
                                        <p:strVal val="visible"/>
                                      </p:to>
                                    </p:set>
                                    <p:anim calcmode="lin" valueType="num">
                                      <p:cBhvr additive="base">
                                        <p:cTn id="185" dur="300" fill="hold"/>
                                        <p:tgtEl>
                                          <p:spTgt spid="10267">
                                            <p:txEl>
                                              <p:pRg st="0" end="0"/>
                                            </p:txEl>
                                          </p:spTgt>
                                        </p:tgtEl>
                                        <p:attrNameLst>
                                          <p:attrName>ppt_x</p:attrName>
                                        </p:attrNameLst>
                                      </p:cBhvr>
                                      <p:tavLst>
                                        <p:tav tm="0">
                                          <p:val>
                                            <p:strVal val="1+#ppt_w/2"/>
                                          </p:val>
                                        </p:tav>
                                        <p:tav tm="100000">
                                          <p:val>
                                            <p:strVal val="#ppt_x"/>
                                          </p:val>
                                        </p:tav>
                                      </p:tavLst>
                                    </p:anim>
                                    <p:anim calcmode="lin" valueType="num">
                                      <p:cBhvr additive="base">
                                        <p:cTn id="186" dur="300" fill="hold"/>
                                        <p:tgtEl>
                                          <p:spTgt spid="102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10" name="J_SHOOT.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3" presetClass="entr" presetSubtype="10" fill="hold" grpId="0" nodeType="clickEffect">
                                  <p:stCondLst>
                                    <p:cond delay="0"/>
                                  </p:stCondLst>
                                  <p:childTnLst>
                                    <p:set>
                                      <p:cBhvr>
                                        <p:cTn id="190" dur="1" fill="hold">
                                          <p:stCondLst>
                                            <p:cond delay="0"/>
                                          </p:stCondLst>
                                        </p:cTn>
                                        <p:tgtEl>
                                          <p:spTgt spid="10268"/>
                                        </p:tgtEl>
                                        <p:attrNameLst>
                                          <p:attrName>style.visibility</p:attrName>
                                        </p:attrNameLst>
                                      </p:cBhvr>
                                      <p:to>
                                        <p:strVal val="visible"/>
                                      </p:to>
                                    </p:set>
                                    <p:animEffect transition="in" filter="blinds(horizontal)">
                                      <p:cBhvr>
                                        <p:cTn id="191" dur="500"/>
                                        <p:tgtEl>
                                          <p:spTgt spid="10268"/>
                                        </p:tgtEl>
                                      </p:cBhvr>
                                    </p:animEffect>
                                  </p:childTnLst>
                                  <p:subTnLst>
                                    <p:audio>
                                      <p:cMediaNode>
                                        <p:cTn display="0" masterRel="sameClick">
                                          <p:stCondLst>
                                            <p:cond evt="begin" delay="0">
                                              <p:tn val="189"/>
                                            </p:cond>
                                          </p:stCondLst>
                                          <p:endCondLst>
                                            <p:cond evt="onStopAudio" delay="0">
                                              <p:tgtEl>
                                                <p:sldTgt/>
                                              </p:tgtEl>
                                            </p:cond>
                                          </p:endCondLst>
                                        </p:cTn>
                                        <p:tgtEl>
                                          <p:sndTgt r:embed="rId11" name="anfang.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ntr" presetSubtype="10" fill="hold" nodeType="clickEffect">
                                  <p:stCondLst>
                                    <p:cond delay="0"/>
                                  </p:stCondLst>
                                  <p:childTnLst>
                                    <p:set>
                                      <p:cBhvr>
                                        <p:cTn id="195" dur="1" fill="hold">
                                          <p:stCondLst>
                                            <p:cond delay="0"/>
                                          </p:stCondLst>
                                        </p:cTn>
                                        <p:tgtEl>
                                          <p:spTgt spid="10269"/>
                                        </p:tgtEl>
                                        <p:attrNameLst>
                                          <p:attrName>style.visibility</p:attrName>
                                        </p:attrNameLst>
                                      </p:cBhvr>
                                      <p:to>
                                        <p:strVal val="visible"/>
                                      </p:to>
                                    </p:set>
                                    <p:animEffect transition="in" filter="blinds(horizontal)">
                                      <p:cBhvr>
                                        <p:cTn id="196" dur="500"/>
                                        <p:tgtEl>
                                          <p:spTgt spid="10269"/>
                                        </p:tgtEl>
                                      </p:cBhvr>
                                    </p:animEffect>
                                  </p:childTnLst>
                                  <p:subTnLst>
                                    <p:audio>
                                      <p:cMediaNode>
                                        <p:cTn display="0" masterRel="sameClick">
                                          <p:stCondLst>
                                            <p:cond evt="begin" delay="0">
                                              <p:tn val="194"/>
                                            </p:cond>
                                          </p:stCondLst>
                                          <p:endCondLst>
                                            <p:cond evt="onStopAudio" delay="0">
                                              <p:tgtEl>
                                                <p:sldTgt/>
                                              </p:tgtEl>
                                            </p:cond>
                                          </p:endCondLst>
                                        </p:cTn>
                                        <p:tgtEl>
                                          <p:sndTgt r:embed="rId7" name="WATER.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10270"/>
                                        </p:tgtEl>
                                        <p:attrNameLst>
                                          <p:attrName>style.visibility</p:attrName>
                                        </p:attrNameLst>
                                      </p:cBhvr>
                                      <p:to>
                                        <p:strVal val="visible"/>
                                      </p:to>
                                    </p:set>
                                    <p:animEffect transition="in" filter="blinds(horizontal)">
                                      <p:cBhvr>
                                        <p:cTn id="201" dur="500"/>
                                        <p:tgtEl>
                                          <p:spTgt spid="10270"/>
                                        </p:tgtEl>
                                      </p:cBhvr>
                                    </p:animEffect>
                                  </p:childTnLst>
                                  <p:subTnLst>
                                    <p:animClr clrSpc="rgb" dir="cw">
                                      <p:cBhvr override="childStyle">
                                        <p:cTn dur="1" fill="hold" display="0" masterRel="nextClick" afterEffect="1"/>
                                        <p:tgtEl>
                                          <p:spTgt spid="10270"/>
                                        </p:tgtEl>
                                        <p:attrNameLst>
                                          <p:attrName>ppt_c</p:attrName>
                                        </p:attrNameLst>
                                      </p:cBhvr>
                                      <p:to>
                                        <a:schemeClr val="bg2"/>
                                      </p:to>
                                    </p:animClr>
                                    <p:audio>
                                      <p:cMediaNode>
                                        <p:cTn display="0" masterRel="sameClick">
                                          <p:stCondLst>
                                            <p:cond evt="begin" delay="0">
                                              <p:tn val="199"/>
                                            </p:cond>
                                          </p:stCondLst>
                                          <p:endCondLst>
                                            <p:cond evt="onStopAudio" delay="0">
                                              <p:tgtEl>
                                                <p:sldTgt/>
                                              </p:tgtEl>
                                            </p:cond>
                                          </p:endCondLst>
                                        </p:cTn>
                                        <p:tgtEl>
                                          <p:sndTgt r:embed="rId6" name="DIN1.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499"/>
                                          </p:stCondLst>
                                        </p:cTn>
                                        <p:tgtEl>
                                          <p:spTgt spid="10271"/>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3" name="BRU1.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10272"/>
                                        </p:tgtEl>
                                        <p:attrNameLst>
                                          <p:attrName>style.visibility</p:attrName>
                                        </p:attrNameLst>
                                      </p:cBhvr>
                                      <p:to>
                                        <p:strVal val="visible"/>
                                      </p:to>
                                    </p:set>
                                    <p:animEffect transition="in" filter="blinds(horizontal)">
                                      <p:cBhvr>
                                        <p:cTn id="210" dur="500"/>
                                        <p:tgtEl>
                                          <p:spTgt spid="10272"/>
                                        </p:tgtEl>
                                      </p:cBhvr>
                                    </p:animEffect>
                                  </p:childTnLst>
                                  <p:subTnLst>
                                    <p:animClr clrSpc="rgb" dir="cw">
                                      <p:cBhvr override="childStyle">
                                        <p:cTn dur="1" fill="hold" display="0" masterRel="nextClick" afterEffect="1"/>
                                        <p:tgtEl>
                                          <p:spTgt spid="10272"/>
                                        </p:tgtEl>
                                        <p:attrNameLst>
                                          <p:attrName>ppt_c</p:attrName>
                                        </p:attrNameLst>
                                      </p:cBhvr>
                                      <p:to>
                                        <a:schemeClr val="bg2"/>
                                      </p:to>
                                    </p:animClr>
                                    <p:audio>
                                      <p:cMediaNode>
                                        <p:cTn display="0" masterRel="sameClick">
                                          <p:stCondLst>
                                            <p:cond evt="begin" delay="0">
                                              <p:tn val="208"/>
                                            </p:cond>
                                          </p:stCondLst>
                                          <p:endCondLst>
                                            <p:cond evt="onStopAudio" delay="0">
                                              <p:tgtEl>
                                                <p:sldTgt/>
                                              </p:tgtEl>
                                            </p:cond>
                                          </p:endCondLst>
                                        </p:cTn>
                                        <p:tgtEl>
                                          <p:sndTgt r:embed="rId3" name="BRU1.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10273"/>
                                        </p:tgtEl>
                                        <p:attrNameLst>
                                          <p:attrName>style.visibility</p:attrName>
                                        </p:attrNameLst>
                                      </p:cBhvr>
                                      <p:to>
                                        <p:strVal val="visible"/>
                                      </p:to>
                                    </p:set>
                                    <p:animEffect transition="in" filter="blinds(horizontal)">
                                      <p:cBhvr>
                                        <p:cTn id="215" dur="500"/>
                                        <p:tgtEl>
                                          <p:spTgt spid="10273"/>
                                        </p:tgtEl>
                                      </p:cBhvr>
                                    </p:animEffect>
                                  </p:childTnLst>
                                  <p:subTnLst>
                                    <p:audio>
                                      <p:cMediaNode>
                                        <p:cTn display="0" masterRel="sameClick">
                                          <p:stCondLst>
                                            <p:cond evt="begin" delay="0">
                                              <p:tn val="213"/>
                                            </p:cond>
                                          </p:stCondLst>
                                          <p:endCondLst>
                                            <p:cond evt="onStopAudio" delay="0">
                                              <p:tgtEl>
                                                <p:sldTgt/>
                                              </p:tgtEl>
                                            </p:cond>
                                          </p:endCondLst>
                                        </p:cTn>
                                        <p:tgtEl>
                                          <p:sndTgt r:embed="rId3" name="BRU1.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3" presetClass="entr" presetSubtype="10" fill="hold" grpId="0" nodeType="clickEffect">
                                  <p:stCondLst>
                                    <p:cond delay="0"/>
                                  </p:stCondLst>
                                  <p:childTnLst>
                                    <p:set>
                                      <p:cBhvr>
                                        <p:cTn id="219" dur="1" fill="hold">
                                          <p:stCondLst>
                                            <p:cond delay="0"/>
                                          </p:stCondLst>
                                        </p:cTn>
                                        <p:tgtEl>
                                          <p:spTgt spid="10274"/>
                                        </p:tgtEl>
                                        <p:attrNameLst>
                                          <p:attrName>style.visibility</p:attrName>
                                        </p:attrNameLst>
                                      </p:cBhvr>
                                      <p:to>
                                        <p:strVal val="visible"/>
                                      </p:to>
                                    </p:set>
                                    <p:animEffect transition="in" filter="blinds(horizontal)">
                                      <p:cBhvr>
                                        <p:cTn id="220" dur="500"/>
                                        <p:tgtEl>
                                          <p:spTgt spid="10274"/>
                                        </p:tgtEl>
                                      </p:cBhvr>
                                    </p:animEffect>
                                  </p:childTnLst>
                                  <p:subTnLst>
                                    <p:audio>
                                      <p:cMediaNode>
                                        <p:cTn display="0" masterRel="sameClick">
                                          <p:stCondLst>
                                            <p:cond evt="begin" delay="0">
                                              <p:tn val="218"/>
                                            </p:cond>
                                          </p:stCondLst>
                                          <p:endCondLst>
                                            <p:cond evt="onStopAudio" delay="0">
                                              <p:tgtEl>
                                                <p:sldTgt/>
                                              </p:tgtEl>
                                            </p:cond>
                                          </p:endCondLst>
                                        </p:cTn>
                                        <p:tgtEl>
                                          <p:sndTgt r:embed="rId3" name="BRU1.WAV"/>
                                        </p:tgtEl>
                                      </p:cMediaNode>
                                    </p:audio>
                                  </p:sub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10275"/>
                                        </p:tgtEl>
                                        <p:attrNameLst>
                                          <p:attrName>style.visibility</p:attrName>
                                        </p:attrNameLst>
                                      </p:cBhvr>
                                      <p:to>
                                        <p:strVal val="visible"/>
                                      </p:to>
                                    </p:set>
                                    <p:animEffect transition="in" filter="blinds(horizontal)">
                                      <p:cBhvr>
                                        <p:cTn id="225" dur="500"/>
                                        <p:tgtEl>
                                          <p:spTgt spid="10275"/>
                                        </p:tgtEl>
                                      </p:cBhvr>
                                    </p:animEffect>
                                  </p:childTnLst>
                                  <p:subTnLst>
                                    <p:audio>
                                      <p:cMediaNode>
                                        <p:cTn display="0" masterRel="sameClick">
                                          <p:stCondLst>
                                            <p:cond evt="begin" delay="0">
                                              <p:tn val="223"/>
                                            </p:cond>
                                          </p:stCondLst>
                                          <p:endCondLst>
                                            <p:cond evt="onStopAudio" delay="0">
                                              <p:tgtEl>
                                                <p:sldTgt/>
                                              </p:tgtEl>
                                            </p:cond>
                                          </p:endCondLst>
                                        </p:cTn>
                                        <p:tgtEl>
                                          <p:sndTgt r:embed="rId3" name="BRU1.WAV"/>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2" presetClass="entr" presetSubtype="3" fill="hold" grpId="0" nodeType="clickEffect">
                                  <p:stCondLst>
                                    <p:cond delay="0"/>
                                  </p:stCondLst>
                                  <p:iterate type="wd">
                                    <p:tmPct val="100000"/>
                                  </p:iterate>
                                  <p:childTnLst>
                                    <p:set>
                                      <p:cBhvr>
                                        <p:cTn id="229" dur="1" fill="hold">
                                          <p:stCondLst>
                                            <p:cond delay="0"/>
                                          </p:stCondLst>
                                        </p:cTn>
                                        <p:tgtEl>
                                          <p:spTgt spid="10276">
                                            <p:txEl>
                                              <p:pRg st="0" end="0"/>
                                            </p:txEl>
                                          </p:spTgt>
                                        </p:tgtEl>
                                        <p:attrNameLst>
                                          <p:attrName>style.visibility</p:attrName>
                                        </p:attrNameLst>
                                      </p:cBhvr>
                                      <p:to>
                                        <p:strVal val="visible"/>
                                      </p:to>
                                    </p:set>
                                    <p:anim calcmode="lin" valueType="num">
                                      <p:cBhvr additive="base">
                                        <p:cTn id="230" dur="300" fill="hold"/>
                                        <p:tgtEl>
                                          <p:spTgt spid="10276">
                                            <p:txEl>
                                              <p:pRg st="0" end="0"/>
                                            </p:txEl>
                                          </p:spTgt>
                                        </p:tgtEl>
                                        <p:attrNameLst>
                                          <p:attrName>ppt_x</p:attrName>
                                        </p:attrNameLst>
                                      </p:cBhvr>
                                      <p:tavLst>
                                        <p:tav tm="0">
                                          <p:val>
                                            <p:strVal val="1+#ppt_w/2"/>
                                          </p:val>
                                        </p:tav>
                                        <p:tav tm="100000">
                                          <p:val>
                                            <p:strVal val="#ppt_x"/>
                                          </p:val>
                                        </p:tav>
                                      </p:tavLst>
                                    </p:anim>
                                    <p:anim calcmode="lin" valueType="num">
                                      <p:cBhvr additive="base">
                                        <p:cTn id="231" dur="300" fill="hold"/>
                                        <p:tgtEl>
                                          <p:spTgt spid="1027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8"/>
                                            </p:cond>
                                          </p:stCondLst>
                                          <p:endCondLst>
                                            <p:cond evt="onStopAudio" delay="0">
                                              <p:tgtEl>
                                                <p:sldTgt/>
                                              </p:tgtEl>
                                            </p:cond>
                                          </p:endCondLst>
                                        </p:cTn>
                                        <p:tgtEl>
                                          <p:sndTgt r:embed="rId6" name="DIN1.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2" fill="hold" grpId="0" nodeType="clickEffect">
                                  <p:stCondLst>
                                    <p:cond delay="0"/>
                                  </p:stCondLst>
                                  <p:childTnLst>
                                    <p:set>
                                      <p:cBhvr>
                                        <p:cTn id="235" dur="1" fill="hold">
                                          <p:stCondLst>
                                            <p:cond delay="0"/>
                                          </p:stCondLst>
                                        </p:cTn>
                                        <p:tgtEl>
                                          <p:spTgt spid="10277"/>
                                        </p:tgtEl>
                                        <p:attrNameLst>
                                          <p:attrName>style.visibility</p:attrName>
                                        </p:attrNameLst>
                                      </p:cBhvr>
                                      <p:to>
                                        <p:strVal val="visible"/>
                                      </p:to>
                                    </p:set>
                                    <p:anim calcmode="lin" valueType="num">
                                      <p:cBhvr additive="base">
                                        <p:cTn id="236" dur="500" fill="hold"/>
                                        <p:tgtEl>
                                          <p:spTgt spid="10277"/>
                                        </p:tgtEl>
                                        <p:attrNameLst>
                                          <p:attrName>ppt_x</p:attrName>
                                        </p:attrNameLst>
                                      </p:cBhvr>
                                      <p:tavLst>
                                        <p:tav tm="0">
                                          <p:val>
                                            <p:strVal val="1+#ppt_w/2"/>
                                          </p:val>
                                        </p:tav>
                                        <p:tav tm="100000">
                                          <p:val>
                                            <p:strVal val="#ppt_x"/>
                                          </p:val>
                                        </p:tav>
                                      </p:tavLst>
                                    </p:anim>
                                    <p:anim calcmode="lin" valueType="num">
                                      <p:cBhvr additive="base">
                                        <p:cTn id="237" dur="500" fill="hold"/>
                                        <p:tgtEl>
                                          <p:spTgt spid="102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4"/>
                                            </p:cond>
                                          </p:stCondLst>
                                          <p:endCondLst>
                                            <p:cond evt="onStopAudio" delay="0">
                                              <p:tgtEl>
                                                <p:sldTgt/>
                                              </p:tgtEl>
                                            </p:cond>
                                          </p:endCondLst>
                                        </p:cTn>
                                        <p:tgtEl>
                                          <p:sndTgt r:embed="rId3" name="BRU1.WAV"/>
                                        </p:tgtEl>
                                      </p:cMediaNode>
                                    </p:audio>
                                  </p:subTnLst>
                                </p:cTn>
                              </p:par>
                            </p:childTnLst>
                          </p:cTn>
                        </p:par>
                      </p:childTnLst>
                    </p:cTn>
                  </p:par>
                  <p:par>
                    <p:cTn id="238" fill="hold" nodeType="clickPar">
                      <p:stCondLst>
                        <p:cond delay="indefinite"/>
                      </p:stCondLst>
                      <p:childTnLst>
                        <p:par>
                          <p:cTn id="239" fill="hold" nodeType="withGroup">
                            <p:stCondLst>
                              <p:cond delay="0"/>
                            </p:stCondLst>
                            <p:childTnLst>
                              <p:par>
                                <p:cTn id="240" presetID="3" presetClass="entr" presetSubtype="10" fill="hold" grpId="0" nodeType="clickEffect">
                                  <p:stCondLst>
                                    <p:cond delay="0"/>
                                  </p:stCondLst>
                                  <p:childTnLst>
                                    <p:set>
                                      <p:cBhvr>
                                        <p:cTn id="241" dur="1" fill="hold">
                                          <p:stCondLst>
                                            <p:cond delay="0"/>
                                          </p:stCondLst>
                                        </p:cTn>
                                        <p:tgtEl>
                                          <p:spTgt spid="10278"/>
                                        </p:tgtEl>
                                        <p:attrNameLst>
                                          <p:attrName>style.visibility</p:attrName>
                                        </p:attrNameLst>
                                      </p:cBhvr>
                                      <p:to>
                                        <p:strVal val="visible"/>
                                      </p:to>
                                    </p:set>
                                    <p:animEffect transition="in" filter="blinds(horizontal)">
                                      <p:cBhvr>
                                        <p:cTn id="242" dur="500"/>
                                        <p:tgtEl>
                                          <p:spTgt spid="10278"/>
                                        </p:tgtEl>
                                      </p:cBhvr>
                                    </p:animEffect>
                                  </p:childTnLst>
                                  <p:subTnLst>
                                    <p:audio>
                                      <p:cMediaNode>
                                        <p:cTn display="0" masterRel="sameClick">
                                          <p:stCondLst>
                                            <p:cond evt="begin" delay="0">
                                              <p:tn val="240"/>
                                            </p:cond>
                                          </p:stCondLst>
                                          <p:endCondLst>
                                            <p:cond evt="onStopAudio" delay="0">
                                              <p:tgtEl>
                                                <p:sldTgt/>
                                              </p:tgtEl>
                                            </p:cond>
                                          </p:endCondLst>
                                        </p:cTn>
                                        <p:tgtEl>
                                          <p:sndTgt r:embed="rId5" name="Zischen"/>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1" fill="hold" grpId="0" nodeType="clickEffect">
                                  <p:stCondLst>
                                    <p:cond delay="0"/>
                                  </p:stCondLst>
                                  <p:iterate type="lt">
                                    <p:tmPct val="100000"/>
                                  </p:iterate>
                                  <p:childTnLst>
                                    <p:set>
                                      <p:cBhvr>
                                        <p:cTn id="246" dur="1" fill="hold">
                                          <p:stCondLst>
                                            <p:cond delay="0"/>
                                          </p:stCondLst>
                                        </p:cTn>
                                        <p:tgtEl>
                                          <p:spTgt spid="10279">
                                            <p:txEl>
                                              <p:pRg st="0" end="0"/>
                                            </p:txEl>
                                          </p:spTgt>
                                        </p:tgtEl>
                                        <p:attrNameLst>
                                          <p:attrName>style.visibility</p:attrName>
                                        </p:attrNameLst>
                                      </p:cBhvr>
                                      <p:to>
                                        <p:strVal val="visible"/>
                                      </p:to>
                                    </p:set>
                                    <p:anim calcmode="lin" valueType="num">
                                      <p:cBhvr additive="base">
                                        <p:cTn id="247" dur="75" fill="hold"/>
                                        <p:tgtEl>
                                          <p:spTgt spid="10279">
                                            <p:txEl>
                                              <p:pRg st="0" end="0"/>
                                            </p:txEl>
                                          </p:spTgt>
                                        </p:tgtEl>
                                        <p:attrNameLst>
                                          <p:attrName>ppt_x</p:attrName>
                                        </p:attrNameLst>
                                      </p:cBhvr>
                                      <p:tavLst>
                                        <p:tav tm="0">
                                          <p:val>
                                            <p:strVal val="#ppt_x"/>
                                          </p:val>
                                        </p:tav>
                                        <p:tav tm="100000">
                                          <p:val>
                                            <p:strVal val="#ppt_x"/>
                                          </p:val>
                                        </p:tav>
                                      </p:tavLst>
                                    </p:anim>
                                    <p:anim calcmode="lin" valueType="num">
                                      <p:cBhvr additive="base">
                                        <p:cTn id="248" dur="75" fill="hold"/>
                                        <p:tgtEl>
                                          <p:spTgt spid="1027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2" name="Kamera"/>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10280">
                                            <p:txEl>
                                              <p:pRg st="0" end="0"/>
                                            </p:txEl>
                                          </p:spTgt>
                                        </p:tgtEl>
                                        <p:attrNameLst>
                                          <p:attrName>style.visibility</p:attrName>
                                        </p:attrNameLst>
                                      </p:cBhvr>
                                      <p:to>
                                        <p:strVal val="visible"/>
                                      </p:to>
                                    </p:set>
                                    <p:anim calcmode="lin" valueType="num">
                                      <p:cBhvr additive="base">
                                        <p:cTn id="253" dur="500" fill="hold"/>
                                        <p:tgtEl>
                                          <p:spTgt spid="10280">
                                            <p:txEl>
                                              <p:pRg st="0" end="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02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3" name="BRU1.WAV"/>
                                        </p:tgtEl>
                                      </p:cMediaNode>
                                    </p:audio>
                                  </p:sub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3" fill="hold" grpId="0" nodeType="clickEffect">
                                  <p:stCondLst>
                                    <p:cond delay="0"/>
                                  </p:stCondLst>
                                  <p:childTnLst>
                                    <p:set>
                                      <p:cBhvr>
                                        <p:cTn id="258" dur="1" fill="hold">
                                          <p:stCondLst>
                                            <p:cond delay="0"/>
                                          </p:stCondLst>
                                        </p:cTn>
                                        <p:tgtEl>
                                          <p:spTgt spid="10281"/>
                                        </p:tgtEl>
                                        <p:attrNameLst>
                                          <p:attrName>style.visibility</p:attrName>
                                        </p:attrNameLst>
                                      </p:cBhvr>
                                      <p:to>
                                        <p:strVal val="visible"/>
                                      </p:to>
                                    </p:set>
                                    <p:anim calcmode="lin" valueType="num">
                                      <p:cBhvr additive="base">
                                        <p:cTn id="259" dur="500" fill="hold"/>
                                        <p:tgtEl>
                                          <p:spTgt spid="10281"/>
                                        </p:tgtEl>
                                        <p:attrNameLst>
                                          <p:attrName>ppt_x</p:attrName>
                                        </p:attrNameLst>
                                      </p:cBhvr>
                                      <p:tavLst>
                                        <p:tav tm="0">
                                          <p:val>
                                            <p:strVal val="1+#ppt_w/2"/>
                                          </p:val>
                                        </p:tav>
                                        <p:tav tm="100000">
                                          <p:val>
                                            <p:strVal val="#ppt_x"/>
                                          </p:val>
                                        </p:tav>
                                      </p:tavLst>
                                    </p:anim>
                                    <p:anim calcmode="lin" valueType="num">
                                      <p:cBhvr additive="base">
                                        <p:cTn id="260" dur="500" fill="hold"/>
                                        <p:tgtEl>
                                          <p:spTgt spid="102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11" name="anfang.wav"/>
                                        </p:tgtEl>
                                      </p:cMediaNode>
                                    </p:audio>
                                  </p:subTnLst>
                                </p:cTn>
                              </p:par>
                            </p:childTnLst>
                          </p:cTn>
                        </p:par>
                      </p:childTnLst>
                    </p:cTn>
                  </p:par>
                  <p:par>
                    <p:cTn id="261" fill="hold" nodeType="clickPar">
                      <p:stCondLst>
                        <p:cond delay="indefinite"/>
                      </p:stCondLst>
                      <p:childTnLst>
                        <p:par>
                          <p:cTn id="262" fill="hold" nodeType="withGroup">
                            <p:stCondLst>
                              <p:cond delay="0"/>
                            </p:stCondLst>
                            <p:childTnLst>
                              <p:par>
                                <p:cTn id="263" presetID="3" presetClass="entr" presetSubtype="10" fill="hold" grpId="0" nodeType="clickEffect">
                                  <p:stCondLst>
                                    <p:cond delay="0"/>
                                  </p:stCondLst>
                                  <p:childTnLst>
                                    <p:set>
                                      <p:cBhvr>
                                        <p:cTn id="264" dur="1" fill="hold">
                                          <p:stCondLst>
                                            <p:cond delay="0"/>
                                          </p:stCondLst>
                                        </p:cTn>
                                        <p:tgtEl>
                                          <p:spTgt spid="10282"/>
                                        </p:tgtEl>
                                        <p:attrNameLst>
                                          <p:attrName>style.visibility</p:attrName>
                                        </p:attrNameLst>
                                      </p:cBhvr>
                                      <p:to>
                                        <p:strVal val="visible"/>
                                      </p:to>
                                    </p:set>
                                    <p:animEffect transition="in" filter="blinds(horizontal)">
                                      <p:cBhvr>
                                        <p:cTn id="265" dur="500"/>
                                        <p:tgtEl>
                                          <p:spTgt spid="10282"/>
                                        </p:tgtEl>
                                      </p:cBhvr>
                                    </p:animEffect>
                                  </p:childTnLst>
                                  <p:subTnLst>
                                    <p:audio>
                                      <p:cMediaNode>
                                        <p:cTn display="0" masterRel="sameClick">
                                          <p:stCondLst>
                                            <p:cond evt="begin" delay="0">
                                              <p:tn val="263"/>
                                            </p:cond>
                                          </p:stCondLst>
                                          <p:endCondLst>
                                            <p:cond evt="onStopAudio" delay="0">
                                              <p:tgtEl>
                                                <p:sldTgt/>
                                              </p:tgtEl>
                                            </p:cond>
                                          </p:endCondLst>
                                        </p:cTn>
                                        <p:tgtEl>
                                          <p:sndTgt r:embed="rId3" name="BRU1.WAV"/>
                                        </p:tgtEl>
                                      </p:cMediaNode>
                                    </p:audio>
                                  </p:subTnLst>
                                </p:cTn>
                              </p:par>
                            </p:childTnLst>
                          </p:cTn>
                        </p:par>
                      </p:childTnLst>
                    </p:cTn>
                  </p:par>
                  <p:par>
                    <p:cTn id="266" fill="hold" nodeType="clickPar">
                      <p:stCondLst>
                        <p:cond delay="indefinite"/>
                      </p:stCondLst>
                      <p:childTnLst>
                        <p:par>
                          <p:cTn id="267" fill="hold" nodeType="withGroup">
                            <p:stCondLst>
                              <p:cond delay="0"/>
                            </p:stCondLst>
                            <p:childTnLst>
                              <p:par>
                                <p:cTn id="268" presetID="2" presetClass="entr" presetSubtype="9" fill="hold" nodeType="clickEffect">
                                  <p:stCondLst>
                                    <p:cond delay="0"/>
                                  </p:stCondLst>
                                  <p:childTnLst>
                                    <p:set>
                                      <p:cBhvr>
                                        <p:cTn id="269" dur="1" fill="hold">
                                          <p:stCondLst>
                                            <p:cond delay="0"/>
                                          </p:stCondLst>
                                        </p:cTn>
                                        <p:tgtEl>
                                          <p:spTgt spid="10283"/>
                                        </p:tgtEl>
                                        <p:attrNameLst>
                                          <p:attrName>style.visibility</p:attrName>
                                        </p:attrNameLst>
                                      </p:cBhvr>
                                      <p:to>
                                        <p:strVal val="visible"/>
                                      </p:to>
                                    </p:set>
                                    <p:anim calcmode="lin" valueType="num">
                                      <p:cBhvr additive="base">
                                        <p:cTn id="270" dur="500" fill="hold"/>
                                        <p:tgtEl>
                                          <p:spTgt spid="10283"/>
                                        </p:tgtEl>
                                        <p:attrNameLst>
                                          <p:attrName>ppt_x</p:attrName>
                                        </p:attrNameLst>
                                      </p:cBhvr>
                                      <p:tavLst>
                                        <p:tav tm="0">
                                          <p:val>
                                            <p:strVal val="0-#ppt_w/2"/>
                                          </p:val>
                                        </p:tav>
                                        <p:tav tm="100000">
                                          <p:val>
                                            <p:strVal val="#ppt_x"/>
                                          </p:val>
                                        </p:tav>
                                      </p:tavLst>
                                    </p:anim>
                                    <p:anim calcmode="lin" valueType="num">
                                      <p:cBhvr additive="base">
                                        <p:cTn id="271" dur="500" fill="hold"/>
                                        <p:tgtEl>
                                          <p:spTgt spid="102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8"/>
                                            </p:cond>
                                          </p:stCondLst>
                                          <p:endCondLst>
                                            <p:cond evt="onStopAudio" delay="0">
                                              <p:tgtEl>
                                                <p:sldTgt/>
                                              </p:tgtEl>
                                            </p:cond>
                                          </p:endCondLst>
                                        </p:cTn>
                                        <p:tgtEl>
                                          <p:sndTgt r:embed="rId6" name="DIN1.WAV"/>
                                        </p:tgtEl>
                                      </p:cMediaNode>
                                    </p:audio>
                                  </p:subTnLst>
                                </p:cTn>
                              </p:par>
                            </p:childTnLst>
                          </p:cTn>
                        </p:par>
                      </p:childTnLst>
                    </p:cTn>
                  </p:par>
                  <p:par>
                    <p:cTn id="272" fill="hold" nodeType="clickPar">
                      <p:stCondLst>
                        <p:cond delay="indefinite"/>
                      </p:stCondLst>
                      <p:childTnLst>
                        <p:par>
                          <p:cTn id="273" fill="hold" nodeType="withGroup">
                            <p:stCondLst>
                              <p:cond delay="0"/>
                            </p:stCondLst>
                            <p:childTnLst>
                              <p:par>
                                <p:cTn id="274" presetID="2" presetClass="entr" presetSubtype="12" fill="hold" grpId="0" nodeType="clickEffect">
                                  <p:stCondLst>
                                    <p:cond delay="0"/>
                                  </p:stCondLst>
                                  <p:iterate type="lt">
                                    <p:tmPct val="100000"/>
                                  </p:iterate>
                                  <p:childTnLst>
                                    <p:set>
                                      <p:cBhvr>
                                        <p:cTn id="275" dur="1" fill="hold">
                                          <p:stCondLst>
                                            <p:cond delay="0"/>
                                          </p:stCondLst>
                                        </p:cTn>
                                        <p:tgtEl>
                                          <p:spTgt spid="10284">
                                            <p:txEl>
                                              <p:pRg st="0" end="0"/>
                                            </p:txEl>
                                          </p:spTgt>
                                        </p:tgtEl>
                                        <p:attrNameLst>
                                          <p:attrName>style.visibility</p:attrName>
                                        </p:attrNameLst>
                                      </p:cBhvr>
                                      <p:to>
                                        <p:strVal val="visible"/>
                                      </p:to>
                                    </p:set>
                                    <p:anim calcmode="lin" valueType="num">
                                      <p:cBhvr additive="base">
                                        <p:cTn id="276" dur="75" fill="hold"/>
                                        <p:tgtEl>
                                          <p:spTgt spid="10284">
                                            <p:txEl>
                                              <p:pRg st="0" end="0"/>
                                            </p:txEl>
                                          </p:spTgt>
                                        </p:tgtEl>
                                        <p:attrNameLst>
                                          <p:attrName>ppt_x</p:attrName>
                                        </p:attrNameLst>
                                      </p:cBhvr>
                                      <p:tavLst>
                                        <p:tav tm="0">
                                          <p:val>
                                            <p:strVal val="0-#ppt_w/2"/>
                                          </p:val>
                                        </p:tav>
                                        <p:tav tm="100000">
                                          <p:val>
                                            <p:strVal val="#ppt_x"/>
                                          </p:val>
                                        </p:tav>
                                      </p:tavLst>
                                    </p:anim>
                                    <p:anim calcmode="lin" valueType="num">
                                      <p:cBhvr additive="base">
                                        <p:cTn id="277" dur="75" fill="hold"/>
                                        <p:tgtEl>
                                          <p:spTgt spid="102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4"/>
                                            </p:cond>
                                          </p:stCondLst>
                                          <p:endCondLst>
                                            <p:cond evt="onStopAudio" delay="0">
                                              <p:tgtEl>
                                                <p:sldTgt/>
                                              </p:tgtEl>
                                            </p:cond>
                                          </p:endCondLst>
                                        </p:cTn>
                                        <p:tgtEl>
                                          <p:sndTgt r:embed="rId12" name="MSTR1.WAV"/>
                                        </p:tgtEl>
                                      </p:cMediaNode>
                                    </p:audio>
                                  </p:subTnLst>
                                </p:cTn>
                              </p:par>
                            </p:childTnLst>
                          </p:cTn>
                        </p:par>
                      </p:childTnLst>
                    </p:cTn>
                  </p:par>
                  <p:par>
                    <p:cTn id="278" fill="hold" nodeType="clickPar">
                      <p:stCondLst>
                        <p:cond delay="indefinite"/>
                      </p:stCondLst>
                      <p:childTnLst>
                        <p:par>
                          <p:cTn id="279" fill="hold" nodeType="withGroup">
                            <p:stCondLst>
                              <p:cond delay="0"/>
                            </p:stCondLst>
                            <p:childTnLst>
                              <p:par>
                                <p:cTn id="280" presetID="3" presetClass="entr" presetSubtype="5" fill="hold" nodeType="clickEffect">
                                  <p:stCondLst>
                                    <p:cond delay="0"/>
                                  </p:stCondLst>
                                  <p:childTnLst>
                                    <p:set>
                                      <p:cBhvr>
                                        <p:cTn id="281" dur="1" fill="hold">
                                          <p:stCondLst>
                                            <p:cond delay="0"/>
                                          </p:stCondLst>
                                        </p:cTn>
                                        <p:tgtEl>
                                          <p:spTgt spid="10285"/>
                                        </p:tgtEl>
                                        <p:attrNameLst>
                                          <p:attrName>style.visibility</p:attrName>
                                        </p:attrNameLst>
                                      </p:cBhvr>
                                      <p:to>
                                        <p:strVal val="visible"/>
                                      </p:to>
                                    </p:set>
                                    <p:animEffect transition="in" filter="blinds(vertical)">
                                      <p:cBhvr>
                                        <p:cTn id="282" dur="500"/>
                                        <p:tgtEl>
                                          <p:spTgt spid="10285"/>
                                        </p:tgtEl>
                                      </p:cBhvr>
                                    </p:animEffect>
                                  </p:childTnLst>
                                  <p:subTnLst>
                                    <p:audio>
                                      <p:cMediaNode>
                                        <p:cTn display="0" masterRel="sameClick">
                                          <p:stCondLst>
                                            <p:cond evt="begin" delay="0">
                                              <p:tn val="280"/>
                                            </p:cond>
                                          </p:stCondLst>
                                          <p:endCondLst>
                                            <p:cond evt="onStopAudio" delay="0">
                                              <p:tgtEl>
                                                <p:sldTgt/>
                                              </p:tgtEl>
                                            </p:cond>
                                          </p:endCondLst>
                                        </p:cTn>
                                        <p:tgtEl>
                                          <p:sndTgt r:embed="rId4" name="J_SWIM1.WAV"/>
                                        </p:tgtEl>
                                      </p:cMediaNode>
                                    </p:audio>
                                  </p:subTnLst>
                                </p:cTn>
                              </p:par>
                            </p:childTnLst>
                          </p:cTn>
                        </p:par>
                      </p:childTnLst>
                    </p:cTn>
                  </p:par>
                  <p:par>
                    <p:cTn id="283" fill="hold" nodeType="clickPar">
                      <p:stCondLst>
                        <p:cond delay="indefinite"/>
                      </p:stCondLst>
                      <p:childTnLst>
                        <p:par>
                          <p:cTn id="284" fill="hold" nodeType="withGroup">
                            <p:stCondLst>
                              <p:cond delay="0"/>
                            </p:stCondLst>
                            <p:childTnLst>
                              <p:par>
                                <p:cTn id="285" presetID="2" presetClass="entr" presetSubtype="3" fill="hold" grpId="0" nodeType="clickEffect">
                                  <p:stCondLst>
                                    <p:cond delay="0"/>
                                  </p:stCondLst>
                                  <p:childTnLst>
                                    <p:set>
                                      <p:cBhvr>
                                        <p:cTn id="286" dur="1" fill="hold">
                                          <p:stCondLst>
                                            <p:cond delay="0"/>
                                          </p:stCondLst>
                                        </p:cTn>
                                        <p:tgtEl>
                                          <p:spTgt spid="10286"/>
                                        </p:tgtEl>
                                        <p:attrNameLst>
                                          <p:attrName>style.visibility</p:attrName>
                                        </p:attrNameLst>
                                      </p:cBhvr>
                                      <p:to>
                                        <p:strVal val="visible"/>
                                      </p:to>
                                    </p:set>
                                    <p:anim calcmode="lin" valueType="num">
                                      <p:cBhvr additive="base">
                                        <p:cTn id="287" dur="500" fill="hold"/>
                                        <p:tgtEl>
                                          <p:spTgt spid="10286"/>
                                        </p:tgtEl>
                                        <p:attrNameLst>
                                          <p:attrName>ppt_x</p:attrName>
                                        </p:attrNameLst>
                                      </p:cBhvr>
                                      <p:tavLst>
                                        <p:tav tm="0">
                                          <p:val>
                                            <p:strVal val="1+#ppt_w/2"/>
                                          </p:val>
                                        </p:tav>
                                        <p:tav tm="100000">
                                          <p:val>
                                            <p:strVal val="#ppt_x"/>
                                          </p:val>
                                        </p:tav>
                                      </p:tavLst>
                                    </p:anim>
                                    <p:anim calcmode="lin" valueType="num">
                                      <p:cBhvr additive="base">
                                        <p:cTn id="288" dur="500" fill="hold"/>
                                        <p:tgtEl>
                                          <p:spTgt spid="102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5"/>
                                            </p:cond>
                                          </p:stCondLst>
                                          <p:endCondLst>
                                            <p:cond evt="onStopAudio" delay="0">
                                              <p:tgtEl>
                                                <p:sldTgt/>
                                              </p:tgtEl>
                                            </p:cond>
                                          </p:endCondLst>
                                        </p:cTn>
                                        <p:tgtEl>
                                          <p:sndTgt r:embed="rId3" name="BRU1.WAV"/>
                                        </p:tgtEl>
                                      </p:cMediaNode>
                                    </p:audio>
                                  </p:subTnLst>
                                </p:cTn>
                              </p:par>
                            </p:childTnLst>
                          </p:cTn>
                        </p:par>
                      </p:childTnLst>
                    </p:cTn>
                  </p:par>
                  <p:par>
                    <p:cTn id="289" fill="hold" nodeType="clickPar">
                      <p:stCondLst>
                        <p:cond delay="indefinite"/>
                      </p:stCondLst>
                      <p:childTnLst>
                        <p:par>
                          <p:cTn id="290" fill="hold" nodeType="withGroup">
                            <p:stCondLst>
                              <p:cond delay="0"/>
                            </p:stCondLst>
                            <p:childTnLst>
                              <p:par>
                                <p:cTn id="291" presetID="1" presetClass="entr" presetSubtype="0" fill="hold" nodeType="clickEffect">
                                  <p:stCondLst>
                                    <p:cond delay="0"/>
                                  </p:stCondLst>
                                  <p:childTnLst>
                                    <p:set>
                                      <p:cBhvr>
                                        <p:cTn id="292" dur="1" fill="hold">
                                          <p:stCondLst>
                                            <p:cond delay="499"/>
                                          </p:stCondLst>
                                        </p:cTn>
                                        <p:tgtEl>
                                          <p:spTgt spid="10287"/>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3" name="BRU1.WAV"/>
                                        </p:tgtEl>
                                      </p:cMediaNode>
                                    </p:audio>
                                  </p:subTnLst>
                                </p:cTn>
                              </p:par>
                            </p:childTnLst>
                          </p:cTn>
                        </p:par>
                      </p:childTnLst>
                    </p:cTn>
                  </p:par>
                  <p:par>
                    <p:cTn id="293" fill="hold" nodeType="clickPar">
                      <p:stCondLst>
                        <p:cond delay="indefinite"/>
                      </p:stCondLst>
                      <p:childTnLst>
                        <p:par>
                          <p:cTn id="294" fill="hold" nodeType="withGroup">
                            <p:stCondLst>
                              <p:cond delay="0"/>
                            </p:stCondLst>
                            <p:childTnLst>
                              <p:par>
                                <p:cTn id="295" presetID="2" presetClass="entr" presetSubtype="9" fill="hold" grpId="0" nodeType="clickEffect">
                                  <p:stCondLst>
                                    <p:cond delay="0"/>
                                  </p:stCondLst>
                                  <p:iterate type="wd">
                                    <p:tmPct val="100000"/>
                                  </p:iterate>
                                  <p:childTnLst>
                                    <p:set>
                                      <p:cBhvr>
                                        <p:cTn id="296" dur="1" fill="hold">
                                          <p:stCondLst>
                                            <p:cond delay="0"/>
                                          </p:stCondLst>
                                        </p:cTn>
                                        <p:tgtEl>
                                          <p:spTgt spid="10288">
                                            <p:txEl>
                                              <p:pRg st="0" end="0"/>
                                            </p:txEl>
                                          </p:spTgt>
                                        </p:tgtEl>
                                        <p:attrNameLst>
                                          <p:attrName>style.visibility</p:attrName>
                                        </p:attrNameLst>
                                      </p:cBhvr>
                                      <p:to>
                                        <p:strVal val="visible"/>
                                      </p:to>
                                    </p:set>
                                    <p:anim calcmode="lin" valueType="num">
                                      <p:cBhvr additive="base">
                                        <p:cTn id="297" dur="300" fill="hold"/>
                                        <p:tgtEl>
                                          <p:spTgt spid="10288">
                                            <p:txEl>
                                              <p:pRg st="0" end="0"/>
                                            </p:txEl>
                                          </p:spTgt>
                                        </p:tgtEl>
                                        <p:attrNameLst>
                                          <p:attrName>ppt_x</p:attrName>
                                        </p:attrNameLst>
                                      </p:cBhvr>
                                      <p:tavLst>
                                        <p:tav tm="0">
                                          <p:val>
                                            <p:strVal val="0-#ppt_w/2"/>
                                          </p:val>
                                        </p:tav>
                                        <p:tav tm="100000">
                                          <p:val>
                                            <p:strVal val="#ppt_x"/>
                                          </p:val>
                                        </p:tav>
                                      </p:tavLst>
                                    </p:anim>
                                    <p:anim calcmode="lin" valueType="num">
                                      <p:cBhvr additive="base">
                                        <p:cTn id="298" dur="300" fill="hold"/>
                                        <p:tgtEl>
                                          <p:spTgt spid="1028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5"/>
                                            </p:cond>
                                          </p:stCondLst>
                                          <p:endCondLst>
                                            <p:cond evt="onStopAudio" delay="0">
                                              <p:tgtEl>
                                                <p:sldTgt/>
                                              </p:tgtEl>
                                            </p:cond>
                                          </p:endCondLst>
                                        </p:cTn>
                                        <p:tgtEl>
                                          <p:sndTgt r:embed="rId3" name="BRU1.WAV"/>
                                        </p:tgtEl>
                                      </p:cMediaNode>
                                    </p:audio>
                                  </p:subTnLst>
                                </p:cTn>
                              </p:par>
                            </p:childTnLst>
                          </p:cTn>
                        </p:par>
                      </p:childTnLst>
                    </p:cTn>
                  </p:par>
                  <p:par>
                    <p:cTn id="299" fill="hold" nodeType="clickPar">
                      <p:stCondLst>
                        <p:cond delay="indefinite"/>
                      </p:stCondLst>
                      <p:childTnLst>
                        <p:par>
                          <p:cTn id="300" fill="hold" nodeType="withGroup">
                            <p:stCondLst>
                              <p:cond delay="0"/>
                            </p:stCondLst>
                            <p:childTnLst>
                              <p:par>
                                <p:cTn id="301" presetID="3" presetClass="entr" presetSubtype="10" fill="hold" grpId="0" nodeType="clickEffect">
                                  <p:stCondLst>
                                    <p:cond delay="0"/>
                                  </p:stCondLst>
                                  <p:childTnLst>
                                    <p:set>
                                      <p:cBhvr>
                                        <p:cTn id="302" dur="1" fill="hold">
                                          <p:stCondLst>
                                            <p:cond delay="0"/>
                                          </p:stCondLst>
                                        </p:cTn>
                                        <p:tgtEl>
                                          <p:spTgt spid="10289"/>
                                        </p:tgtEl>
                                        <p:attrNameLst>
                                          <p:attrName>style.visibility</p:attrName>
                                        </p:attrNameLst>
                                      </p:cBhvr>
                                      <p:to>
                                        <p:strVal val="visible"/>
                                      </p:to>
                                    </p:set>
                                    <p:animEffect transition="in" filter="blinds(horizontal)">
                                      <p:cBhvr>
                                        <p:cTn id="303" dur="500"/>
                                        <p:tgtEl>
                                          <p:spTgt spid="10289"/>
                                        </p:tgtEl>
                                      </p:cBhvr>
                                    </p:animEffect>
                                  </p:childTnLst>
                                  <p:subTnLst>
                                    <p:audio>
                                      <p:cMediaNode>
                                        <p:cTn display="0" masterRel="sameClick">
                                          <p:stCondLst>
                                            <p:cond evt="begin" delay="0">
                                              <p:tn val="301"/>
                                            </p:cond>
                                          </p:stCondLst>
                                          <p:endCondLst>
                                            <p:cond evt="onStopAudio" delay="0">
                                              <p:tgtEl>
                                                <p:sldTgt/>
                                              </p:tgtEl>
                                            </p:cond>
                                          </p:endCondLst>
                                        </p:cTn>
                                        <p:tgtEl>
                                          <p:sndTgt r:embed="rId8" name="ACRO5.WAV"/>
                                        </p:tgtEl>
                                      </p:cMediaNode>
                                    </p:audio>
                                  </p:subTnLst>
                                </p:cTn>
                              </p:par>
                            </p:childTnLst>
                          </p:cTn>
                        </p:par>
                      </p:childTnLst>
                    </p:cTn>
                  </p:par>
                  <p:par>
                    <p:cTn id="304" fill="hold" nodeType="clickPar">
                      <p:stCondLst>
                        <p:cond delay="indefinite"/>
                      </p:stCondLst>
                      <p:childTnLst>
                        <p:par>
                          <p:cTn id="305" fill="hold" nodeType="withGroup">
                            <p:stCondLst>
                              <p:cond delay="0"/>
                            </p:stCondLst>
                            <p:childTnLst>
                              <p:par>
                                <p:cTn id="306" presetID="3" presetClass="entr" presetSubtype="10" fill="hold" grpId="0" nodeType="clickEffect">
                                  <p:stCondLst>
                                    <p:cond delay="0"/>
                                  </p:stCondLst>
                                  <p:childTnLst>
                                    <p:set>
                                      <p:cBhvr>
                                        <p:cTn id="307" dur="1" fill="hold">
                                          <p:stCondLst>
                                            <p:cond delay="0"/>
                                          </p:stCondLst>
                                        </p:cTn>
                                        <p:tgtEl>
                                          <p:spTgt spid="10290"/>
                                        </p:tgtEl>
                                        <p:attrNameLst>
                                          <p:attrName>style.visibility</p:attrName>
                                        </p:attrNameLst>
                                      </p:cBhvr>
                                      <p:to>
                                        <p:strVal val="visible"/>
                                      </p:to>
                                    </p:set>
                                    <p:animEffect transition="in" filter="blinds(horizontal)">
                                      <p:cBhvr>
                                        <p:cTn id="308" dur="500"/>
                                        <p:tgtEl>
                                          <p:spTgt spid="10290"/>
                                        </p:tgtEl>
                                      </p:cBhvr>
                                    </p:animEffect>
                                  </p:childTnLst>
                                  <p:subTnLst>
                                    <p:audio>
                                      <p:cMediaNode>
                                        <p:cTn display="0" masterRel="sameClick">
                                          <p:stCondLst>
                                            <p:cond evt="begin" delay="0">
                                              <p:tn val="306"/>
                                            </p:cond>
                                          </p:stCondLst>
                                          <p:endCondLst>
                                            <p:cond evt="onStopAudio" delay="0">
                                              <p:tgtEl>
                                                <p:sldTgt/>
                                              </p:tgtEl>
                                            </p:cond>
                                          </p:endCondLst>
                                        </p:cTn>
                                        <p:tgtEl>
                                          <p:sndTgt r:embed="rId8" name="ACRO5.WAV"/>
                                        </p:tgtEl>
                                      </p:cMediaNode>
                                    </p:audio>
                                  </p:subTnLst>
                                </p:cTn>
                              </p:par>
                            </p:childTnLst>
                          </p:cTn>
                        </p:par>
                      </p:childTnLst>
                    </p:cTn>
                  </p:par>
                  <p:par>
                    <p:cTn id="309" fill="hold" nodeType="clickPar">
                      <p:stCondLst>
                        <p:cond delay="indefinite"/>
                      </p:stCondLst>
                      <p:childTnLst>
                        <p:par>
                          <p:cTn id="310" fill="hold" nodeType="withGroup">
                            <p:stCondLst>
                              <p:cond delay="0"/>
                            </p:stCondLst>
                            <p:childTnLst>
                              <p:par>
                                <p:cTn id="311" presetID="3" presetClass="entr" presetSubtype="10" fill="hold" grpId="0" nodeType="clickEffect">
                                  <p:stCondLst>
                                    <p:cond delay="0"/>
                                  </p:stCondLst>
                                  <p:childTnLst>
                                    <p:set>
                                      <p:cBhvr>
                                        <p:cTn id="312" dur="1" fill="hold">
                                          <p:stCondLst>
                                            <p:cond delay="0"/>
                                          </p:stCondLst>
                                        </p:cTn>
                                        <p:tgtEl>
                                          <p:spTgt spid="10291"/>
                                        </p:tgtEl>
                                        <p:attrNameLst>
                                          <p:attrName>style.visibility</p:attrName>
                                        </p:attrNameLst>
                                      </p:cBhvr>
                                      <p:to>
                                        <p:strVal val="visible"/>
                                      </p:to>
                                    </p:set>
                                    <p:animEffect transition="in" filter="blinds(horizontal)">
                                      <p:cBhvr>
                                        <p:cTn id="313" dur="500"/>
                                        <p:tgtEl>
                                          <p:spTgt spid="10291"/>
                                        </p:tgtEl>
                                      </p:cBhvr>
                                    </p:animEffect>
                                  </p:childTnLst>
                                  <p:subTnLst>
                                    <p:audio>
                                      <p:cMediaNode>
                                        <p:cTn display="0" masterRel="sameClick">
                                          <p:stCondLst>
                                            <p:cond evt="begin" delay="0">
                                              <p:tn val="311"/>
                                            </p:cond>
                                          </p:stCondLst>
                                          <p:endCondLst>
                                            <p:cond evt="onStopAudio" delay="0">
                                              <p:tgtEl>
                                                <p:sldTgt/>
                                              </p:tgtEl>
                                            </p:cond>
                                          </p:endCondLst>
                                        </p:cTn>
                                        <p:tgtEl>
                                          <p:sndTgt r:embed="rId8" name="ACRO5.WAV"/>
                                        </p:tgtEl>
                                      </p:cMediaNode>
                                    </p:audio>
                                  </p:subTnLst>
                                </p:cTn>
                              </p:par>
                            </p:childTnLst>
                          </p:cTn>
                        </p:par>
                      </p:childTnLst>
                    </p:cTn>
                  </p:par>
                  <p:par>
                    <p:cTn id="314" fill="hold" nodeType="clickPar">
                      <p:stCondLst>
                        <p:cond delay="indefinite"/>
                      </p:stCondLst>
                      <p:childTnLst>
                        <p:par>
                          <p:cTn id="315" fill="hold" nodeType="withGroup">
                            <p:stCondLst>
                              <p:cond delay="0"/>
                            </p:stCondLst>
                            <p:childTnLst>
                              <p:par>
                                <p:cTn id="316" presetID="1" presetClass="entr" presetSubtype="0" fill="hold" grpId="0" nodeType="clickEffect">
                                  <p:stCondLst>
                                    <p:cond delay="0"/>
                                  </p:stCondLst>
                                  <p:iterate type="wd">
                                    <p:tmAbs val="300"/>
                                  </p:iterate>
                                  <p:childTnLst>
                                    <p:set>
                                      <p:cBhvr>
                                        <p:cTn id="317" dur="1" fill="hold">
                                          <p:stCondLst>
                                            <p:cond delay="299"/>
                                          </p:stCondLst>
                                        </p:cTn>
                                        <p:tgtEl>
                                          <p:spTgt spid="10292">
                                            <p:txEl>
                                              <p:pRg st="0" end="0"/>
                                            </p:txEl>
                                          </p:spTgt>
                                        </p:tgtEl>
                                        <p:attrNameLst>
                                          <p:attrName>style.visibility</p:attrName>
                                        </p:attrNameLst>
                                      </p:cBhvr>
                                      <p:to>
                                        <p:strVal val="visible"/>
                                      </p:to>
                                    </p:set>
                                  </p:childTnLst>
                                  <p:subTnLst>
                                    <p:audio>
                                      <p:cMediaNode>
                                        <p:cTn display="0" masterRel="sameClick">
                                          <p:stCondLst>
                                            <p:cond evt="begin" delay="0">
                                              <p:tn val="316"/>
                                            </p:cond>
                                          </p:stCondLst>
                                          <p:endCondLst>
                                            <p:cond evt="onStopAudio" delay="0">
                                              <p:tgtEl>
                                                <p:sldTgt/>
                                              </p:tgtEl>
                                            </p:cond>
                                          </p:endCondLst>
                                        </p:cTn>
                                        <p:tgtEl>
                                          <p:sndTgt r:embed="rId3" name="BRU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p" autoUpdateAnimBg="0"/>
      <p:bldP spid="10242" grpId="0" build="p" autoUpdateAnimBg="0"/>
      <p:bldP spid="10243" grpId="0" build="p" autoUpdateAnimBg="0"/>
      <p:bldP spid="10244" grpId="0" build="p" autoUpdateAnimBg="0"/>
      <p:bldP spid="10245" grpId="0" animBg="1"/>
      <p:bldP spid="10246" grpId="0" animBg="1"/>
      <p:bldP spid="10247" grpId="0" animBg="1"/>
      <p:bldP spid="10248" grpId="0" build="p" autoUpdateAnimBg="0"/>
      <p:bldP spid="10249" grpId="0" animBg="1"/>
      <p:bldP spid="10250" grpId="0" animBg="1"/>
      <p:bldP spid="10251" grpId="0" build="p" autoUpdateAnimBg="0"/>
      <p:bldP spid="10252" grpId="0" build="p" autoUpdateAnimBg="0"/>
      <p:bldP spid="10254" grpId="0" build="p" autoUpdateAnimBg="0"/>
      <p:bldP spid="10255" grpId="0" build="p" autoUpdateAnimBg="0"/>
      <p:bldP spid="10256" grpId="0" animBg="1"/>
      <p:bldP spid="10258" grpId="0" build="p" autoUpdateAnimBg="0"/>
      <p:bldP spid="10259" grpId="0" build="p" autoUpdateAnimBg="0"/>
      <p:bldP spid="10262" grpId="0" animBg="1"/>
      <p:bldP spid="10263" grpId="0" animBg="1"/>
      <p:bldP spid="10264" grpId="0" animBg="1"/>
      <p:bldP spid="10265" grpId="0" animBg="1"/>
      <p:bldP spid="10266" grpId="0" build="p" autoUpdateAnimBg="0"/>
      <p:bldP spid="10267" grpId="0" build="p" autoUpdateAnimBg="0"/>
      <p:bldP spid="10268" grpId="0" animBg="1"/>
      <p:bldP spid="10270" grpId="0" animBg="1"/>
      <p:bldP spid="10271" grpId="0" animBg="1"/>
      <p:bldP spid="10272" grpId="0" animBg="1"/>
      <p:bldP spid="10273" grpId="0" animBg="1"/>
      <p:bldP spid="10274" grpId="0" animBg="1"/>
      <p:bldP spid="10275" grpId="0" animBg="1"/>
      <p:bldP spid="10276" grpId="0" build="p" autoUpdateAnimBg="0"/>
      <p:bldP spid="10277" grpId="0" animBg="1"/>
      <p:bldP spid="10278" grpId="0" animBg="1"/>
      <p:bldP spid="10279" grpId="0" build="p" autoUpdateAnimBg="0"/>
      <p:bldP spid="10280" grpId="0" build="p" autoUpdateAnimBg="0"/>
      <p:bldP spid="10281" grpId="0" animBg="1"/>
      <p:bldP spid="10282" grpId="0" animBg="1"/>
      <p:bldP spid="10284" grpId="0" build="p" autoUpdateAnimBg="0"/>
      <p:bldP spid="10286" grpId="0" animBg="1"/>
      <p:bldP spid="10288" grpId="0" build="p" autoUpdateAnimBg="0"/>
      <p:bldP spid="10289" grpId="0" animBg="1"/>
      <p:bldP spid="10290" grpId="0" animBg="1"/>
      <p:bldP spid="10291" grpId="0" animBg="1"/>
      <p:bldP spid="1029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hteck 11264">
            <a:extLst>
              <a:ext uri="{FF2B5EF4-FFF2-40B4-BE49-F238E27FC236}">
                <a16:creationId xmlns:a16="http://schemas.microsoft.com/office/drawing/2014/main" id="{E802F588-7570-4E4C-BB1D-CC037F9C9110}"/>
              </a:ext>
            </a:extLst>
          </p:cNvPr>
          <p:cNvSpPr>
            <a:spLocks noChangeArrowheads="1"/>
          </p:cNvSpPr>
          <p:nvPr/>
        </p:nvSpPr>
        <p:spPr bwMode="auto">
          <a:xfrm>
            <a:off x="0" y="381000"/>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Relative Altersbestimmung</a:t>
            </a:r>
          </a:p>
        </p:txBody>
      </p:sp>
      <p:sp>
        <p:nvSpPr>
          <p:cNvPr id="11266" name="Rechteck 11265">
            <a:extLst>
              <a:ext uri="{FF2B5EF4-FFF2-40B4-BE49-F238E27FC236}">
                <a16:creationId xmlns:a16="http://schemas.microsoft.com/office/drawing/2014/main" id="{4E835538-519F-4A27-A7A0-7A9A6BAA7A82}"/>
              </a:ext>
            </a:extLst>
          </p:cNvPr>
          <p:cNvSpPr>
            <a:spLocks noChangeArrowheads="1"/>
          </p:cNvSpPr>
          <p:nvPr/>
        </p:nvSpPr>
        <p:spPr bwMode="auto">
          <a:xfrm>
            <a:off x="76200" y="914400"/>
            <a:ext cx="3429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Zunächst einmal gibt die Dicke der Schicht keine Auskunft über das Alter. Durch die Biostratografie können unter den Fossilien , die z.B.. in bestimmten Gesteinsarten vorkommen , sogenannte Leitfossilien, die  unabhängig von den Ablagerungsbedingungen immer wieder auftauchen.</a:t>
            </a:r>
          </a:p>
        </p:txBody>
      </p:sp>
      <p:sp>
        <p:nvSpPr>
          <p:cNvPr id="11267" name="Rechteck 11266">
            <a:extLst>
              <a:ext uri="{FF2B5EF4-FFF2-40B4-BE49-F238E27FC236}">
                <a16:creationId xmlns:a16="http://schemas.microsoft.com/office/drawing/2014/main" id="{D4EEAAFF-9977-4EBC-B7CD-3311FA77AC94}"/>
              </a:ext>
            </a:extLst>
          </p:cNvPr>
          <p:cNvSpPr>
            <a:spLocks noChangeArrowheads="1"/>
          </p:cNvSpPr>
          <p:nvPr/>
        </p:nvSpPr>
        <p:spPr bwMode="auto">
          <a:xfrm>
            <a:off x="152400" y="19050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Absolute Zeitbestimmung</a:t>
            </a:r>
          </a:p>
        </p:txBody>
      </p:sp>
      <p:sp>
        <p:nvSpPr>
          <p:cNvPr id="11268" name="Rechteck 11267">
            <a:extLst>
              <a:ext uri="{FF2B5EF4-FFF2-40B4-BE49-F238E27FC236}">
                <a16:creationId xmlns:a16="http://schemas.microsoft.com/office/drawing/2014/main" id="{A9FA96FE-54F3-4BFF-A4C3-1B0DA8BD48F8}"/>
              </a:ext>
            </a:extLst>
          </p:cNvPr>
          <p:cNvSpPr>
            <a:spLocks noChangeArrowheads="1"/>
          </p:cNvSpPr>
          <p:nvPr/>
        </p:nvSpPr>
        <p:spPr bwMode="auto">
          <a:xfrm>
            <a:off x="228600" y="2362200"/>
            <a:ext cx="2743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Eine Möglichkeit ist die Dendrochronologie, die über die Jahresringe von Bäumen läuft. Damit kann man ungefähr 2000 Jahre zurückvollziehen. </a:t>
            </a:r>
          </a:p>
          <a:p>
            <a:pPr>
              <a:spcBef>
                <a:spcPct val="50000"/>
              </a:spcBef>
            </a:pPr>
            <a:r>
              <a:rPr lang="de-DE" altLang="de-DE" sz="1000">
                <a:latin typeface="Times New Roman" panose="02020603050405020304" pitchFamily="18" charset="0"/>
              </a:rPr>
              <a:t>100000 Jahre kann man mit der Warvenchrono-logie über Bändertone zurückvollziehen.</a:t>
            </a:r>
          </a:p>
        </p:txBody>
      </p:sp>
      <p:sp>
        <p:nvSpPr>
          <p:cNvPr id="11269" name="Form 11268">
            <a:extLst>
              <a:ext uri="{FF2B5EF4-FFF2-40B4-BE49-F238E27FC236}">
                <a16:creationId xmlns:a16="http://schemas.microsoft.com/office/drawing/2014/main" id="{7D199D73-A7C1-4934-B5B9-BE8EDCEFDD7D}"/>
              </a:ext>
            </a:extLst>
          </p:cNvPr>
          <p:cNvSpPr>
            <a:spLocks/>
          </p:cNvSpPr>
          <p:nvPr/>
        </p:nvSpPr>
        <p:spPr bwMode="auto">
          <a:xfrm>
            <a:off x="381000" y="3571875"/>
            <a:ext cx="1881188" cy="801688"/>
          </a:xfrm>
          <a:custGeom>
            <a:avLst/>
            <a:gdLst>
              <a:gd name="T0" fmla="*/ 0 w 1185"/>
              <a:gd name="T1" fmla="*/ 6 h 505"/>
              <a:gd name="T2" fmla="*/ 36 w 1185"/>
              <a:gd name="T3" fmla="*/ 0 h 505"/>
              <a:gd name="T4" fmla="*/ 53 w 1185"/>
              <a:gd name="T5" fmla="*/ 0 h 505"/>
              <a:gd name="T6" fmla="*/ 126 w 1185"/>
              <a:gd name="T7" fmla="*/ 16 h 505"/>
              <a:gd name="T8" fmla="*/ 158 w 1185"/>
              <a:gd name="T9" fmla="*/ 48 h 505"/>
              <a:gd name="T10" fmla="*/ 166 w 1185"/>
              <a:gd name="T11" fmla="*/ 65 h 505"/>
              <a:gd name="T12" fmla="*/ 183 w 1185"/>
              <a:gd name="T13" fmla="*/ 73 h 505"/>
              <a:gd name="T14" fmla="*/ 215 w 1185"/>
              <a:gd name="T15" fmla="*/ 105 h 505"/>
              <a:gd name="T16" fmla="*/ 223 w 1185"/>
              <a:gd name="T17" fmla="*/ 122 h 505"/>
              <a:gd name="T18" fmla="*/ 240 w 1185"/>
              <a:gd name="T19" fmla="*/ 154 h 505"/>
              <a:gd name="T20" fmla="*/ 256 w 1185"/>
              <a:gd name="T21" fmla="*/ 179 h 505"/>
              <a:gd name="T22" fmla="*/ 264 w 1185"/>
              <a:gd name="T23" fmla="*/ 244 h 505"/>
              <a:gd name="T24" fmla="*/ 280 w 1185"/>
              <a:gd name="T25" fmla="*/ 276 h 505"/>
              <a:gd name="T26" fmla="*/ 289 w 1185"/>
              <a:gd name="T27" fmla="*/ 301 h 505"/>
              <a:gd name="T28" fmla="*/ 297 w 1185"/>
              <a:gd name="T29" fmla="*/ 333 h 505"/>
              <a:gd name="T30" fmla="*/ 345 w 1185"/>
              <a:gd name="T31" fmla="*/ 398 h 505"/>
              <a:gd name="T32" fmla="*/ 362 w 1185"/>
              <a:gd name="T33" fmla="*/ 447 h 505"/>
              <a:gd name="T34" fmla="*/ 386 w 1185"/>
              <a:gd name="T35" fmla="*/ 480 h 505"/>
              <a:gd name="T36" fmla="*/ 435 w 1185"/>
              <a:gd name="T37" fmla="*/ 496 h 505"/>
              <a:gd name="T38" fmla="*/ 533 w 1185"/>
              <a:gd name="T39" fmla="*/ 504 h 505"/>
              <a:gd name="T40" fmla="*/ 581 w 1185"/>
              <a:gd name="T41" fmla="*/ 504 h 505"/>
              <a:gd name="T42" fmla="*/ 598 w 1185"/>
              <a:gd name="T43" fmla="*/ 504 h 505"/>
              <a:gd name="T44" fmla="*/ 630 w 1185"/>
              <a:gd name="T45" fmla="*/ 504 h 505"/>
              <a:gd name="T46" fmla="*/ 655 w 1185"/>
              <a:gd name="T47" fmla="*/ 504 h 505"/>
              <a:gd name="T48" fmla="*/ 679 w 1185"/>
              <a:gd name="T49" fmla="*/ 496 h 505"/>
              <a:gd name="T50" fmla="*/ 712 w 1185"/>
              <a:gd name="T51" fmla="*/ 480 h 505"/>
              <a:gd name="T52" fmla="*/ 728 w 1185"/>
              <a:gd name="T53" fmla="*/ 463 h 505"/>
              <a:gd name="T54" fmla="*/ 760 w 1185"/>
              <a:gd name="T55" fmla="*/ 398 h 505"/>
              <a:gd name="T56" fmla="*/ 777 w 1185"/>
              <a:gd name="T57" fmla="*/ 390 h 505"/>
              <a:gd name="T58" fmla="*/ 793 w 1185"/>
              <a:gd name="T59" fmla="*/ 358 h 505"/>
              <a:gd name="T60" fmla="*/ 809 w 1185"/>
              <a:gd name="T61" fmla="*/ 309 h 505"/>
              <a:gd name="T62" fmla="*/ 826 w 1185"/>
              <a:gd name="T63" fmla="*/ 284 h 505"/>
              <a:gd name="T64" fmla="*/ 834 w 1185"/>
              <a:gd name="T65" fmla="*/ 260 h 505"/>
              <a:gd name="T66" fmla="*/ 842 w 1185"/>
              <a:gd name="T67" fmla="*/ 227 h 505"/>
              <a:gd name="T68" fmla="*/ 850 w 1185"/>
              <a:gd name="T69" fmla="*/ 195 h 505"/>
              <a:gd name="T70" fmla="*/ 858 w 1185"/>
              <a:gd name="T71" fmla="*/ 170 h 505"/>
              <a:gd name="T72" fmla="*/ 866 w 1185"/>
              <a:gd name="T73" fmla="*/ 146 h 505"/>
              <a:gd name="T74" fmla="*/ 874 w 1185"/>
              <a:gd name="T75" fmla="*/ 122 h 505"/>
              <a:gd name="T76" fmla="*/ 891 w 1185"/>
              <a:gd name="T77" fmla="*/ 97 h 505"/>
              <a:gd name="T78" fmla="*/ 915 w 1185"/>
              <a:gd name="T79" fmla="*/ 81 h 505"/>
              <a:gd name="T80" fmla="*/ 980 w 1185"/>
              <a:gd name="T81" fmla="*/ 48 h 505"/>
              <a:gd name="T82" fmla="*/ 1005 w 1185"/>
              <a:gd name="T83" fmla="*/ 40 h 505"/>
              <a:gd name="T84" fmla="*/ 1037 w 1185"/>
              <a:gd name="T85" fmla="*/ 24 h 505"/>
              <a:gd name="T86" fmla="*/ 1102 w 1185"/>
              <a:gd name="T87" fmla="*/ 24 h 505"/>
              <a:gd name="T88" fmla="*/ 1151 w 1185"/>
              <a:gd name="T89" fmla="*/ 24 h 505"/>
              <a:gd name="T90" fmla="*/ 1184 w 1185"/>
              <a:gd name="T91" fmla="*/ 16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5"/>
              <a:gd name="T139" fmla="*/ 0 h 505"/>
              <a:gd name="T140" fmla="*/ 0 w 1185"/>
              <a:gd name="T141" fmla="*/ 0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5" h="505">
                <a:moveTo>
                  <a:pt x="0" y="6"/>
                </a:moveTo>
                <a:lnTo>
                  <a:pt x="36" y="0"/>
                </a:lnTo>
                <a:lnTo>
                  <a:pt x="53" y="0"/>
                </a:lnTo>
                <a:lnTo>
                  <a:pt x="126" y="16"/>
                </a:lnTo>
                <a:lnTo>
                  <a:pt x="158" y="48"/>
                </a:lnTo>
                <a:lnTo>
                  <a:pt x="166" y="65"/>
                </a:lnTo>
                <a:lnTo>
                  <a:pt x="183" y="73"/>
                </a:lnTo>
                <a:lnTo>
                  <a:pt x="215" y="105"/>
                </a:lnTo>
                <a:lnTo>
                  <a:pt x="223" y="122"/>
                </a:lnTo>
                <a:lnTo>
                  <a:pt x="240" y="154"/>
                </a:lnTo>
                <a:lnTo>
                  <a:pt x="256" y="179"/>
                </a:lnTo>
                <a:lnTo>
                  <a:pt x="264" y="244"/>
                </a:lnTo>
                <a:lnTo>
                  <a:pt x="280" y="276"/>
                </a:lnTo>
                <a:lnTo>
                  <a:pt x="289" y="301"/>
                </a:lnTo>
                <a:lnTo>
                  <a:pt x="297" y="333"/>
                </a:lnTo>
                <a:lnTo>
                  <a:pt x="345" y="398"/>
                </a:lnTo>
                <a:lnTo>
                  <a:pt x="362" y="447"/>
                </a:lnTo>
                <a:lnTo>
                  <a:pt x="386" y="480"/>
                </a:lnTo>
                <a:lnTo>
                  <a:pt x="435" y="496"/>
                </a:lnTo>
                <a:lnTo>
                  <a:pt x="533" y="504"/>
                </a:lnTo>
                <a:lnTo>
                  <a:pt x="581" y="504"/>
                </a:lnTo>
                <a:lnTo>
                  <a:pt x="598" y="504"/>
                </a:lnTo>
                <a:lnTo>
                  <a:pt x="630" y="504"/>
                </a:lnTo>
                <a:lnTo>
                  <a:pt x="655" y="504"/>
                </a:lnTo>
                <a:lnTo>
                  <a:pt x="679" y="496"/>
                </a:lnTo>
                <a:lnTo>
                  <a:pt x="712" y="480"/>
                </a:lnTo>
                <a:lnTo>
                  <a:pt x="728" y="463"/>
                </a:lnTo>
                <a:lnTo>
                  <a:pt x="760" y="398"/>
                </a:lnTo>
                <a:lnTo>
                  <a:pt x="777" y="390"/>
                </a:lnTo>
                <a:lnTo>
                  <a:pt x="793" y="358"/>
                </a:lnTo>
                <a:lnTo>
                  <a:pt x="809" y="309"/>
                </a:lnTo>
                <a:lnTo>
                  <a:pt x="826" y="284"/>
                </a:lnTo>
                <a:lnTo>
                  <a:pt x="834" y="260"/>
                </a:lnTo>
                <a:lnTo>
                  <a:pt x="842" y="227"/>
                </a:lnTo>
                <a:lnTo>
                  <a:pt x="850" y="195"/>
                </a:lnTo>
                <a:lnTo>
                  <a:pt x="858" y="170"/>
                </a:lnTo>
                <a:lnTo>
                  <a:pt x="866" y="146"/>
                </a:lnTo>
                <a:lnTo>
                  <a:pt x="874" y="122"/>
                </a:lnTo>
                <a:lnTo>
                  <a:pt x="891" y="97"/>
                </a:lnTo>
                <a:lnTo>
                  <a:pt x="915" y="81"/>
                </a:lnTo>
                <a:lnTo>
                  <a:pt x="980" y="48"/>
                </a:lnTo>
                <a:lnTo>
                  <a:pt x="1005" y="40"/>
                </a:lnTo>
                <a:lnTo>
                  <a:pt x="1037" y="24"/>
                </a:lnTo>
                <a:lnTo>
                  <a:pt x="1102" y="24"/>
                </a:lnTo>
                <a:lnTo>
                  <a:pt x="1151" y="24"/>
                </a:lnTo>
                <a:lnTo>
                  <a:pt x="1184" y="16"/>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0" name="Form 11269">
            <a:extLst>
              <a:ext uri="{FF2B5EF4-FFF2-40B4-BE49-F238E27FC236}">
                <a16:creationId xmlns:a16="http://schemas.microsoft.com/office/drawing/2014/main" id="{EC5EAA14-502E-4A5C-B344-3C7B76E93922}"/>
              </a:ext>
            </a:extLst>
          </p:cNvPr>
          <p:cNvSpPr>
            <a:spLocks/>
          </p:cNvSpPr>
          <p:nvPr/>
        </p:nvSpPr>
        <p:spPr bwMode="auto">
          <a:xfrm>
            <a:off x="381000" y="3429000"/>
            <a:ext cx="292100" cy="247650"/>
          </a:xfrm>
          <a:custGeom>
            <a:avLst/>
            <a:gdLst>
              <a:gd name="T0" fmla="*/ 0 w 184"/>
              <a:gd name="T1" fmla="*/ 0 h 156"/>
              <a:gd name="T2" fmla="*/ 85 w 184"/>
              <a:gd name="T3" fmla="*/ 0 h 156"/>
              <a:gd name="T4" fmla="*/ 118 w 184"/>
              <a:gd name="T5" fmla="*/ 57 h 156"/>
              <a:gd name="T6" fmla="*/ 150 w 184"/>
              <a:gd name="T7" fmla="*/ 114 h 156"/>
              <a:gd name="T8" fmla="*/ 166 w 184"/>
              <a:gd name="T9" fmla="*/ 146 h 156"/>
              <a:gd name="T10" fmla="*/ 183 w 184"/>
              <a:gd name="T11" fmla="*/ 155 h 156"/>
              <a:gd name="T12" fmla="*/ 0 60000 65536"/>
              <a:gd name="T13" fmla="*/ 0 60000 65536"/>
              <a:gd name="T14" fmla="*/ 0 60000 65536"/>
              <a:gd name="T15" fmla="*/ 0 60000 65536"/>
              <a:gd name="T16" fmla="*/ 0 60000 65536"/>
              <a:gd name="T17" fmla="*/ 0 60000 65536"/>
              <a:gd name="T18" fmla="*/ 0 w 184"/>
              <a:gd name="T19" fmla="*/ 0 h 156"/>
              <a:gd name="T20" fmla="*/ 0 w 184"/>
              <a:gd name="T21" fmla="*/ 0 h 156"/>
            </a:gdLst>
            <a:ahLst/>
            <a:cxnLst>
              <a:cxn ang="T12">
                <a:pos x="T0" y="T1"/>
              </a:cxn>
              <a:cxn ang="T13">
                <a:pos x="T2" y="T3"/>
              </a:cxn>
              <a:cxn ang="T14">
                <a:pos x="T4" y="T5"/>
              </a:cxn>
              <a:cxn ang="T15">
                <a:pos x="T6" y="T7"/>
              </a:cxn>
              <a:cxn ang="T16">
                <a:pos x="T8" y="T9"/>
              </a:cxn>
              <a:cxn ang="T17">
                <a:pos x="T10" y="T11"/>
              </a:cxn>
            </a:cxnLst>
            <a:rect l="T18" t="T19" r="T20" b="T21"/>
            <a:pathLst>
              <a:path w="184" h="156">
                <a:moveTo>
                  <a:pt x="0" y="0"/>
                </a:moveTo>
                <a:lnTo>
                  <a:pt x="85" y="0"/>
                </a:lnTo>
                <a:lnTo>
                  <a:pt x="118" y="57"/>
                </a:lnTo>
                <a:lnTo>
                  <a:pt x="150" y="114"/>
                </a:lnTo>
                <a:lnTo>
                  <a:pt x="166" y="146"/>
                </a:lnTo>
                <a:lnTo>
                  <a:pt x="183" y="155"/>
                </a:lnTo>
              </a:path>
            </a:pathLst>
          </a:custGeom>
          <a:solidFill>
            <a:srgbClr val="996633"/>
          </a:solidFill>
          <a:ln w="12700" cap="rnd" algn="ctr">
            <a:solidFill>
              <a:schemeClr val="tx1"/>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1" name="Form 11270">
            <a:extLst>
              <a:ext uri="{FF2B5EF4-FFF2-40B4-BE49-F238E27FC236}">
                <a16:creationId xmlns:a16="http://schemas.microsoft.com/office/drawing/2014/main" id="{59314B47-DFA1-4428-85B1-20E12E026FD8}"/>
              </a:ext>
            </a:extLst>
          </p:cNvPr>
          <p:cNvSpPr>
            <a:spLocks/>
          </p:cNvSpPr>
          <p:nvPr/>
        </p:nvSpPr>
        <p:spPr bwMode="auto">
          <a:xfrm>
            <a:off x="990600" y="4191000"/>
            <a:ext cx="573088" cy="26988"/>
          </a:xfrm>
          <a:custGeom>
            <a:avLst/>
            <a:gdLst>
              <a:gd name="T0" fmla="*/ 0 w 361"/>
              <a:gd name="T1" fmla="*/ 0 h 17"/>
              <a:gd name="T2" fmla="*/ 75 w 361"/>
              <a:gd name="T3" fmla="*/ 8 h 17"/>
              <a:gd name="T4" fmla="*/ 92 w 361"/>
              <a:gd name="T5" fmla="*/ 8 h 17"/>
              <a:gd name="T6" fmla="*/ 116 w 361"/>
              <a:gd name="T7" fmla="*/ 8 h 17"/>
              <a:gd name="T8" fmla="*/ 165 w 361"/>
              <a:gd name="T9" fmla="*/ 8 h 17"/>
              <a:gd name="T10" fmla="*/ 222 w 361"/>
              <a:gd name="T11" fmla="*/ 8 h 17"/>
              <a:gd name="T12" fmla="*/ 271 w 361"/>
              <a:gd name="T13" fmla="*/ 8 h 17"/>
              <a:gd name="T14" fmla="*/ 303 w 361"/>
              <a:gd name="T15" fmla="*/ 8 h 17"/>
              <a:gd name="T16" fmla="*/ 352 w 361"/>
              <a:gd name="T17" fmla="*/ 8 h 17"/>
              <a:gd name="T18" fmla="*/ 311 w 361"/>
              <a:gd name="T19" fmla="*/ 8 h 17"/>
              <a:gd name="T20" fmla="*/ 287 w 361"/>
              <a:gd name="T21" fmla="*/ 8 h 17"/>
              <a:gd name="T22" fmla="*/ 263 w 361"/>
              <a:gd name="T23" fmla="*/ 0 h 17"/>
              <a:gd name="T24" fmla="*/ 238 w 361"/>
              <a:gd name="T25" fmla="*/ 0 h 17"/>
              <a:gd name="T26" fmla="*/ 206 w 361"/>
              <a:gd name="T27" fmla="*/ 0 h 17"/>
              <a:gd name="T28" fmla="*/ 189 w 361"/>
              <a:gd name="T29" fmla="*/ 0 h 17"/>
              <a:gd name="T30" fmla="*/ 140 w 361"/>
              <a:gd name="T31" fmla="*/ 8 h 17"/>
              <a:gd name="T32" fmla="*/ 116 w 361"/>
              <a:gd name="T33" fmla="*/ 8 h 17"/>
              <a:gd name="T34" fmla="*/ 51 w 361"/>
              <a:gd name="T35" fmla="*/ 8 h 17"/>
              <a:gd name="T36" fmla="*/ 0 w 361"/>
              <a:gd name="T37" fmla="*/ 0 h 17"/>
              <a:gd name="T38" fmla="*/ 35 w 361"/>
              <a:gd name="T39" fmla="*/ 16 h 17"/>
              <a:gd name="T40" fmla="*/ 59 w 361"/>
              <a:gd name="T41" fmla="*/ 16 h 17"/>
              <a:gd name="T42" fmla="*/ 84 w 361"/>
              <a:gd name="T43" fmla="*/ 16 h 17"/>
              <a:gd name="T44" fmla="*/ 108 w 361"/>
              <a:gd name="T45" fmla="*/ 16 h 17"/>
              <a:gd name="T46" fmla="*/ 132 w 361"/>
              <a:gd name="T47" fmla="*/ 16 h 17"/>
              <a:gd name="T48" fmla="*/ 149 w 361"/>
              <a:gd name="T49" fmla="*/ 16 h 17"/>
              <a:gd name="T50" fmla="*/ 173 w 361"/>
              <a:gd name="T51" fmla="*/ 8 h 17"/>
              <a:gd name="T52" fmla="*/ 238 w 361"/>
              <a:gd name="T53" fmla="*/ 0 h 17"/>
              <a:gd name="T54" fmla="*/ 271 w 361"/>
              <a:gd name="T55" fmla="*/ 0 h 17"/>
              <a:gd name="T56" fmla="*/ 295 w 361"/>
              <a:gd name="T57" fmla="*/ 0 h 17"/>
              <a:gd name="T58" fmla="*/ 360 w 361"/>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1"/>
              <a:gd name="T91" fmla="*/ 0 h 17"/>
              <a:gd name="T92" fmla="*/ 0 w 361"/>
              <a:gd name="T93" fmla="*/ 0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1" h="17">
                <a:moveTo>
                  <a:pt x="0" y="0"/>
                </a:moveTo>
                <a:lnTo>
                  <a:pt x="75" y="8"/>
                </a:lnTo>
                <a:lnTo>
                  <a:pt x="92" y="8"/>
                </a:lnTo>
                <a:lnTo>
                  <a:pt x="116" y="8"/>
                </a:lnTo>
                <a:lnTo>
                  <a:pt x="165" y="8"/>
                </a:lnTo>
                <a:lnTo>
                  <a:pt x="222" y="8"/>
                </a:lnTo>
                <a:lnTo>
                  <a:pt x="271" y="8"/>
                </a:lnTo>
                <a:lnTo>
                  <a:pt x="303" y="8"/>
                </a:lnTo>
                <a:lnTo>
                  <a:pt x="352" y="8"/>
                </a:lnTo>
                <a:lnTo>
                  <a:pt x="311" y="8"/>
                </a:lnTo>
                <a:lnTo>
                  <a:pt x="287" y="8"/>
                </a:lnTo>
                <a:lnTo>
                  <a:pt x="263" y="0"/>
                </a:lnTo>
                <a:lnTo>
                  <a:pt x="238" y="0"/>
                </a:lnTo>
                <a:lnTo>
                  <a:pt x="206" y="0"/>
                </a:lnTo>
                <a:lnTo>
                  <a:pt x="189" y="0"/>
                </a:lnTo>
                <a:lnTo>
                  <a:pt x="140" y="8"/>
                </a:lnTo>
                <a:lnTo>
                  <a:pt x="116" y="8"/>
                </a:lnTo>
                <a:lnTo>
                  <a:pt x="51" y="8"/>
                </a:lnTo>
                <a:lnTo>
                  <a:pt x="0" y="0"/>
                </a:lnTo>
                <a:lnTo>
                  <a:pt x="35" y="16"/>
                </a:lnTo>
                <a:lnTo>
                  <a:pt x="59" y="16"/>
                </a:lnTo>
                <a:lnTo>
                  <a:pt x="84" y="16"/>
                </a:lnTo>
                <a:lnTo>
                  <a:pt x="108" y="16"/>
                </a:lnTo>
                <a:lnTo>
                  <a:pt x="132" y="16"/>
                </a:lnTo>
                <a:lnTo>
                  <a:pt x="149" y="16"/>
                </a:lnTo>
                <a:lnTo>
                  <a:pt x="173" y="8"/>
                </a:lnTo>
                <a:lnTo>
                  <a:pt x="238" y="0"/>
                </a:lnTo>
                <a:lnTo>
                  <a:pt x="271" y="0"/>
                </a:lnTo>
                <a:lnTo>
                  <a:pt x="295" y="0"/>
                </a:lnTo>
                <a:lnTo>
                  <a:pt x="360" y="0"/>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2" name="Rechteck 11271">
            <a:extLst>
              <a:ext uri="{FF2B5EF4-FFF2-40B4-BE49-F238E27FC236}">
                <a16:creationId xmlns:a16="http://schemas.microsoft.com/office/drawing/2014/main" id="{79A55821-9825-407E-B573-F79008F4693D}"/>
              </a:ext>
            </a:extLst>
          </p:cNvPr>
          <p:cNvSpPr>
            <a:spLocks noChangeArrowheads="1"/>
          </p:cNvSpPr>
          <p:nvPr/>
        </p:nvSpPr>
        <p:spPr bwMode="auto">
          <a:xfrm>
            <a:off x="996950" y="4197350"/>
            <a:ext cx="520700" cy="139700"/>
          </a:xfrm>
          <a:prstGeom prst="rect">
            <a:avLst/>
          </a:prstGeom>
          <a:solidFill>
            <a:srgbClr val="996633"/>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3" name="Rechteck 11272">
            <a:extLst>
              <a:ext uri="{FF2B5EF4-FFF2-40B4-BE49-F238E27FC236}">
                <a16:creationId xmlns:a16="http://schemas.microsoft.com/office/drawing/2014/main" id="{41C79A49-743D-45C1-BD2C-55BBE5A84473}"/>
              </a:ext>
            </a:extLst>
          </p:cNvPr>
          <p:cNvSpPr>
            <a:spLocks noChangeArrowheads="1"/>
          </p:cNvSpPr>
          <p:nvPr/>
        </p:nvSpPr>
        <p:spPr bwMode="auto">
          <a:xfrm>
            <a:off x="920750" y="4502150"/>
            <a:ext cx="673100" cy="139700"/>
          </a:xfrm>
          <a:prstGeom prst="rect">
            <a:avLst/>
          </a:prstGeom>
          <a:solidFill>
            <a:srgbClr val="996633"/>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4" name="Rechteck 11273">
            <a:extLst>
              <a:ext uri="{FF2B5EF4-FFF2-40B4-BE49-F238E27FC236}">
                <a16:creationId xmlns:a16="http://schemas.microsoft.com/office/drawing/2014/main" id="{1151F2CF-7734-4484-BED0-0FB680592113}"/>
              </a:ext>
            </a:extLst>
          </p:cNvPr>
          <p:cNvSpPr>
            <a:spLocks noChangeArrowheads="1"/>
          </p:cNvSpPr>
          <p:nvPr/>
        </p:nvSpPr>
        <p:spPr bwMode="auto">
          <a:xfrm>
            <a:off x="920750" y="4806950"/>
            <a:ext cx="673100" cy="139700"/>
          </a:xfrm>
          <a:prstGeom prst="rect">
            <a:avLst/>
          </a:prstGeom>
          <a:solidFill>
            <a:srgbClr val="996633"/>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5" name="Rechteck 11274">
            <a:extLst>
              <a:ext uri="{FF2B5EF4-FFF2-40B4-BE49-F238E27FC236}">
                <a16:creationId xmlns:a16="http://schemas.microsoft.com/office/drawing/2014/main" id="{E5FBAAFD-A31D-49C7-B33C-C9B3001F0644}"/>
              </a:ext>
            </a:extLst>
          </p:cNvPr>
          <p:cNvSpPr>
            <a:spLocks noChangeArrowheads="1"/>
          </p:cNvSpPr>
          <p:nvPr/>
        </p:nvSpPr>
        <p:spPr bwMode="auto">
          <a:xfrm>
            <a:off x="920750" y="5111750"/>
            <a:ext cx="673100" cy="139700"/>
          </a:xfrm>
          <a:prstGeom prst="rect">
            <a:avLst/>
          </a:prstGeom>
          <a:solidFill>
            <a:srgbClr val="996633"/>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76" name="Gerade Verbindung 11275">
            <a:extLst>
              <a:ext uri="{FF2B5EF4-FFF2-40B4-BE49-F238E27FC236}">
                <a16:creationId xmlns:a16="http://schemas.microsoft.com/office/drawing/2014/main" id="{6E4D5CFE-FCCB-4624-81A8-597AADEA4039}"/>
              </a:ext>
            </a:extLst>
          </p:cNvPr>
          <p:cNvSpPr>
            <a:spLocks noChangeShapeType="1"/>
          </p:cNvSpPr>
          <p:nvPr/>
        </p:nvSpPr>
        <p:spPr bwMode="auto">
          <a:xfrm>
            <a:off x="1600200" y="5029200"/>
            <a:ext cx="609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7" name="Rechteck 11276">
            <a:extLst>
              <a:ext uri="{FF2B5EF4-FFF2-40B4-BE49-F238E27FC236}">
                <a16:creationId xmlns:a16="http://schemas.microsoft.com/office/drawing/2014/main" id="{BF1A2E1B-639F-47AE-AEA9-02E3EE2C4082}"/>
              </a:ext>
            </a:extLst>
          </p:cNvPr>
          <p:cNvSpPr>
            <a:spLocks noChangeArrowheads="1"/>
          </p:cNvSpPr>
          <p:nvPr/>
        </p:nvSpPr>
        <p:spPr bwMode="auto">
          <a:xfrm>
            <a:off x="2286000" y="49530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latin typeface="Times New Roman" panose="02020603050405020304" pitchFamily="18" charset="0"/>
              </a:rPr>
              <a:t>helle Lage</a:t>
            </a:r>
          </a:p>
        </p:txBody>
      </p:sp>
      <p:sp>
        <p:nvSpPr>
          <p:cNvPr id="11278" name="Gerade Verbindung 11277">
            <a:extLst>
              <a:ext uri="{FF2B5EF4-FFF2-40B4-BE49-F238E27FC236}">
                <a16:creationId xmlns:a16="http://schemas.microsoft.com/office/drawing/2014/main" id="{CDD578E0-9CC2-4131-B97B-EE676E5BEAF9}"/>
              </a:ext>
            </a:extLst>
          </p:cNvPr>
          <p:cNvSpPr>
            <a:spLocks noChangeShapeType="1"/>
          </p:cNvSpPr>
          <p:nvPr/>
        </p:nvSpPr>
        <p:spPr bwMode="auto">
          <a:xfrm>
            <a:off x="1600200" y="5181600"/>
            <a:ext cx="6858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1279" name="Rechteck 11278">
            <a:extLst>
              <a:ext uri="{FF2B5EF4-FFF2-40B4-BE49-F238E27FC236}">
                <a16:creationId xmlns:a16="http://schemas.microsoft.com/office/drawing/2014/main" id="{1939FB56-0AC1-4E77-A815-EB3B30B45C18}"/>
              </a:ext>
            </a:extLst>
          </p:cNvPr>
          <p:cNvSpPr>
            <a:spLocks noChangeArrowheads="1"/>
          </p:cNvSpPr>
          <p:nvPr/>
        </p:nvSpPr>
        <p:spPr bwMode="auto">
          <a:xfrm>
            <a:off x="2362200" y="5173663"/>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latin typeface="Times New Roman" panose="02020603050405020304" pitchFamily="18" charset="0"/>
              </a:rPr>
              <a:t>dunkle Lage</a:t>
            </a:r>
          </a:p>
        </p:txBody>
      </p:sp>
      <p:sp>
        <p:nvSpPr>
          <p:cNvPr id="11280" name="Rechteck 11279">
            <a:extLst>
              <a:ext uri="{FF2B5EF4-FFF2-40B4-BE49-F238E27FC236}">
                <a16:creationId xmlns:a16="http://schemas.microsoft.com/office/drawing/2014/main" id="{68151262-F1B0-4DE0-8FBA-AAC5A5DCB15A}"/>
              </a:ext>
            </a:extLst>
          </p:cNvPr>
          <p:cNvSpPr>
            <a:spLocks noChangeArrowheads="1"/>
          </p:cNvSpPr>
          <p:nvPr/>
        </p:nvSpPr>
        <p:spPr bwMode="auto">
          <a:xfrm>
            <a:off x="3124200" y="4953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 a</a:t>
            </a:r>
          </a:p>
        </p:txBody>
      </p:sp>
      <p:sp>
        <p:nvSpPr>
          <p:cNvPr id="11281" name="Rechteck 11280">
            <a:extLst>
              <a:ext uri="{FF2B5EF4-FFF2-40B4-BE49-F238E27FC236}">
                <a16:creationId xmlns:a16="http://schemas.microsoft.com/office/drawing/2014/main" id="{B391C7E1-98A5-4559-A67C-4DB8EBD0A587}"/>
              </a:ext>
            </a:extLst>
          </p:cNvPr>
          <p:cNvSpPr>
            <a:spLocks noChangeArrowheads="1"/>
          </p:cNvSpPr>
          <p:nvPr/>
        </p:nvSpPr>
        <p:spPr bwMode="auto">
          <a:xfrm>
            <a:off x="4419600" y="609600"/>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Radiometrische Altersbestimmung</a:t>
            </a:r>
          </a:p>
        </p:txBody>
      </p:sp>
      <p:sp>
        <p:nvSpPr>
          <p:cNvPr id="11282" name="Rechteck 11281">
            <a:extLst>
              <a:ext uri="{FF2B5EF4-FFF2-40B4-BE49-F238E27FC236}">
                <a16:creationId xmlns:a16="http://schemas.microsoft.com/office/drawing/2014/main" id="{8CB3F465-DA20-4E2E-8158-C42A0EF2DD54}"/>
              </a:ext>
            </a:extLst>
          </p:cNvPr>
          <p:cNvSpPr>
            <a:spLocks noChangeArrowheads="1"/>
          </p:cNvSpPr>
          <p:nvPr/>
        </p:nvSpPr>
        <p:spPr bwMode="auto">
          <a:xfrm>
            <a:off x="4343400" y="1295400"/>
            <a:ext cx="41910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C</a:t>
            </a:r>
            <a:r>
              <a:rPr lang="de-DE" altLang="de-DE" baseline="30000">
                <a:latin typeface="Times New Roman" panose="02020603050405020304" pitchFamily="18" charset="0"/>
              </a:rPr>
              <a:t>14</a:t>
            </a:r>
            <a:r>
              <a:rPr lang="de-DE" altLang="de-DE">
                <a:latin typeface="Times New Roman" panose="02020603050405020304" pitchFamily="18" charset="0"/>
              </a:rPr>
              <a:t> - </a:t>
            </a:r>
            <a:r>
              <a:rPr lang="de-DE" altLang="de-DE">
                <a:latin typeface="Symbol" panose="05050102010706020507" pitchFamily="18" charset="2"/>
              </a:rPr>
              <a:t>b</a:t>
            </a:r>
            <a:r>
              <a:rPr lang="de-DE" altLang="de-DE">
                <a:latin typeface="Times New Roman" panose="02020603050405020304" pitchFamily="18" charset="0"/>
              </a:rPr>
              <a:t> --&gt; N </a:t>
            </a:r>
            <a:r>
              <a:rPr lang="de-DE" altLang="de-DE" baseline="30000">
                <a:latin typeface="Times New Roman" panose="02020603050405020304" pitchFamily="18" charset="0"/>
              </a:rPr>
              <a:t>14</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Pb </a:t>
            </a:r>
            <a:r>
              <a:rPr lang="de-DE" altLang="de-DE" baseline="30000">
                <a:latin typeface="Times New Roman" panose="02020603050405020304" pitchFamily="18" charset="0"/>
              </a:rPr>
              <a:t>87 </a:t>
            </a:r>
            <a:r>
              <a:rPr lang="de-DE" altLang="de-DE">
                <a:latin typeface="Times New Roman" panose="02020603050405020304" pitchFamily="18" charset="0"/>
              </a:rPr>
              <a:t>- </a:t>
            </a:r>
            <a:r>
              <a:rPr lang="de-DE" altLang="de-DE">
                <a:latin typeface="Symbol" panose="05050102010706020507" pitchFamily="18" charset="2"/>
              </a:rPr>
              <a:t>b</a:t>
            </a:r>
            <a:r>
              <a:rPr lang="de-DE" altLang="de-DE">
                <a:latin typeface="Times New Roman" panose="02020603050405020304" pitchFamily="18" charset="0"/>
              </a:rPr>
              <a:t> --&gt; Sr </a:t>
            </a:r>
            <a:r>
              <a:rPr lang="de-DE" altLang="de-DE" baseline="30000">
                <a:latin typeface="Times New Roman" panose="02020603050405020304" pitchFamily="18" charset="0"/>
              </a:rPr>
              <a:t>87  </a:t>
            </a:r>
            <a:r>
              <a:rPr lang="de-DE" altLang="de-DE">
                <a:latin typeface="Times New Roman" panose="02020603050405020304" pitchFamily="18" charset="0"/>
              </a:rPr>
              <a:t>Blei - Strontium - Methode</a:t>
            </a:r>
          </a:p>
          <a:p>
            <a:pPr>
              <a:spcBef>
                <a:spcPct val="50000"/>
              </a:spcBef>
            </a:pPr>
            <a:r>
              <a:rPr lang="de-DE" altLang="de-DE">
                <a:latin typeface="Times New Roman" panose="02020603050405020304" pitchFamily="18" charset="0"/>
              </a:rPr>
              <a:t>U </a:t>
            </a:r>
            <a:r>
              <a:rPr lang="de-DE" altLang="de-DE" baseline="30000">
                <a:latin typeface="Times New Roman" panose="02020603050405020304" pitchFamily="18" charset="0"/>
              </a:rPr>
              <a:t>235</a:t>
            </a:r>
            <a:r>
              <a:rPr lang="de-DE" altLang="de-DE">
                <a:latin typeface="Times New Roman" panose="02020603050405020304" pitchFamily="18" charset="0"/>
              </a:rPr>
              <a:t> - 7 He </a:t>
            </a:r>
            <a:r>
              <a:rPr lang="de-DE" altLang="de-DE" baseline="30000">
                <a:latin typeface="Times New Roman" panose="02020603050405020304" pitchFamily="18" charset="0"/>
              </a:rPr>
              <a:t>4</a:t>
            </a:r>
            <a:r>
              <a:rPr lang="de-DE" altLang="de-DE">
                <a:latin typeface="Times New Roman" panose="02020603050405020304" pitchFamily="18" charset="0"/>
              </a:rPr>
              <a:t> --&gt; Pb </a:t>
            </a:r>
            <a:r>
              <a:rPr lang="de-DE" altLang="de-DE" baseline="30000">
                <a:latin typeface="Times New Roman" panose="02020603050405020304" pitchFamily="18" charset="0"/>
              </a:rPr>
              <a:t>207</a:t>
            </a:r>
            <a:r>
              <a:rPr lang="de-DE" altLang="de-DE">
                <a:latin typeface="Times New Roman" panose="02020603050405020304" pitchFamily="18" charset="0"/>
              </a:rPr>
              <a:t> Uran - Blei - Methode</a:t>
            </a:r>
          </a:p>
          <a:p>
            <a:pPr>
              <a:spcBef>
                <a:spcPct val="50000"/>
              </a:spcBef>
            </a:pPr>
            <a:r>
              <a:rPr lang="de-DE" altLang="de-DE">
                <a:latin typeface="Times New Roman" panose="02020603050405020304" pitchFamily="18" charset="0"/>
              </a:rPr>
              <a:t>N = N</a:t>
            </a:r>
            <a:r>
              <a:rPr lang="de-DE" altLang="de-DE" baseline="-25000">
                <a:latin typeface="Times New Roman" panose="02020603050405020304" pitchFamily="18" charset="0"/>
              </a:rPr>
              <a:t>0</a:t>
            </a:r>
            <a:r>
              <a:rPr lang="de-DE" altLang="de-DE">
                <a:latin typeface="Times New Roman" panose="02020603050405020304" pitchFamily="18" charset="0"/>
              </a:rPr>
              <a:t> * e </a:t>
            </a:r>
            <a:r>
              <a:rPr lang="de-DE" altLang="de-DE" baseline="30000">
                <a:latin typeface="Symbol" panose="05050102010706020507" pitchFamily="18" charset="2"/>
              </a:rPr>
              <a:t>l</a:t>
            </a:r>
            <a:r>
              <a:rPr lang="de-DE" altLang="de-DE" baseline="30000">
                <a:latin typeface="Times New Roman" panose="02020603050405020304" pitchFamily="18" charset="0"/>
              </a:rPr>
              <a:t> * t</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N</a:t>
            </a:r>
            <a:r>
              <a:rPr lang="de-DE" altLang="de-DE" baseline="-25000">
                <a:latin typeface="Times New Roman" panose="02020603050405020304" pitchFamily="18" charset="0"/>
              </a:rPr>
              <a:t>0</a:t>
            </a:r>
            <a:r>
              <a:rPr lang="de-DE" altLang="de-DE">
                <a:latin typeface="Times New Roman" panose="02020603050405020304" pitchFamily="18" charset="0"/>
              </a:rPr>
              <a:t> = Ausgangselement zur Zeit t=0 ( Anzahl der        	strahlungsfähigen Atome )</a:t>
            </a:r>
          </a:p>
          <a:p>
            <a:pPr>
              <a:spcBef>
                <a:spcPct val="50000"/>
              </a:spcBef>
            </a:pPr>
            <a:r>
              <a:rPr lang="de-DE" altLang="de-DE">
                <a:latin typeface="Symbol" panose="05050102010706020507" pitchFamily="18" charset="2"/>
              </a:rPr>
              <a:t>l</a:t>
            </a:r>
            <a:r>
              <a:rPr lang="de-DE" altLang="de-DE">
                <a:latin typeface="Times New Roman" panose="02020603050405020304" pitchFamily="18" charset="0"/>
              </a:rPr>
              <a:t>   = Halbwertszeit</a:t>
            </a:r>
          </a:p>
          <a:p>
            <a:pPr>
              <a:spcBef>
                <a:spcPct val="50000"/>
              </a:spcBef>
            </a:pPr>
            <a:r>
              <a:rPr lang="de-DE" altLang="de-DE">
                <a:latin typeface="Times New Roman" panose="02020603050405020304" pitchFamily="18" charset="0"/>
              </a:rPr>
              <a:t>t    = Zeit</a:t>
            </a:r>
          </a:p>
          <a:p>
            <a:pPr>
              <a:spcBef>
                <a:spcPct val="50000"/>
              </a:spcBef>
            </a:pPr>
            <a:r>
              <a:rPr lang="de-DE" altLang="de-DE">
                <a:latin typeface="Times New Roman" panose="02020603050405020304" pitchFamily="18" charset="0"/>
              </a:rPr>
              <a:t>N  = Anzahl der im Zeitpunkt t noch nicht zerfallenen 	strahlungsfähigen Atome</a:t>
            </a:r>
          </a:p>
          <a:p>
            <a:pPr>
              <a:spcBef>
                <a:spcPct val="50000"/>
              </a:spcBef>
            </a:pPr>
            <a:endParaRPr lang="de-DE" altLang="de-DE">
              <a:latin typeface="Times New Roman" panose="02020603050405020304" pitchFamily="18" charset="0"/>
            </a:endParaRPr>
          </a:p>
        </p:txBody>
      </p:sp>
      <p:graphicFrame>
        <p:nvGraphicFramePr>
          <p:cNvPr id="11283" name="Object 19">
            <a:extLst>
              <a:ext uri="{FF2B5EF4-FFF2-40B4-BE49-F238E27FC236}">
                <a16:creationId xmlns:a16="http://schemas.microsoft.com/office/drawing/2014/main" id="{05B2FCB7-5183-4813-9159-3EF5DBA088F0}"/>
              </a:ext>
            </a:extLst>
          </p:cNvPr>
          <p:cNvGraphicFramePr>
            <a:graphicFrameLocks/>
          </p:cNvGraphicFramePr>
          <p:nvPr/>
        </p:nvGraphicFramePr>
        <p:xfrm>
          <a:off x="4246563" y="4572000"/>
          <a:ext cx="1011237" cy="1728788"/>
        </p:xfrm>
        <a:graphic>
          <a:graphicData uri="http://schemas.openxmlformats.org/presentationml/2006/ole">
            <mc:AlternateContent xmlns:mc="http://schemas.openxmlformats.org/markup-compatibility/2006">
              <mc:Choice xmlns:v="urn:schemas-microsoft-com:vml" Requires="v">
                <p:oleObj spid="_x0000_s1049" name="ClipArt" r:id="rId14" imgW="1699920" imgH="3659040" progId="MS_ClipArt_Gallery.2">
                  <p:embed/>
                </p:oleObj>
              </mc:Choice>
              <mc:Fallback>
                <p:oleObj name="ClipArt" r:id="rId14" imgW="1699920" imgH="3659040" progId="MS_ClipArt_Gallery.2">
                  <p:embed/>
                  <p:pic>
                    <p:nvPicPr>
                      <p:cNvPr id="0" name="Object 1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6563" y="4572000"/>
                        <a:ext cx="101123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4" name="Object 20">
            <a:extLst>
              <a:ext uri="{FF2B5EF4-FFF2-40B4-BE49-F238E27FC236}">
                <a16:creationId xmlns:a16="http://schemas.microsoft.com/office/drawing/2014/main" id="{7B4CD5BB-645E-471A-9EF1-D0C19966B69B}"/>
              </a:ext>
            </a:extLst>
          </p:cNvPr>
          <p:cNvGraphicFramePr>
            <a:graphicFrameLocks/>
          </p:cNvGraphicFramePr>
          <p:nvPr/>
        </p:nvGraphicFramePr>
        <p:xfrm>
          <a:off x="6173788" y="4486275"/>
          <a:ext cx="1978025" cy="1990725"/>
        </p:xfrm>
        <a:graphic>
          <a:graphicData uri="http://schemas.openxmlformats.org/presentationml/2006/ole">
            <mc:AlternateContent xmlns:mc="http://schemas.openxmlformats.org/markup-compatibility/2006">
              <mc:Choice xmlns:v="urn:schemas-microsoft-com:vml" Requires="v">
                <p:oleObj spid="_x0000_s1050" name="ClipArt" r:id="rId16" imgW="3636720" imgH="3659040" progId="MS_ClipArt_Gallery.2">
                  <p:embed/>
                </p:oleObj>
              </mc:Choice>
              <mc:Fallback>
                <p:oleObj name="ClipArt" r:id="rId16" imgW="3636720" imgH="3659040" progId="MS_ClipArt_Gallery.2">
                  <p:embed/>
                  <p:pic>
                    <p:nvPicPr>
                      <p:cNvPr id="0" name="Object 20"/>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3788" y="4486275"/>
                        <a:ext cx="19780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265">
                                            <p:txEl>
                                              <p:pRg st="0" end="0"/>
                                            </p:txEl>
                                          </p:spTgt>
                                        </p:tgtEl>
                                        <p:attrNameLst>
                                          <p:attrName>style.visibility</p:attrName>
                                        </p:attrNameLst>
                                      </p:cBhvr>
                                      <p:to>
                                        <p:strVal val="visible"/>
                                      </p:to>
                                    </p:set>
                                    <p:anim calcmode="lin" valueType="num">
                                      <p:cBhvr additive="base">
                                        <p:cTn id="7" dur="75" fill="hold"/>
                                        <p:tgtEl>
                                          <p:spTgt spid="11265">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12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wd">
                                    <p:tmPct val="100000"/>
                                  </p:iterate>
                                  <p:childTnLst>
                                    <p:set>
                                      <p:cBhvr>
                                        <p:cTn id="12" dur="1" fill="hold">
                                          <p:stCondLst>
                                            <p:cond delay="0"/>
                                          </p:stCondLst>
                                        </p:cTn>
                                        <p:tgtEl>
                                          <p:spTgt spid="11266">
                                            <p:txEl>
                                              <p:pRg st="0" end="0"/>
                                            </p:txEl>
                                          </p:spTgt>
                                        </p:tgtEl>
                                        <p:attrNameLst>
                                          <p:attrName>style.visibility</p:attrName>
                                        </p:attrNameLst>
                                      </p:cBhvr>
                                      <p:to>
                                        <p:strVal val="visible"/>
                                      </p:to>
                                    </p:set>
                                    <p:anim calcmode="lin" valueType="num">
                                      <p:cBhvr additive="base">
                                        <p:cTn id="13" dur="3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1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AT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iterate type="lt">
                                    <p:tmPct val="100000"/>
                                  </p:iterate>
                                  <p:childTnLst>
                                    <p:set>
                                      <p:cBhvr>
                                        <p:cTn id="18"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9" dur="75"/>
                                        <p:tgtEl>
                                          <p:spTgt spid="11267">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5" name="Schreibmaschine"/>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iterate type="wd">
                                    <p:tmPct val="100000"/>
                                  </p:iterate>
                                  <p:childTnLst>
                                    <p:set>
                                      <p:cBhvr>
                                        <p:cTn id="23"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24" dur="300"/>
                                        <p:tgtEl>
                                          <p:spTgt spid="11268">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6" name="J_SWIM1.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iterate type="wd">
                                    <p:tmPct val="100000"/>
                                  </p:iterate>
                                  <p:childTnLst>
                                    <p:set>
                                      <p:cBhvr>
                                        <p:cTn id="28" dur="1" fill="hold">
                                          <p:stCondLst>
                                            <p:cond delay="0"/>
                                          </p:stCondLst>
                                        </p:cTn>
                                        <p:tgtEl>
                                          <p:spTgt spid="11268">
                                            <p:txEl>
                                              <p:pRg st="1" end="1"/>
                                            </p:txEl>
                                          </p:spTgt>
                                        </p:tgtEl>
                                        <p:attrNameLst>
                                          <p:attrName>style.visibility</p:attrName>
                                        </p:attrNameLst>
                                      </p:cBhvr>
                                      <p:to>
                                        <p:strVal val="visible"/>
                                      </p:to>
                                    </p:set>
                                    <p:animEffect transition="in" filter="blinds(horizontal)">
                                      <p:cBhvr>
                                        <p:cTn id="29" dur="300"/>
                                        <p:tgtEl>
                                          <p:spTgt spid="11268">
                                            <p:txEl>
                                              <p:pRg st="1" end="1"/>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6" name="J_SWIM1.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269"/>
                                        </p:tgtEl>
                                        <p:attrNameLst>
                                          <p:attrName>style.visibility</p:attrName>
                                        </p:attrNameLst>
                                      </p:cBhvr>
                                      <p:to>
                                        <p:strVal val="visible"/>
                                      </p:to>
                                    </p:set>
                                    <p:animEffect transition="in" filter="blinds(horizontal)">
                                      <p:cBhvr>
                                        <p:cTn id="34" dur="500"/>
                                        <p:tgtEl>
                                          <p:spTgt spid="11269"/>
                                        </p:tgtEl>
                                      </p:cBhvr>
                                    </p:animEffect>
                                  </p:childTnLst>
                                  <p:subTnLst>
                                    <p:audio>
                                      <p:cMediaNode>
                                        <p:cTn display="0" masterRel="sameClick">
                                          <p:stCondLst>
                                            <p:cond evt="begin" delay="0">
                                              <p:tn val="32"/>
                                            </p:cond>
                                          </p:stCondLst>
                                          <p:endCondLst>
                                            <p:cond evt="onStopAudio" delay="0">
                                              <p:tgtEl>
                                                <p:sldTgt/>
                                              </p:tgtEl>
                                            </p:cond>
                                          </p:endCondLst>
                                        </p:cTn>
                                        <p:tgtEl>
                                          <p:sndTgt r:embed="rId7" name="BRU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1270"/>
                                        </p:tgtEl>
                                        <p:attrNameLst>
                                          <p:attrName>style.visibility</p:attrName>
                                        </p:attrNameLst>
                                      </p:cBhvr>
                                      <p:to>
                                        <p:strVal val="visible"/>
                                      </p:to>
                                    </p:set>
                                    <p:animEffect transition="in" filter="box(out)">
                                      <p:cBhvr>
                                        <p:cTn id="39" dur="500"/>
                                        <p:tgtEl>
                                          <p:spTgt spid="11270"/>
                                        </p:tgtEl>
                                      </p:cBhvr>
                                    </p:animEffect>
                                  </p:childTnLst>
                                  <p:subTnLst>
                                    <p:animClr clrSpc="rgb" dir="cw">
                                      <p:cBhvr override="childStyle">
                                        <p:cTn dur="1" fill="hold" display="0" masterRel="nextClick" afterEffect="1"/>
                                        <p:tgtEl>
                                          <p:spTgt spid="11270"/>
                                        </p:tgtEl>
                                        <p:attrNameLst>
                                          <p:attrName>ppt_c</p:attrName>
                                        </p:attrNameLst>
                                      </p:cBhvr>
                                      <p:to>
                                        <a:schemeClr val="bg1"/>
                                      </p:to>
                                    </p:animClr>
                                    <p:audio>
                                      <p:cMediaNode>
                                        <p:cTn display="0" masterRel="sameClick">
                                          <p:stCondLst>
                                            <p:cond evt="begin" delay="0">
                                              <p:tn val="37"/>
                                            </p:cond>
                                          </p:stCondLst>
                                          <p:endCondLst>
                                            <p:cond evt="onStopAudio" delay="0">
                                              <p:tgtEl>
                                                <p:sldTgt/>
                                              </p:tgtEl>
                                            </p:cond>
                                          </p:endCondLst>
                                        </p:cTn>
                                        <p:tgtEl>
                                          <p:sndTgt r:embed="rId7" name="BRU1.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11271"/>
                                        </p:tgtEl>
                                        <p:attrNameLst>
                                          <p:attrName>style.visibility</p:attrName>
                                        </p:attrNameLst>
                                      </p:cBhvr>
                                      <p:to>
                                        <p:strVal val="visible"/>
                                      </p:to>
                                    </p:set>
                                    <p:anim calcmode="lin" valueType="num">
                                      <p:cBhvr additive="base">
                                        <p:cTn id="44" dur="500" fill="hold"/>
                                        <p:tgtEl>
                                          <p:spTgt spid="11271"/>
                                        </p:tgtEl>
                                        <p:attrNameLst>
                                          <p:attrName>ppt_x</p:attrName>
                                        </p:attrNameLst>
                                      </p:cBhvr>
                                      <p:tavLst>
                                        <p:tav tm="0">
                                          <p:val>
                                            <p:strVal val="0-#ppt_w/2"/>
                                          </p:val>
                                        </p:tav>
                                        <p:tav tm="100000">
                                          <p:val>
                                            <p:strVal val="#ppt_x"/>
                                          </p:val>
                                        </p:tav>
                                      </p:tavLst>
                                    </p:anim>
                                    <p:anim calcmode="lin" valueType="num">
                                      <p:cBhvr additive="base">
                                        <p:cTn id="45" dur="500" fill="hold"/>
                                        <p:tgtEl>
                                          <p:spTgt spid="112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8" name="ACRO5.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272"/>
                                        </p:tgtEl>
                                        <p:attrNameLst>
                                          <p:attrName>style.visibility</p:attrName>
                                        </p:attrNameLst>
                                      </p:cBhvr>
                                      <p:to>
                                        <p:strVal val="visible"/>
                                      </p:to>
                                    </p:set>
                                    <p:animEffect transition="in" filter="blinds(horizontal)">
                                      <p:cBhvr>
                                        <p:cTn id="50" dur="500"/>
                                        <p:tgtEl>
                                          <p:spTgt spid="11272"/>
                                        </p:tgtEl>
                                      </p:cBhvr>
                                    </p:animEffect>
                                  </p:childTnLst>
                                  <p:subTnLst>
                                    <p:audio>
                                      <p:cMediaNode>
                                        <p:cTn display="0" masterRel="sameClick">
                                          <p:stCondLst>
                                            <p:cond evt="begin" delay="0">
                                              <p:tn val="48"/>
                                            </p:cond>
                                          </p:stCondLst>
                                          <p:endCondLst>
                                            <p:cond evt="onStopAudio" delay="0">
                                              <p:tgtEl>
                                                <p:sldTgt/>
                                              </p:tgtEl>
                                            </p:cond>
                                          </p:endCondLst>
                                        </p:cTn>
                                        <p:tgtEl>
                                          <p:sndTgt r:embed="rId9" name="MSTR1.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5" fill="hold" grpId="0" nodeType="clickEffect">
                                  <p:stCondLst>
                                    <p:cond delay="0"/>
                                  </p:stCondLst>
                                  <p:childTnLst>
                                    <p:set>
                                      <p:cBhvr>
                                        <p:cTn id="54" dur="1" fill="hold">
                                          <p:stCondLst>
                                            <p:cond delay="0"/>
                                          </p:stCondLst>
                                        </p:cTn>
                                        <p:tgtEl>
                                          <p:spTgt spid="11273"/>
                                        </p:tgtEl>
                                        <p:attrNameLst>
                                          <p:attrName>style.visibility</p:attrName>
                                        </p:attrNameLst>
                                      </p:cBhvr>
                                      <p:to>
                                        <p:strVal val="visible"/>
                                      </p:to>
                                    </p:set>
                                    <p:animEffect transition="in" filter="blinds(vertical)">
                                      <p:cBhvr>
                                        <p:cTn id="55" dur="500"/>
                                        <p:tgtEl>
                                          <p:spTgt spid="11273"/>
                                        </p:tgtEl>
                                      </p:cBhvr>
                                    </p:animEffect>
                                  </p:childTnLst>
                                  <p:subTnLst>
                                    <p:audio>
                                      <p:cMediaNode>
                                        <p:cTn display="0" masterRel="sameClick">
                                          <p:stCondLst>
                                            <p:cond evt="begin" delay="0">
                                              <p:tn val="53"/>
                                            </p:cond>
                                          </p:stCondLst>
                                          <p:endCondLst>
                                            <p:cond evt="onStopAudio" delay="0">
                                              <p:tgtEl>
                                                <p:sldTgt/>
                                              </p:tgtEl>
                                            </p:cond>
                                          </p:endCondLst>
                                        </p:cTn>
                                        <p:tgtEl>
                                          <p:sndTgt r:embed="rId10" name="breez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5" fill="hold" grpId="0" nodeType="clickEffect">
                                  <p:stCondLst>
                                    <p:cond delay="0"/>
                                  </p:stCondLst>
                                  <p:childTnLst>
                                    <p:set>
                                      <p:cBhvr>
                                        <p:cTn id="59" dur="1" fill="hold">
                                          <p:stCondLst>
                                            <p:cond delay="0"/>
                                          </p:stCondLst>
                                        </p:cTn>
                                        <p:tgtEl>
                                          <p:spTgt spid="11274"/>
                                        </p:tgtEl>
                                        <p:attrNameLst>
                                          <p:attrName>style.visibility</p:attrName>
                                        </p:attrNameLst>
                                      </p:cBhvr>
                                      <p:to>
                                        <p:strVal val="visible"/>
                                      </p:to>
                                    </p:set>
                                    <p:animEffect transition="in" filter="blinds(vertical)">
                                      <p:cBhvr>
                                        <p:cTn id="60" dur="500"/>
                                        <p:tgtEl>
                                          <p:spTgt spid="11274"/>
                                        </p:tgtEl>
                                      </p:cBhvr>
                                    </p:animEffect>
                                  </p:childTnLst>
                                  <p:subTnLst>
                                    <p:audio>
                                      <p:cMediaNode>
                                        <p:cTn display="0" masterRel="sameClick">
                                          <p:stCondLst>
                                            <p:cond evt="begin" delay="0">
                                              <p:tn val="58"/>
                                            </p:cond>
                                          </p:stCondLst>
                                          <p:endCondLst>
                                            <p:cond evt="onStopAudio" delay="0">
                                              <p:tgtEl>
                                                <p:sldTgt/>
                                              </p:tgtEl>
                                            </p:cond>
                                          </p:endCondLst>
                                        </p:cTn>
                                        <p:tgtEl>
                                          <p:sndTgt r:embed="rId10" name="breez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5" fill="hold" grpId="0" nodeType="clickEffect">
                                  <p:stCondLst>
                                    <p:cond delay="0"/>
                                  </p:stCondLst>
                                  <p:childTnLst>
                                    <p:set>
                                      <p:cBhvr>
                                        <p:cTn id="64" dur="1" fill="hold">
                                          <p:stCondLst>
                                            <p:cond delay="0"/>
                                          </p:stCondLst>
                                        </p:cTn>
                                        <p:tgtEl>
                                          <p:spTgt spid="11275"/>
                                        </p:tgtEl>
                                        <p:attrNameLst>
                                          <p:attrName>style.visibility</p:attrName>
                                        </p:attrNameLst>
                                      </p:cBhvr>
                                      <p:to>
                                        <p:strVal val="visible"/>
                                      </p:to>
                                    </p:set>
                                    <p:animEffect transition="in" filter="blinds(vertical)">
                                      <p:cBhvr>
                                        <p:cTn id="65" dur="500"/>
                                        <p:tgtEl>
                                          <p:spTgt spid="11275"/>
                                        </p:tgtEl>
                                      </p:cBhvr>
                                    </p:animEffect>
                                  </p:childTnLst>
                                  <p:subTnLst>
                                    <p:audio>
                                      <p:cMediaNode>
                                        <p:cTn display="0" masterRel="sameClick">
                                          <p:stCondLst>
                                            <p:cond evt="begin" delay="0">
                                              <p:tn val="63"/>
                                            </p:cond>
                                          </p:stCondLst>
                                          <p:endCondLst>
                                            <p:cond evt="onStopAudio" delay="0">
                                              <p:tgtEl>
                                                <p:sldTgt/>
                                              </p:tgtEl>
                                            </p:cond>
                                          </p:endCondLst>
                                        </p:cTn>
                                        <p:tgtEl>
                                          <p:sndTgt r:embed="rId10" name="breez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1276"/>
                                        </p:tgtEl>
                                        <p:attrNameLst>
                                          <p:attrName>style.visibility</p:attrName>
                                        </p:attrNameLst>
                                      </p:cBhvr>
                                      <p:to>
                                        <p:strVal val="visible"/>
                                      </p:to>
                                    </p:set>
                                    <p:anim calcmode="lin" valueType="num">
                                      <p:cBhvr additive="base">
                                        <p:cTn id="70" dur="500" fill="hold"/>
                                        <p:tgtEl>
                                          <p:spTgt spid="11276"/>
                                        </p:tgtEl>
                                        <p:attrNameLst>
                                          <p:attrName>ppt_x</p:attrName>
                                        </p:attrNameLst>
                                      </p:cBhvr>
                                      <p:tavLst>
                                        <p:tav tm="0">
                                          <p:val>
                                            <p:strVal val="#ppt_x"/>
                                          </p:val>
                                        </p:tav>
                                        <p:tav tm="100000">
                                          <p:val>
                                            <p:strVal val="#ppt_x"/>
                                          </p:val>
                                        </p:tav>
                                      </p:tavLst>
                                    </p:anim>
                                    <p:anim calcmode="lin" valueType="num">
                                      <p:cBhvr additive="base">
                                        <p:cTn id="71" dur="500" fill="hold"/>
                                        <p:tgtEl>
                                          <p:spTgt spid="11276"/>
                                        </p:tgtEl>
                                        <p:attrNameLst>
                                          <p:attrName>ppt_y</p:attrName>
                                        </p:attrNameLst>
                                      </p:cBhvr>
                                      <p:tavLst>
                                        <p:tav tm="0">
                                          <p:val>
                                            <p:strVal val="1+#ppt_h/2"/>
                                          </p:val>
                                        </p:tav>
                                        <p:tav tm="100000">
                                          <p:val>
                                            <p:strVal val="#ppt_y"/>
                                          </p:val>
                                        </p:tav>
                                      </p:tavLst>
                                    </p:anim>
                                  </p:childTnLst>
                                  <p:subTnLst>
                                    <p:cmd type="evt" cmd="onstopaudio">
                                      <p:cBhvr>
                                        <p:cTn display="0" masterRel="sameClick">
                                          <p:stCondLst>
                                            <p:cond evt="begin" delay="0">
                                              <p:tn val="68"/>
                                            </p:cond>
                                          </p:stCondLst>
                                        </p:cTn>
                                        <p:tgtEl>
                                          <p:sldTgt/>
                                        </p:tgtEl>
                                      </p:cBhvr>
                                    </p:cmd>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5" fill="hold" grpId="0" nodeType="clickEffect">
                                  <p:stCondLst>
                                    <p:cond delay="0"/>
                                  </p:stCondLst>
                                  <p:iterate type="wd">
                                    <p:tmPct val="100000"/>
                                  </p:iterate>
                                  <p:childTnLst>
                                    <p:set>
                                      <p:cBhvr>
                                        <p:cTn id="75" dur="1" fill="hold">
                                          <p:stCondLst>
                                            <p:cond delay="0"/>
                                          </p:stCondLst>
                                        </p:cTn>
                                        <p:tgtEl>
                                          <p:spTgt spid="11277">
                                            <p:txEl>
                                              <p:pRg st="0" end="0"/>
                                            </p:txEl>
                                          </p:spTgt>
                                        </p:tgtEl>
                                        <p:attrNameLst>
                                          <p:attrName>style.visibility</p:attrName>
                                        </p:attrNameLst>
                                      </p:cBhvr>
                                      <p:to>
                                        <p:strVal val="visible"/>
                                      </p:to>
                                    </p:set>
                                    <p:animEffect transition="in" filter="blinds(vertical)">
                                      <p:cBhvr>
                                        <p:cTn id="76" dur="300"/>
                                        <p:tgtEl>
                                          <p:spTgt spid="11277">
                                            <p:txEl>
                                              <p:pRg st="0" end="0"/>
                                            </p:txEl>
                                          </p:spTgt>
                                        </p:tgtEl>
                                      </p:cBhvr>
                                    </p:animEffect>
                                  </p:childTnLst>
                                  <p:subTnLst>
                                    <p:cmd type="evt" cmd="onstopaudio">
                                      <p:cBhvr>
                                        <p:cTn display="0" masterRel="sameClick">
                                          <p:stCondLst>
                                            <p:cond evt="begin" delay="0">
                                              <p:tn val="74"/>
                                            </p:cond>
                                          </p:stCondLst>
                                        </p:cTn>
                                        <p:tgtEl>
                                          <p:sldTgt/>
                                        </p:tgtEl>
                                      </p:cBhvr>
                                    </p:cmd>
                                  </p:sub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11278"/>
                                        </p:tgtEl>
                                        <p:attrNameLst>
                                          <p:attrName>style.visibility</p:attrName>
                                        </p:attrNameLst>
                                      </p:cBhvr>
                                      <p:to>
                                        <p:strVal val="visible"/>
                                      </p:to>
                                    </p:set>
                                    <p:animEffect transition="in" filter="blinds(horizontal)">
                                      <p:cBhvr>
                                        <p:cTn id="81" dur="500"/>
                                        <p:tgtEl>
                                          <p:spTgt spid="11278"/>
                                        </p:tgtEl>
                                      </p:cBhvr>
                                    </p:animEffect>
                                  </p:childTnLst>
                                  <p:subTnLst>
                                    <p:cmd type="evt" cmd="onstopaudio">
                                      <p:cBhvr>
                                        <p:cTn display="0" masterRel="sameClick">
                                          <p:stCondLst>
                                            <p:cond evt="begin" delay="0">
                                              <p:tn val="79"/>
                                            </p:cond>
                                          </p:stCondLst>
                                        </p:cTn>
                                        <p:tgtEl>
                                          <p:sldTgt/>
                                        </p:tgtEl>
                                      </p:cBhvr>
                                    </p:cmd>
                                  </p:sub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iterate type="wd">
                                    <p:tmPct val="100000"/>
                                  </p:iterate>
                                  <p:childTnLst>
                                    <p:set>
                                      <p:cBhvr>
                                        <p:cTn id="85" dur="1" fill="hold">
                                          <p:stCondLst>
                                            <p:cond delay="0"/>
                                          </p:stCondLst>
                                        </p:cTn>
                                        <p:tgtEl>
                                          <p:spTgt spid="11279">
                                            <p:txEl>
                                              <p:pRg st="0" end="0"/>
                                            </p:txEl>
                                          </p:spTgt>
                                        </p:tgtEl>
                                        <p:attrNameLst>
                                          <p:attrName>style.visibility</p:attrName>
                                        </p:attrNameLst>
                                      </p:cBhvr>
                                      <p:to>
                                        <p:strVal val="visible"/>
                                      </p:to>
                                    </p:set>
                                    <p:animEffect transition="in" filter="blinds(horizontal)">
                                      <p:cBhvr>
                                        <p:cTn id="86" dur="300"/>
                                        <p:tgtEl>
                                          <p:spTgt spid="11279">
                                            <p:txEl>
                                              <p:pRg st="0" end="0"/>
                                            </p:txEl>
                                          </p:spTgt>
                                        </p:tgtEl>
                                      </p:cBhvr>
                                    </p:animEffect>
                                  </p:childTnLst>
                                  <p:subTnLst>
                                    <p:cmd type="evt" cmd="onstopaudio">
                                      <p:cBhvr>
                                        <p:cTn display="0" masterRel="sameClick">
                                          <p:stCondLst>
                                            <p:cond evt="begin" delay="0">
                                              <p:tn val="84"/>
                                            </p:cond>
                                          </p:stCondLst>
                                        </p:cTn>
                                        <p:tgtEl>
                                          <p:sldTgt/>
                                        </p:tgtEl>
                                      </p:cBhvr>
                                    </p:cmd>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iterate type="lt">
                                    <p:tmPct val="100000"/>
                                  </p:iterate>
                                  <p:childTnLst>
                                    <p:set>
                                      <p:cBhvr>
                                        <p:cTn id="90" dur="1" fill="hold">
                                          <p:stCondLst>
                                            <p:cond delay="0"/>
                                          </p:stCondLst>
                                        </p:cTn>
                                        <p:tgtEl>
                                          <p:spTgt spid="11281">
                                            <p:txEl>
                                              <p:pRg st="0" end="0"/>
                                            </p:txEl>
                                          </p:spTgt>
                                        </p:tgtEl>
                                        <p:attrNameLst>
                                          <p:attrName>style.visibility</p:attrName>
                                        </p:attrNameLst>
                                      </p:cBhvr>
                                      <p:to>
                                        <p:strVal val="visible"/>
                                      </p:to>
                                    </p:set>
                                    <p:anim calcmode="lin" valueType="num">
                                      <p:cBhvr additive="base">
                                        <p:cTn id="91" dur="75" fill="hold"/>
                                        <p:tgtEl>
                                          <p:spTgt spid="11281">
                                            <p:txEl>
                                              <p:pRg st="0" end="0"/>
                                            </p:txEl>
                                          </p:spTgt>
                                        </p:tgtEl>
                                        <p:attrNameLst>
                                          <p:attrName>ppt_x</p:attrName>
                                        </p:attrNameLst>
                                      </p:cBhvr>
                                      <p:tavLst>
                                        <p:tav tm="0">
                                          <p:val>
                                            <p:strVal val="#ppt_x"/>
                                          </p:val>
                                        </p:tav>
                                        <p:tav tm="100000">
                                          <p:val>
                                            <p:strVal val="#ppt_x"/>
                                          </p:val>
                                        </p:tav>
                                      </p:tavLst>
                                    </p:anim>
                                    <p:anim calcmode="lin" valueType="num">
                                      <p:cBhvr additive="base">
                                        <p:cTn id="92" dur="75" fill="hold"/>
                                        <p:tgtEl>
                                          <p:spTgt spid="112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7" name="BRU1.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0"/>
                                  </p:iterate>
                                  <p:childTnLst>
                                    <p:set>
                                      <p:cBhvr>
                                        <p:cTn id="96" dur="1" fill="hold">
                                          <p:stCondLst>
                                            <p:cond delay="0"/>
                                          </p:stCondLst>
                                        </p:cTn>
                                        <p:tgtEl>
                                          <p:spTgt spid="11282">
                                            <p:txEl>
                                              <p:pRg st="0" end="0"/>
                                            </p:txEl>
                                          </p:spTgt>
                                        </p:tgtEl>
                                        <p:attrNameLst>
                                          <p:attrName>style.visibility</p:attrName>
                                        </p:attrNameLst>
                                      </p:cBhvr>
                                      <p:to>
                                        <p:strVal val="visible"/>
                                      </p:to>
                                    </p:set>
                                    <p:animEffect transition="in" filter="wipe(left)">
                                      <p:cBhvr>
                                        <p:cTn id="97" dur="300"/>
                                        <p:tgtEl>
                                          <p:spTgt spid="11282">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11" name="Quietschende Bremsen"/>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iterate type="wd">
                                    <p:tmPct val="100000"/>
                                  </p:iterate>
                                  <p:childTnLst>
                                    <p:set>
                                      <p:cBhvr>
                                        <p:cTn id="101" dur="1" fill="hold">
                                          <p:stCondLst>
                                            <p:cond delay="0"/>
                                          </p:stCondLst>
                                        </p:cTn>
                                        <p:tgtEl>
                                          <p:spTgt spid="11282">
                                            <p:txEl>
                                              <p:pRg st="1" end="1"/>
                                            </p:txEl>
                                          </p:spTgt>
                                        </p:tgtEl>
                                        <p:attrNameLst>
                                          <p:attrName>style.visibility</p:attrName>
                                        </p:attrNameLst>
                                      </p:cBhvr>
                                      <p:to>
                                        <p:strVal val="visible"/>
                                      </p:to>
                                    </p:set>
                                    <p:animEffect transition="in" filter="wipe(left)">
                                      <p:cBhvr>
                                        <p:cTn id="102" dur="300"/>
                                        <p:tgtEl>
                                          <p:spTgt spid="11282">
                                            <p:txEl>
                                              <p:pRg st="1" end="1"/>
                                            </p:txEl>
                                          </p:spTgt>
                                        </p:tgtEl>
                                      </p:cBhvr>
                                    </p:animEffect>
                                  </p:childTnLst>
                                  <p:subTnLst>
                                    <p:audio>
                                      <p:cMediaNode>
                                        <p:cTn display="0" masterRel="sameClick">
                                          <p:stCondLst>
                                            <p:cond evt="begin" delay="0">
                                              <p:tn val="100"/>
                                            </p:cond>
                                          </p:stCondLst>
                                          <p:endCondLst>
                                            <p:cond evt="onStopAudio" delay="0">
                                              <p:tgtEl>
                                                <p:sldTgt/>
                                              </p:tgtEl>
                                            </p:cond>
                                          </p:endCondLst>
                                        </p:cTn>
                                        <p:tgtEl>
                                          <p:sndTgt r:embed="rId11" name="Quietschende Bremsen"/>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iterate type="wd">
                                    <p:tmPct val="100000"/>
                                  </p:iterate>
                                  <p:childTnLst>
                                    <p:set>
                                      <p:cBhvr>
                                        <p:cTn id="106" dur="1" fill="hold">
                                          <p:stCondLst>
                                            <p:cond delay="0"/>
                                          </p:stCondLst>
                                        </p:cTn>
                                        <p:tgtEl>
                                          <p:spTgt spid="11282">
                                            <p:txEl>
                                              <p:pRg st="2" end="2"/>
                                            </p:txEl>
                                          </p:spTgt>
                                        </p:tgtEl>
                                        <p:attrNameLst>
                                          <p:attrName>style.visibility</p:attrName>
                                        </p:attrNameLst>
                                      </p:cBhvr>
                                      <p:to>
                                        <p:strVal val="visible"/>
                                      </p:to>
                                    </p:set>
                                    <p:animEffect transition="in" filter="wipe(left)">
                                      <p:cBhvr>
                                        <p:cTn id="107" dur="300"/>
                                        <p:tgtEl>
                                          <p:spTgt spid="11282">
                                            <p:txEl>
                                              <p:pRg st="2" end="2"/>
                                            </p:txEl>
                                          </p:spTgt>
                                        </p:tgtEl>
                                      </p:cBhvr>
                                    </p:animEffect>
                                  </p:childTnLst>
                                  <p:subTnLst>
                                    <p:audio>
                                      <p:cMediaNode>
                                        <p:cTn display="0" masterRel="sameClick">
                                          <p:stCondLst>
                                            <p:cond evt="begin" delay="0">
                                              <p:tn val="105"/>
                                            </p:cond>
                                          </p:stCondLst>
                                          <p:endCondLst>
                                            <p:cond evt="onStopAudio" delay="0">
                                              <p:tgtEl>
                                                <p:sldTgt/>
                                              </p:tgtEl>
                                            </p:cond>
                                          </p:endCondLst>
                                        </p:cTn>
                                        <p:tgtEl>
                                          <p:sndTgt r:embed="rId11" name="Quietschende Bremsen"/>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0"/>
                                  </p:iterate>
                                  <p:childTnLst>
                                    <p:set>
                                      <p:cBhvr>
                                        <p:cTn id="111" dur="1" fill="hold">
                                          <p:stCondLst>
                                            <p:cond delay="0"/>
                                          </p:stCondLst>
                                        </p:cTn>
                                        <p:tgtEl>
                                          <p:spTgt spid="11282">
                                            <p:txEl>
                                              <p:pRg st="3" end="3"/>
                                            </p:txEl>
                                          </p:spTgt>
                                        </p:tgtEl>
                                        <p:attrNameLst>
                                          <p:attrName>style.visibility</p:attrName>
                                        </p:attrNameLst>
                                      </p:cBhvr>
                                      <p:to>
                                        <p:strVal val="visible"/>
                                      </p:to>
                                    </p:set>
                                    <p:animEffect transition="in" filter="wipe(left)">
                                      <p:cBhvr>
                                        <p:cTn id="112" dur="300"/>
                                        <p:tgtEl>
                                          <p:spTgt spid="11282">
                                            <p:txEl>
                                              <p:pRg st="3" end="3"/>
                                            </p:txEl>
                                          </p:spTgt>
                                        </p:tgtEl>
                                      </p:cBhvr>
                                    </p:animEffect>
                                  </p:childTnLst>
                                  <p:subTnLst>
                                    <p:audio>
                                      <p:cMediaNode>
                                        <p:cTn display="0" masterRel="sameClick">
                                          <p:stCondLst>
                                            <p:cond evt="begin" delay="0">
                                              <p:tn val="110"/>
                                            </p:cond>
                                          </p:stCondLst>
                                          <p:endCondLst>
                                            <p:cond evt="onStopAudio" delay="0">
                                              <p:tgtEl>
                                                <p:sldTgt/>
                                              </p:tgtEl>
                                            </p:cond>
                                          </p:endCondLst>
                                        </p:cTn>
                                        <p:tgtEl>
                                          <p:sndTgt r:embed="rId11" name="Quietschende Bremsen"/>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iterate type="wd">
                                    <p:tmPct val="100000"/>
                                  </p:iterate>
                                  <p:childTnLst>
                                    <p:set>
                                      <p:cBhvr>
                                        <p:cTn id="116" dur="1" fill="hold">
                                          <p:stCondLst>
                                            <p:cond delay="0"/>
                                          </p:stCondLst>
                                        </p:cTn>
                                        <p:tgtEl>
                                          <p:spTgt spid="11282">
                                            <p:txEl>
                                              <p:pRg st="4" end="4"/>
                                            </p:txEl>
                                          </p:spTgt>
                                        </p:tgtEl>
                                        <p:attrNameLst>
                                          <p:attrName>style.visibility</p:attrName>
                                        </p:attrNameLst>
                                      </p:cBhvr>
                                      <p:to>
                                        <p:strVal val="visible"/>
                                      </p:to>
                                    </p:set>
                                    <p:animEffect transition="in" filter="wipe(left)">
                                      <p:cBhvr>
                                        <p:cTn id="117" dur="300"/>
                                        <p:tgtEl>
                                          <p:spTgt spid="11282">
                                            <p:txEl>
                                              <p:pRg st="4" end="4"/>
                                            </p:txEl>
                                          </p:spTgt>
                                        </p:tgtEl>
                                      </p:cBhvr>
                                    </p:animEffect>
                                  </p:childTnLst>
                                  <p:subTnLst>
                                    <p:audio>
                                      <p:cMediaNode>
                                        <p:cTn display="0" masterRel="sameClick">
                                          <p:stCondLst>
                                            <p:cond evt="begin" delay="0">
                                              <p:tn val="115"/>
                                            </p:cond>
                                          </p:stCondLst>
                                          <p:endCondLst>
                                            <p:cond evt="onStopAudio" delay="0">
                                              <p:tgtEl>
                                                <p:sldTgt/>
                                              </p:tgtEl>
                                            </p:cond>
                                          </p:endCondLst>
                                        </p:cTn>
                                        <p:tgtEl>
                                          <p:sndTgt r:embed="rId11" name="Quietschende Bremsen"/>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0"/>
                                  </p:iterate>
                                  <p:childTnLst>
                                    <p:set>
                                      <p:cBhvr>
                                        <p:cTn id="121" dur="1" fill="hold">
                                          <p:stCondLst>
                                            <p:cond delay="0"/>
                                          </p:stCondLst>
                                        </p:cTn>
                                        <p:tgtEl>
                                          <p:spTgt spid="11282">
                                            <p:txEl>
                                              <p:pRg st="5" end="5"/>
                                            </p:txEl>
                                          </p:spTgt>
                                        </p:tgtEl>
                                        <p:attrNameLst>
                                          <p:attrName>style.visibility</p:attrName>
                                        </p:attrNameLst>
                                      </p:cBhvr>
                                      <p:to>
                                        <p:strVal val="visible"/>
                                      </p:to>
                                    </p:set>
                                    <p:animEffect transition="in" filter="wipe(left)">
                                      <p:cBhvr>
                                        <p:cTn id="122" dur="300"/>
                                        <p:tgtEl>
                                          <p:spTgt spid="11282">
                                            <p:txEl>
                                              <p:pRg st="5" end="5"/>
                                            </p:txEl>
                                          </p:spTgt>
                                        </p:tgtEl>
                                      </p:cBhvr>
                                    </p:animEffect>
                                  </p:childTnLst>
                                  <p:subTnLst>
                                    <p:audio>
                                      <p:cMediaNode>
                                        <p:cTn display="0" masterRel="sameClick">
                                          <p:stCondLst>
                                            <p:cond evt="begin" delay="0">
                                              <p:tn val="120"/>
                                            </p:cond>
                                          </p:stCondLst>
                                          <p:endCondLst>
                                            <p:cond evt="onStopAudio" delay="0">
                                              <p:tgtEl>
                                                <p:sldTgt/>
                                              </p:tgtEl>
                                            </p:cond>
                                          </p:endCondLst>
                                        </p:cTn>
                                        <p:tgtEl>
                                          <p:sndTgt r:embed="rId11" name="Quietschende Bremsen"/>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iterate type="wd">
                                    <p:tmPct val="100000"/>
                                  </p:iterate>
                                  <p:childTnLst>
                                    <p:set>
                                      <p:cBhvr>
                                        <p:cTn id="126" dur="1" fill="hold">
                                          <p:stCondLst>
                                            <p:cond delay="0"/>
                                          </p:stCondLst>
                                        </p:cTn>
                                        <p:tgtEl>
                                          <p:spTgt spid="11282">
                                            <p:txEl>
                                              <p:pRg st="6" end="6"/>
                                            </p:txEl>
                                          </p:spTgt>
                                        </p:tgtEl>
                                        <p:attrNameLst>
                                          <p:attrName>style.visibility</p:attrName>
                                        </p:attrNameLst>
                                      </p:cBhvr>
                                      <p:to>
                                        <p:strVal val="visible"/>
                                      </p:to>
                                    </p:set>
                                    <p:animEffect transition="in" filter="wipe(left)">
                                      <p:cBhvr>
                                        <p:cTn id="127" dur="300"/>
                                        <p:tgtEl>
                                          <p:spTgt spid="11282">
                                            <p:txEl>
                                              <p:pRg st="6" end="6"/>
                                            </p:txEl>
                                          </p:spTgt>
                                        </p:tgtEl>
                                      </p:cBhvr>
                                    </p:animEffect>
                                  </p:childTnLst>
                                  <p:subTnLst>
                                    <p:audio>
                                      <p:cMediaNode>
                                        <p:cTn display="0" masterRel="sameClick">
                                          <p:stCondLst>
                                            <p:cond evt="begin" delay="0">
                                              <p:tn val="125"/>
                                            </p:cond>
                                          </p:stCondLst>
                                          <p:endCondLst>
                                            <p:cond evt="onStopAudio" delay="0">
                                              <p:tgtEl>
                                                <p:sldTgt/>
                                              </p:tgtEl>
                                            </p:cond>
                                          </p:endCondLst>
                                        </p:cTn>
                                        <p:tgtEl>
                                          <p:sndTgt r:embed="rId11" name="Quietschende Bremsen"/>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iterate type="wd">
                                    <p:tmPct val="100000"/>
                                  </p:iterate>
                                  <p:childTnLst>
                                    <p:set>
                                      <p:cBhvr>
                                        <p:cTn id="131" dur="1" fill="hold">
                                          <p:stCondLst>
                                            <p:cond delay="0"/>
                                          </p:stCondLst>
                                        </p:cTn>
                                        <p:tgtEl>
                                          <p:spTgt spid="11282">
                                            <p:txEl>
                                              <p:pRg st="7" end="7"/>
                                            </p:txEl>
                                          </p:spTgt>
                                        </p:tgtEl>
                                        <p:attrNameLst>
                                          <p:attrName>style.visibility</p:attrName>
                                        </p:attrNameLst>
                                      </p:cBhvr>
                                      <p:to>
                                        <p:strVal val="visible"/>
                                      </p:to>
                                    </p:set>
                                    <p:animEffect transition="in" filter="wipe(left)">
                                      <p:cBhvr>
                                        <p:cTn id="132" dur="300"/>
                                        <p:tgtEl>
                                          <p:spTgt spid="11282">
                                            <p:txEl>
                                              <p:pRg st="7" end="7"/>
                                            </p:txEl>
                                          </p:spTgt>
                                        </p:tgtEl>
                                      </p:cBhvr>
                                    </p:animEffect>
                                  </p:childTnLst>
                                  <p:subTnLst>
                                    <p:audio>
                                      <p:cMediaNode>
                                        <p:cTn display="0" masterRel="sameClick">
                                          <p:stCondLst>
                                            <p:cond evt="begin" delay="0">
                                              <p:tn val="130"/>
                                            </p:cond>
                                          </p:stCondLst>
                                          <p:endCondLst>
                                            <p:cond evt="onStopAudio" delay="0">
                                              <p:tgtEl>
                                                <p:sldTgt/>
                                              </p:tgtEl>
                                            </p:cond>
                                          </p:endCondLst>
                                        </p:cTn>
                                        <p:tgtEl>
                                          <p:sndTgt r:embed="rId11" name="Quietschende Bremsen"/>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5" presetClass="entr" presetSubtype="10" fill="hold" nodeType="clickEffect">
                                  <p:stCondLst>
                                    <p:cond delay="0"/>
                                  </p:stCondLst>
                                  <p:childTnLst>
                                    <p:set>
                                      <p:cBhvr>
                                        <p:cTn id="136" dur="1" fill="hold">
                                          <p:stCondLst>
                                            <p:cond delay="0"/>
                                          </p:stCondLst>
                                        </p:cTn>
                                        <p:tgtEl>
                                          <p:spTgt spid="11283"/>
                                        </p:tgtEl>
                                        <p:attrNameLst>
                                          <p:attrName>style.visibility</p:attrName>
                                        </p:attrNameLst>
                                      </p:cBhvr>
                                      <p:to>
                                        <p:strVal val="visible"/>
                                      </p:to>
                                    </p:set>
                                    <p:animEffect transition="in" filter="checkerboard(across)">
                                      <p:cBhvr>
                                        <p:cTn id="137" dur="500"/>
                                        <p:tgtEl>
                                          <p:spTgt spid="11283"/>
                                        </p:tgtEl>
                                      </p:cBhvr>
                                    </p:animEffect>
                                  </p:childTnLst>
                                  <p:subTnLst>
                                    <p:animClr clrSpc="rgb" dir="cw">
                                      <p:cBhvr override="childStyle">
                                        <p:cTn dur="1" fill="hold" display="0" masterRel="nextClick" afterEffect="1"/>
                                        <p:tgtEl>
                                          <p:spTgt spid="11283"/>
                                        </p:tgtEl>
                                        <p:attrNameLst>
                                          <p:attrName>ppt_c</p:attrName>
                                        </p:attrNameLst>
                                      </p:cBhvr>
                                      <p:to>
                                        <a:schemeClr val="accent1"/>
                                      </p:to>
                                    </p:animClr>
                                    <p:audio>
                                      <p:cMediaNode>
                                        <p:cTn display="0" masterRel="sameClick">
                                          <p:stCondLst>
                                            <p:cond evt="begin" delay="0">
                                              <p:tn val="135"/>
                                            </p:cond>
                                          </p:stCondLst>
                                          <p:endCondLst>
                                            <p:cond evt="onStopAudio" delay="0">
                                              <p:tgtEl>
                                                <p:sldTgt/>
                                              </p:tgtEl>
                                            </p:cond>
                                          </p:endCondLst>
                                        </p:cTn>
                                        <p:tgtEl>
                                          <p:sndTgt r:embed="rId12" name="EXPLODE.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1" fill="hold" nodeType="clickEffect">
                                  <p:stCondLst>
                                    <p:cond delay="0"/>
                                  </p:stCondLst>
                                  <p:childTnLst>
                                    <p:set>
                                      <p:cBhvr>
                                        <p:cTn id="141" dur="1" fill="hold">
                                          <p:stCondLst>
                                            <p:cond delay="0"/>
                                          </p:stCondLst>
                                        </p:cTn>
                                        <p:tgtEl>
                                          <p:spTgt spid="11284"/>
                                        </p:tgtEl>
                                        <p:attrNameLst>
                                          <p:attrName>style.visibility</p:attrName>
                                        </p:attrNameLst>
                                      </p:cBhvr>
                                      <p:to>
                                        <p:strVal val="visible"/>
                                      </p:to>
                                    </p:set>
                                    <p:anim calcmode="lin" valueType="num">
                                      <p:cBhvr additive="base">
                                        <p:cTn id="142" dur="500" fill="hold"/>
                                        <p:tgtEl>
                                          <p:spTgt spid="11284"/>
                                        </p:tgtEl>
                                        <p:attrNameLst>
                                          <p:attrName>ppt_x</p:attrName>
                                        </p:attrNameLst>
                                      </p:cBhvr>
                                      <p:tavLst>
                                        <p:tav tm="0">
                                          <p:val>
                                            <p:strVal val="#ppt_x"/>
                                          </p:val>
                                        </p:tav>
                                        <p:tav tm="100000">
                                          <p:val>
                                            <p:strVal val="#ppt_x"/>
                                          </p:val>
                                        </p:tav>
                                      </p:tavLst>
                                    </p:anim>
                                    <p:anim calcmode="lin" valueType="num">
                                      <p:cBhvr additive="base">
                                        <p:cTn id="143" dur="500" fill="hold"/>
                                        <p:tgtEl>
                                          <p:spTgt spid="112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13" name="SP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autoUpdateAnimBg="0"/>
      <p:bldP spid="11266" grpId="0" build="p" autoUpdateAnimBg="0"/>
      <p:bldP spid="11267" grpId="0" build="p" autoUpdateAnimBg="0"/>
      <p:bldP spid="11268" grpId="0" build="p" autoUpdateAnimBg="0"/>
      <p:bldP spid="11269" grpId="0" animBg="1"/>
      <p:bldP spid="11270" grpId="0" animBg="1"/>
      <p:bldP spid="11271" grpId="0" animBg="1"/>
      <p:bldP spid="11272" grpId="0" animBg="1"/>
      <p:bldP spid="11273" grpId="0" animBg="1"/>
      <p:bldP spid="11274" grpId="0" animBg="1"/>
      <p:bldP spid="11275" grpId="0" animBg="1"/>
      <p:bldP spid="11277" grpId="0" build="p" autoUpdateAnimBg="0"/>
      <p:bldP spid="11279" grpId="0" build="p" autoUpdateAnimBg="0"/>
      <p:bldP spid="11281" grpId="0" build="p" autoUpdateAnimBg="0"/>
      <p:bldP spid="1128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hteck 12288">
            <a:extLst>
              <a:ext uri="{FF2B5EF4-FFF2-40B4-BE49-F238E27FC236}">
                <a16:creationId xmlns:a16="http://schemas.microsoft.com/office/drawing/2014/main" id="{18943E8D-B09B-4FF7-AAF1-630203E3D13E}"/>
              </a:ext>
            </a:extLst>
          </p:cNvPr>
          <p:cNvSpPr>
            <a:spLocks noChangeArrowheads="1"/>
          </p:cNvSpPr>
          <p:nvPr/>
        </p:nvSpPr>
        <p:spPr bwMode="auto">
          <a:xfrm>
            <a:off x="152400" y="381000"/>
            <a:ext cx="411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Geologische Zeittafel</a:t>
            </a:r>
          </a:p>
        </p:txBody>
      </p:sp>
      <p:sp>
        <p:nvSpPr>
          <p:cNvPr id="12290" name="Rechteck 12289">
            <a:extLst>
              <a:ext uri="{FF2B5EF4-FFF2-40B4-BE49-F238E27FC236}">
                <a16:creationId xmlns:a16="http://schemas.microsoft.com/office/drawing/2014/main" id="{0F983961-D14D-4447-BB46-70684D22530D}"/>
              </a:ext>
            </a:extLst>
          </p:cNvPr>
          <p:cNvSpPr>
            <a:spLocks noChangeArrowheads="1"/>
          </p:cNvSpPr>
          <p:nvPr/>
        </p:nvSpPr>
        <p:spPr bwMode="auto">
          <a:xfrm>
            <a:off x="228600" y="9144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Mio. Jahre</a:t>
            </a:r>
          </a:p>
        </p:txBody>
      </p:sp>
      <p:sp>
        <p:nvSpPr>
          <p:cNvPr id="12291" name="Rechteck 12290">
            <a:extLst>
              <a:ext uri="{FF2B5EF4-FFF2-40B4-BE49-F238E27FC236}">
                <a16:creationId xmlns:a16="http://schemas.microsoft.com/office/drawing/2014/main" id="{D72B7F09-AE0B-4974-8A8D-E2F84995F720}"/>
              </a:ext>
            </a:extLst>
          </p:cNvPr>
          <p:cNvSpPr>
            <a:spLocks noChangeArrowheads="1"/>
          </p:cNvSpPr>
          <p:nvPr/>
        </p:nvSpPr>
        <p:spPr bwMode="auto">
          <a:xfrm>
            <a:off x="2514600" y="9144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Zeitalter (Ära)</a:t>
            </a:r>
          </a:p>
        </p:txBody>
      </p:sp>
      <p:sp>
        <p:nvSpPr>
          <p:cNvPr id="12292" name="Rechteck 12291">
            <a:extLst>
              <a:ext uri="{FF2B5EF4-FFF2-40B4-BE49-F238E27FC236}">
                <a16:creationId xmlns:a16="http://schemas.microsoft.com/office/drawing/2014/main" id="{A0B2CC2C-C3F1-4C60-A762-2FE0E360B890}"/>
              </a:ext>
            </a:extLst>
          </p:cNvPr>
          <p:cNvSpPr>
            <a:spLocks noChangeArrowheads="1"/>
          </p:cNvSpPr>
          <p:nvPr/>
        </p:nvSpPr>
        <p:spPr bwMode="auto">
          <a:xfrm>
            <a:off x="4495800" y="914400"/>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Abteilung (Epoche)</a:t>
            </a:r>
          </a:p>
        </p:txBody>
      </p:sp>
      <p:sp>
        <p:nvSpPr>
          <p:cNvPr id="12293" name="Rechteck 12292">
            <a:extLst>
              <a:ext uri="{FF2B5EF4-FFF2-40B4-BE49-F238E27FC236}">
                <a16:creationId xmlns:a16="http://schemas.microsoft.com/office/drawing/2014/main" id="{37E2A80D-209F-46E9-89B7-1BBD148163E5}"/>
              </a:ext>
            </a:extLst>
          </p:cNvPr>
          <p:cNvSpPr>
            <a:spLocks noChangeArrowheads="1"/>
          </p:cNvSpPr>
          <p:nvPr/>
        </p:nvSpPr>
        <p:spPr bwMode="auto">
          <a:xfrm>
            <a:off x="6324600" y="906463"/>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Gebirgsbildung, Tektogenese</a:t>
            </a:r>
          </a:p>
        </p:txBody>
      </p:sp>
      <p:sp>
        <p:nvSpPr>
          <p:cNvPr id="12294" name="Rechteck 12293">
            <a:extLst>
              <a:ext uri="{FF2B5EF4-FFF2-40B4-BE49-F238E27FC236}">
                <a16:creationId xmlns:a16="http://schemas.microsoft.com/office/drawing/2014/main" id="{1CF4CAEC-7979-4F96-BCC8-0F9FB105ADBC}"/>
              </a:ext>
            </a:extLst>
          </p:cNvPr>
          <p:cNvSpPr>
            <a:spLocks noChangeArrowheads="1"/>
          </p:cNvSpPr>
          <p:nvPr/>
        </p:nvSpPr>
        <p:spPr bwMode="auto">
          <a:xfrm>
            <a:off x="4343400" y="1219200"/>
            <a:ext cx="16002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Holozän (Alluvium)</a:t>
            </a:r>
          </a:p>
          <a:p>
            <a:pPr>
              <a:spcBef>
                <a:spcPct val="50000"/>
              </a:spcBef>
            </a:pPr>
            <a:r>
              <a:rPr lang="de-DE" altLang="de-DE" sz="1000">
                <a:latin typeface="Times New Roman" panose="02020603050405020304" pitchFamily="18" charset="0"/>
              </a:rPr>
              <a:t>Pleistozän (Diluvium)</a:t>
            </a:r>
          </a:p>
          <a:p>
            <a:pPr>
              <a:spcBef>
                <a:spcPct val="50000"/>
              </a:spcBef>
            </a:pPr>
            <a:r>
              <a:rPr lang="de-DE" altLang="de-DE" sz="1000">
                <a:latin typeface="Times New Roman" panose="02020603050405020304" pitchFamily="18" charset="0"/>
              </a:rPr>
              <a:t>Pliozän</a:t>
            </a:r>
          </a:p>
          <a:p>
            <a:pPr>
              <a:spcBef>
                <a:spcPct val="50000"/>
              </a:spcBef>
            </a:pPr>
            <a:r>
              <a:rPr lang="de-DE" altLang="de-DE" sz="1000">
                <a:latin typeface="Times New Roman" panose="02020603050405020304" pitchFamily="18" charset="0"/>
              </a:rPr>
              <a:t>Miozän</a:t>
            </a:r>
          </a:p>
          <a:p>
            <a:pPr>
              <a:spcBef>
                <a:spcPct val="50000"/>
              </a:spcBef>
            </a:pPr>
            <a:r>
              <a:rPr lang="de-DE" altLang="de-DE" sz="1000">
                <a:latin typeface="Times New Roman" panose="02020603050405020304" pitchFamily="18" charset="0"/>
              </a:rPr>
              <a:t>Oligozän</a:t>
            </a:r>
          </a:p>
          <a:p>
            <a:pPr>
              <a:spcBef>
                <a:spcPct val="50000"/>
              </a:spcBef>
            </a:pPr>
            <a:r>
              <a:rPr lang="de-DE" altLang="de-DE" sz="1000">
                <a:latin typeface="Times New Roman" panose="02020603050405020304" pitchFamily="18" charset="0"/>
              </a:rPr>
              <a:t>Eozän</a:t>
            </a:r>
          </a:p>
          <a:p>
            <a:pPr>
              <a:spcBef>
                <a:spcPct val="50000"/>
              </a:spcBef>
            </a:pPr>
            <a:r>
              <a:rPr lang="de-DE" altLang="de-DE" sz="1000">
                <a:latin typeface="Times New Roman" panose="02020603050405020304" pitchFamily="18" charset="0"/>
              </a:rPr>
              <a:t>Paleozän</a:t>
            </a:r>
          </a:p>
          <a:p>
            <a:pPr>
              <a:spcBef>
                <a:spcPct val="50000"/>
              </a:spcBef>
            </a:pPr>
            <a:r>
              <a:rPr lang="de-DE" altLang="de-DE" sz="1000">
                <a:latin typeface="Times New Roman" panose="02020603050405020304" pitchFamily="18" charset="0"/>
              </a:rPr>
              <a:t>Oberkreide</a:t>
            </a:r>
          </a:p>
          <a:p>
            <a:pPr>
              <a:spcBef>
                <a:spcPct val="50000"/>
              </a:spcBef>
            </a:pPr>
            <a:r>
              <a:rPr lang="de-DE" altLang="de-DE" sz="1000">
                <a:latin typeface="Times New Roman" panose="02020603050405020304" pitchFamily="18" charset="0"/>
              </a:rPr>
              <a:t>Unterkreide</a:t>
            </a:r>
          </a:p>
          <a:p>
            <a:pPr>
              <a:spcBef>
                <a:spcPct val="50000"/>
              </a:spcBef>
            </a:pPr>
            <a:r>
              <a:rPr lang="de-DE" altLang="de-DE" sz="1000">
                <a:latin typeface="Times New Roman" panose="02020603050405020304" pitchFamily="18" charset="0"/>
              </a:rPr>
              <a:t>Oberer Jura (Malm)</a:t>
            </a:r>
          </a:p>
          <a:p>
            <a:pPr>
              <a:spcBef>
                <a:spcPct val="50000"/>
              </a:spcBef>
            </a:pPr>
            <a:r>
              <a:rPr lang="de-DE" altLang="de-DE" sz="1000">
                <a:latin typeface="Times New Roman" panose="02020603050405020304" pitchFamily="18" charset="0"/>
              </a:rPr>
              <a:t>Mittlerer Jura (Dogger)</a:t>
            </a:r>
          </a:p>
          <a:p>
            <a:pPr>
              <a:spcBef>
                <a:spcPct val="50000"/>
              </a:spcBef>
            </a:pPr>
            <a:r>
              <a:rPr lang="de-DE" altLang="de-DE" sz="1000">
                <a:latin typeface="Times New Roman" panose="02020603050405020304" pitchFamily="18" charset="0"/>
              </a:rPr>
              <a:t>Unterer jura (Lias)</a:t>
            </a:r>
          </a:p>
          <a:p>
            <a:pPr>
              <a:spcBef>
                <a:spcPct val="50000"/>
              </a:spcBef>
            </a:pPr>
            <a:r>
              <a:rPr lang="de-DE" altLang="de-DE" sz="1000">
                <a:latin typeface="Times New Roman" panose="02020603050405020304" pitchFamily="18" charset="0"/>
              </a:rPr>
              <a:t>Keuper</a:t>
            </a:r>
          </a:p>
          <a:p>
            <a:pPr>
              <a:spcBef>
                <a:spcPct val="50000"/>
              </a:spcBef>
            </a:pPr>
            <a:r>
              <a:rPr lang="de-DE" altLang="de-DE" sz="1000">
                <a:latin typeface="Times New Roman" panose="02020603050405020304" pitchFamily="18" charset="0"/>
              </a:rPr>
              <a:t>Muschelkalk</a:t>
            </a:r>
          </a:p>
          <a:p>
            <a:pPr>
              <a:spcBef>
                <a:spcPct val="50000"/>
              </a:spcBef>
            </a:pPr>
            <a:r>
              <a:rPr lang="de-DE" altLang="de-DE" sz="1000">
                <a:latin typeface="Times New Roman" panose="02020603050405020304" pitchFamily="18" charset="0"/>
              </a:rPr>
              <a:t>Buntsandstein</a:t>
            </a:r>
          </a:p>
          <a:p>
            <a:pPr>
              <a:spcBef>
                <a:spcPct val="50000"/>
              </a:spcBef>
            </a:pPr>
            <a:r>
              <a:rPr lang="de-DE" altLang="de-DE" sz="1000">
                <a:latin typeface="Times New Roman" panose="02020603050405020304" pitchFamily="18" charset="0"/>
              </a:rPr>
              <a:t>Zechstein</a:t>
            </a:r>
          </a:p>
          <a:p>
            <a:pPr>
              <a:spcBef>
                <a:spcPct val="50000"/>
              </a:spcBef>
            </a:pPr>
            <a:r>
              <a:rPr lang="de-DE" altLang="de-DE" sz="1000">
                <a:latin typeface="Times New Roman" panose="02020603050405020304" pitchFamily="18" charset="0"/>
              </a:rPr>
              <a:t>Rotliegendes</a:t>
            </a:r>
          </a:p>
          <a:p>
            <a:pPr>
              <a:spcBef>
                <a:spcPct val="50000"/>
              </a:spcBef>
            </a:pPr>
            <a:r>
              <a:rPr lang="de-DE" altLang="de-DE" sz="1000">
                <a:latin typeface="Times New Roman" panose="02020603050405020304" pitchFamily="18" charset="0"/>
              </a:rPr>
              <a:t>Oberkarbon</a:t>
            </a:r>
          </a:p>
          <a:p>
            <a:pPr>
              <a:spcBef>
                <a:spcPct val="50000"/>
              </a:spcBef>
            </a:pPr>
            <a:r>
              <a:rPr lang="de-DE" altLang="de-DE" sz="1000">
                <a:latin typeface="Times New Roman" panose="02020603050405020304" pitchFamily="18" charset="0"/>
              </a:rPr>
              <a:t>Unterkarbon</a:t>
            </a:r>
          </a:p>
          <a:p>
            <a:pPr>
              <a:spcBef>
                <a:spcPct val="50000"/>
              </a:spcBef>
            </a:pPr>
            <a:r>
              <a:rPr lang="de-DE" altLang="de-DE" sz="1000">
                <a:latin typeface="Times New Roman" panose="02020603050405020304" pitchFamily="18" charset="0"/>
              </a:rPr>
              <a:t>Oberdevon</a:t>
            </a:r>
          </a:p>
          <a:p>
            <a:pPr>
              <a:spcBef>
                <a:spcPct val="50000"/>
              </a:spcBef>
            </a:pPr>
            <a:r>
              <a:rPr lang="de-DE" altLang="de-DE" sz="1000">
                <a:latin typeface="Times New Roman" panose="02020603050405020304" pitchFamily="18" charset="0"/>
              </a:rPr>
              <a:t>Mitteldevon</a:t>
            </a:r>
          </a:p>
          <a:p>
            <a:pPr>
              <a:spcBef>
                <a:spcPct val="50000"/>
              </a:spcBef>
            </a:pPr>
            <a:r>
              <a:rPr lang="de-DE" altLang="de-DE" sz="1000">
                <a:latin typeface="Times New Roman" panose="02020603050405020304" pitchFamily="18" charset="0"/>
              </a:rPr>
              <a:t>Unterdevon</a:t>
            </a:r>
          </a:p>
          <a:p>
            <a:pPr>
              <a:spcBef>
                <a:spcPct val="50000"/>
              </a:spcBef>
            </a:pPr>
            <a:endParaRPr lang="de-DE" altLang="de-DE" sz="1000">
              <a:latin typeface="Times New Roman" panose="02020603050405020304" pitchFamily="18" charset="0"/>
            </a:endParaRPr>
          </a:p>
        </p:txBody>
      </p:sp>
      <p:sp>
        <p:nvSpPr>
          <p:cNvPr id="12295" name="Rechteck 12294">
            <a:extLst>
              <a:ext uri="{FF2B5EF4-FFF2-40B4-BE49-F238E27FC236}">
                <a16:creationId xmlns:a16="http://schemas.microsoft.com/office/drawing/2014/main" id="{1342E609-7676-448A-9DF2-02A61D2E1CD7}"/>
              </a:ext>
            </a:extLst>
          </p:cNvPr>
          <p:cNvSpPr>
            <a:spLocks noChangeArrowheads="1"/>
          </p:cNvSpPr>
          <p:nvPr/>
        </p:nvSpPr>
        <p:spPr bwMode="auto">
          <a:xfrm>
            <a:off x="3048000" y="1371600"/>
            <a:ext cx="12192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Quartär</a:t>
            </a:r>
          </a:p>
          <a:p>
            <a:pPr>
              <a:spcBef>
                <a:spcPct val="50000"/>
              </a:spcBef>
            </a:pPr>
            <a:r>
              <a:rPr lang="de-DE" altLang="de-DE">
                <a:latin typeface="Times New Roman" panose="02020603050405020304" pitchFamily="18" charset="0"/>
              </a:rPr>
              <a:t>Jungtertiär</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Alttertiär</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Kreide</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Jura</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Trias</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Perm</a:t>
            </a:r>
          </a:p>
          <a:p>
            <a:pPr>
              <a:spcBef>
                <a:spcPct val="50000"/>
              </a:spcBef>
            </a:pPr>
            <a:r>
              <a:rPr lang="de-DE" altLang="de-DE">
                <a:latin typeface="Times New Roman" panose="02020603050405020304" pitchFamily="18" charset="0"/>
              </a:rPr>
              <a:t>Karbon</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Devon</a:t>
            </a:r>
          </a:p>
        </p:txBody>
      </p:sp>
      <p:sp>
        <p:nvSpPr>
          <p:cNvPr id="12296" name="Rechteck 12295">
            <a:extLst>
              <a:ext uri="{FF2B5EF4-FFF2-40B4-BE49-F238E27FC236}">
                <a16:creationId xmlns:a16="http://schemas.microsoft.com/office/drawing/2014/main" id="{EE85748D-A6DA-46BD-ABD1-D4636E7FFD03}"/>
              </a:ext>
            </a:extLst>
          </p:cNvPr>
          <p:cNvSpPr>
            <a:spLocks noChangeArrowheads="1"/>
          </p:cNvSpPr>
          <p:nvPr/>
        </p:nvSpPr>
        <p:spPr bwMode="auto">
          <a:xfrm>
            <a:off x="1066800" y="685800"/>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Formation</a:t>
            </a:r>
          </a:p>
          <a:p>
            <a:pPr>
              <a:spcBef>
                <a:spcPct val="50000"/>
              </a:spcBef>
            </a:pPr>
            <a:r>
              <a:rPr lang="de-DE" altLang="de-DE" sz="1200">
                <a:latin typeface="Times New Roman" panose="02020603050405020304" pitchFamily="18" charset="0"/>
              </a:rPr>
              <a:t>(Periode, System)</a:t>
            </a:r>
          </a:p>
        </p:txBody>
      </p:sp>
      <p:sp>
        <p:nvSpPr>
          <p:cNvPr id="12297" name="Rechteck 12296">
            <a:extLst>
              <a:ext uri="{FF2B5EF4-FFF2-40B4-BE49-F238E27FC236}">
                <a16:creationId xmlns:a16="http://schemas.microsoft.com/office/drawing/2014/main" id="{3857A528-55D5-41EF-AD18-FBD35F584784}"/>
              </a:ext>
            </a:extLst>
          </p:cNvPr>
          <p:cNvSpPr>
            <a:spLocks noChangeArrowheads="1"/>
          </p:cNvSpPr>
          <p:nvPr/>
        </p:nvSpPr>
        <p:spPr bwMode="auto">
          <a:xfrm>
            <a:off x="304800" y="1371600"/>
            <a:ext cx="6858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2,4</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   23</a:t>
            </a:r>
          </a:p>
          <a:p>
            <a:pPr>
              <a:spcBef>
                <a:spcPct val="50000"/>
              </a:spcBef>
            </a:pPr>
            <a:r>
              <a:rPr lang="de-DE" altLang="de-DE">
                <a:latin typeface="Times New Roman" panose="02020603050405020304" pitchFamily="18" charset="0"/>
              </a:rPr>
              <a:t>   65</a:t>
            </a:r>
          </a:p>
          <a:p>
            <a:pPr>
              <a:spcBef>
                <a:spcPct val="50000"/>
              </a:spcBef>
            </a:pPr>
            <a:r>
              <a:rPr lang="de-DE" altLang="de-DE">
                <a:latin typeface="Times New Roman" panose="02020603050405020304" pitchFamily="18" charset="0"/>
              </a:rPr>
              <a:t> 100</a:t>
            </a:r>
          </a:p>
          <a:p>
            <a:pPr>
              <a:spcBef>
                <a:spcPct val="50000"/>
              </a:spcBef>
            </a:pPr>
            <a:r>
              <a:rPr lang="de-DE" altLang="de-DE">
                <a:latin typeface="Times New Roman" panose="02020603050405020304" pitchFamily="18" charset="0"/>
              </a:rPr>
              <a:t> 141</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 195</a:t>
            </a: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 232</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280</a:t>
            </a:r>
          </a:p>
          <a:p>
            <a:pPr>
              <a:spcBef>
                <a:spcPct val="50000"/>
              </a:spcBef>
            </a:pPr>
            <a:r>
              <a:rPr lang="de-DE" altLang="de-DE">
                <a:latin typeface="Times New Roman" panose="02020603050405020304" pitchFamily="18" charset="0"/>
              </a:rPr>
              <a:t>350</a:t>
            </a:r>
          </a:p>
        </p:txBody>
      </p:sp>
      <p:sp>
        <p:nvSpPr>
          <p:cNvPr id="12298" name="Rechteck 12297">
            <a:extLst>
              <a:ext uri="{FF2B5EF4-FFF2-40B4-BE49-F238E27FC236}">
                <a16:creationId xmlns:a16="http://schemas.microsoft.com/office/drawing/2014/main" id="{4E71B191-6FE9-4DDD-90B8-8236D3134689}"/>
              </a:ext>
            </a:extLst>
          </p:cNvPr>
          <p:cNvSpPr>
            <a:spLocks noChangeArrowheads="1"/>
          </p:cNvSpPr>
          <p:nvPr/>
        </p:nvSpPr>
        <p:spPr bwMode="auto">
          <a:xfrm>
            <a:off x="1143000" y="1676400"/>
            <a:ext cx="17526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Känozoikum</a:t>
            </a: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Mesozoikum</a:t>
            </a: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Paläozoikum</a:t>
            </a:r>
          </a:p>
        </p:txBody>
      </p:sp>
      <p:sp>
        <p:nvSpPr>
          <p:cNvPr id="12299" name="Rechteck 12298">
            <a:extLst>
              <a:ext uri="{FF2B5EF4-FFF2-40B4-BE49-F238E27FC236}">
                <a16:creationId xmlns:a16="http://schemas.microsoft.com/office/drawing/2014/main" id="{90ADA549-A197-4E24-9029-CD6521E0797D}"/>
              </a:ext>
            </a:extLst>
          </p:cNvPr>
          <p:cNvSpPr>
            <a:spLocks noChangeArrowheads="1"/>
          </p:cNvSpPr>
          <p:nvPr/>
        </p:nvSpPr>
        <p:spPr bwMode="auto">
          <a:xfrm>
            <a:off x="6019800" y="1524000"/>
            <a:ext cx="1752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Wallachische Phase</a:t>
            </a: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Attische Phase</a:t>
            </a:r>
          </a:p>
          <a:p>
            <a:pPr>
              <a:spcBef>
                <a:spcPct val="50000"/>
              </a:spcBef>
            </a:pPr>
            <a:r>
              <a:rPr lang="de-DE" altLang="de-DE" sz="1000">
                <a:latin typeface="Times New Roman" panose="02020603050405020304" pitchFamily="18" charset="0"/>
              </a:rPr>
              <a:t>Savische Phase</a:t>
            </a: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Laramische Phase</a:t>
            </a:r>
          </a:p>
          <a:p>
            <a:pPr>
              <a:spcBef>
                <a:spcPct val="50000"/>
              </a:spcBef>
            </a:pPr>
            <a:r>
              <a:rPr lang="de-DE" altLang="de-DE" sz="1000">
                <a:latin typeface="Times New Roman" panose="02020603050405020304" pitchFamily="18" charset="0"/>
              </a:rPr>
              <a:t>Austrische Phase</a:t>
            </a:r>
          </a:p>
          <a:p>
            <a:pPr>
              <a:spcBef>
                <a:spcPct val="50000"/>
              </a:spcBef>
            </a:pPr>
            <a:r>
              <a:rPr lang="de-DE" altLang="de-DE" sz="1000">
                <a:latin typeface="Times New Roman" panose="02020603050405020304" pitchFamily="18" charset="0"/>
              </a:rPr>
              <a:t>Jungkimmerische Phase</a:t>
            </a:r>
          </a:p>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Altkimmerische Phase</a:t>
            </a:r>
          </a:p>
          <a:p>
            <a:pPr>
              <a:spcBef>
                <a:spcPct val="50000"/>
              </a:spcBef>
            </a:pPr>
            <a:endParaRPr lang="de-DE" altLang="de-DE" sz="1000">
              <a:latin typeface="Times New Roman" panose="02020603050405020304" pitchFamily="18" charset="0"/>
            </a:endParaRP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Pfälzische Phase</a:t>
            </a:r>
          </a:p>
          <a:p>
            <a:pPr>
              <a:spcBef>
                <a:spcPct val="50000"/>
              </a:spcBef>
            </a:pPr>
            <a:r>
              <a:rPr lang="de-DE" altLang="de-DE" sz="1000">
                <a:latin typeface="Times New Roman" panose="02020603050405020304" pitchFamily="18" charset="0"/>
              </a:rPr>
              <a:t>Saalische Phase</a:t>
            </a:r>
          </a:p>
          <a:p>
            <a:pPr>
              <a:spcBef>
                <a:spcPct val="50000"/>
              </a:spcBef>
            </a:pPr>
            <a:r>
              <a:rPr lang="de-DE" altLang="de-DE" sz="1000">
                <a:latin typeface="Times New Roman" panose="02020603050405020304" pitchFamily="18" charset="0"/>
              </a:rPr>
              <a:t>Asturische Phase</a:t>
            </a:r>
          </a:p>
          <a:p>
            <a:pPr>
              <a:spcBef>
                <a:spcPct val="50000"/>
              </a:spcBef>
            </a:pPr>
            <a:r>
              <a:rPr lang="de-DE" altLang="de-DE" sz="1000">
                <a:latin typeface="Times New Roman" panose="02020603050405020304" pitchFamily="18" charset="0"/>
              </a:rPr>
              <a:t>Sudetische phase</a:t>
            </a:r>
          </a:p>
          <a:p>
            <a:pPr>
              <a:spcBef>
                <a:spcPct val="50000"/>
              </a:spcBef>
            </a:pPr>
            <a:r>
              <a:rPr lang="de-DE" altLang="de-DE" sz="1000">
                <a:latin typeface="Times New Roman" panose="02020603050405020304" pitchFamily="18" charset="0"/>
              </a:rPr>
              <a:t>Bretonische Phase</a:t>
            </a:r>
          </a:p>
          <a:p>
            <a:pPr>
              <a:spcBef>
                <a:spcPct val="50000"/>
              </a:spcBef>
            </a:pP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Frühvariskische Phase</a:t>
            </a:r>
          </a:p>
          <a:p>
            <a:pPr>
              <a:spcBef>
                <a:spcPct val="50000"/>
              </a:spcBef>
            </a:pPr>
            <a:endParaRPr lang="de-DE" altLang="de-DE" sz="1000">
              <a:latin typeface="Times New Roman" panose="02020603050405020304" pitchFamily="18" charset="0"/>
            </a:endParaRPr>
          </a:p>
        </p:txBody>
      </p:sp>
      <p:sp>
        <p:nvSpPr>
          <p:cNvPr id="12300" name="Rechteck 12299">
            <a:extLst>
              <a:ext uri="{FF2B5EF4-FFF2-40B4-BE49-F238E27FC236}">
                <a16:creationId xmlns:a16="http://schemas.microsoft.com/office/drawing/2014/main" id="{07394F13-5E6B-48B1-928B-B959E01CF62F}"/>
              </a:ext>
            </a:extLst>
          </p:cNvPr>
          <p:cNvSpPr>
            <a:spLocks noChangeArrowheads="1"/>
          </p:cNvSpPr>
          <p:nvPr/>
        </p:nvSpPr>
        <p:spPr bwMode="auto">
          <a:xfrm>
            <a:off x="7467600" y="1295400"/>
            <a:ext cx="8382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5600">
                <a:latin typeface="Times New Roman" panose="02020603050405020304" pitchFamily="18" charset="0"/>
              </a:rPr>
              <a:t>}}</a:t>
            </a:r>
          </a:p>
        </p:txBody>
      </p:sp>
      <p:sp>
        <p:nvSpPr>
          <p:cNvPr id="12301" name="Rechteck 12300">
            <a:extLst>
              <a:ext uri="{FF2B5EF4-FFF2-40B4-BE49-F238E27FC236}">
                <a16:creationId xmlns:a16="http://schemas.microsoft.com/office/drawing/2014/main" id="{3B06CB20-4757-4824-B967-05300F09600B}"/>
              </a:ext>
            </a:extLst>
          </p:cNvPr>
          <p:cNvSpPr>
            <a:spLocks noChangeArrowheads="1"/>
          </p:cNvSpPr>
          <p:nvPr/>
        </p:nvSpPr>
        <p:spPr bwMode="auto">
          <a:xfrm>
            <a:off x="8382000" y="2133600"/>
            <a:ext cx="6096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Api-di-sche Ära</a:t>
            </a: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Va-ris-ki-sche  Ära</a:t>
            </a:r>
          </a:p>
        </p:txBody>
      </p:sp>
      <p:sp>
        <p:nvSpPr>
          <p:cNvPr id="15374" name="Rechteck 12301">
            <a:extLst>
              <a:ext uri="{FF2B5EF4-FFF2-40B4-BE49-F238E27FC236}">
                <a16:creationId xmlns:a16="http://schemas.microsoft.com/office/drawing/2014/main" id="{300B49FE-205D-434C-A4A1-AB17ED16D5E7}"/>
              </a:ext>
            </a:extLst>
          </p:cNvPr>
          <p:cNvSpPr>
            <a:spLocks noChangeArrowheads="1"/>
          </p:cNvSpPr>
          <p:nvPr/>
        </p:nvSpPr>
        <p:spPr bwMode="auto">
          <a:xfrm>
            <a:off x="82550" y="692150"/>
            <a:ext cx="8902700" cy="5778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75" name="Rechteck 12302">
            <a:extLst>
              <a:ext uri="{FF2B5EF4-FFF2-40B4-BE49-F238E27FC236}">
                <a16:creationId xmlns:a16="http://schemas.microsoft.com/office/drawing/2014/main" id="{8984C237-C847-4F6E-8957-9485DED0E1AC}"/>
              </a:ext>
            </a:extLst>
          </p:cNvPr>
          <p:cNvSpPr>
            <a:spLocks noChangeArrowheads="1"/>
          </p:cNvSpPr>
          <p:nvPr/>
        </p:nvSpPr>
        <p:spPr bwMode="auto">
          <a:xfrm>
            <a:off x="82550" y="692150"/>
            <a:ext cx="901700" cy="5778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76" name="Rechteck 12303">
            <a:extLst>
              <a:ext uri="{FF2B5EF4-FFF2-40B4-BE49-F238E27FC236}">
                <a16:creationId xmlns:a16="http://schemas.microsoft.com/office/drawing/2014/main" id="{22251CDE-40AE-4D37-8E50-9048B37F34D3}"/>
              </a:ext>
            </a:extLst>
          </p:cNvPr>
          <p:cNvSpPr>
            <a:spLocks noChangeArrowheads="1"/>
          </p:cNvSpPr>
          <p:nvPr/>
        </p:nvSpPr>
        <p:spPr bwMode="auto">
          <a:xfrm>
            <a:off x="82550" y="692150"/>
            <a:ext cx="8902700" cy="5207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77" name="Rechteck 12304">
            <a:extLst>
              <a:ext uri="{FF2B5EF4-FFF2-40B4-BE49-F238E27FC236}">
                <a16:creationId xmlns:a16="http://schemas.microsoft.com/office/drawing/2014/main" id="{3A1D0973-AFED-46AA-BE61-834A65772CFD}"/>
              </a:ext>
            </a:extLst>
          </p:cNvPr>
          <p:cNvSpPr>
            <a:spLocks noChangeArrowheads="1"/>
          </p:cNvSpPr>
          <p:nvPr/>
        </p:nvSpPr>
        <p:spPr bwMode="auto">
          <a:xfrm>
            <a:off x="996950" y="692150"/>
            <a:ext cx="1435100" cy="5778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78" name="Rechteck 12305">
            <a:extLst>
              <a:ext uri="{FF2B5EF4-FFF2-40B4-BE49-F238E27FC236}">
                <a16:creationId xmlns:a16="http://schemas.microsoft.com/office/drawing/2014/main" id="{9724A1E3-F277-44AE-AEF4-AB24F550F45B}"/>
              </a:ext>
            </a:extLst>
          </p:cNvPr>
          <p:cNvSpPr>
            <a:spLocks noChangeArrowheads="1"/>
          </p:cNvSpPr>
          <p:nvPr/>
        </p:nvSpPr>
        <p:spPr bwMode="auto">
          <a:xfrm>
            <a:off x="2444750" y="692150"/>
            <a:ext cx="1663700" cy="5778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79" name="Rechteck 12306">
            <a:extLst>
              <a:ext uri="{FF2B5EF4-FFF2-40B4-BE49-F238E27FC236}">
                <a16:creationId xmlns:a16="http://schemas.microsoft.com/office/drawing/2014/main" id="{90AFA0D8-0FE7-488B-A75F-0078F716602D}"/>
              </a:ext>
            </a:extLst>
          </p:cNvPr>
          <p:cNvSpPr>
            <a:spLocks noChangeArrowheads="1"/>
          </p:cNvSpPr>
          <p:nvPr/>
        </p:nvSpPr>
        <p:spPr bwMode="auto">
          <a:xfrm>
            <a:off x="4121150" y="692150"/>
            <a:ext cx="1816100" cy="5778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0" name="Rechteck 12307">
            <a:extLst>
              <a:ext uri="{FF2B5EF4-FFF2-40B4-BE49-F238E27FC236}">
                <a16:creationId xmlns:a16="http://schemas.microsoft.com/office/drawing/2014/main" id="{8ADCD025-CBCC-43A1-AF1B-F3755A9C10A2}"/>
              </a:ext>
            </a:extLst>
          </p:cNvPr>
          <p:cNvSpPr>
            <a:spLocks noChangeArrowheads="1"/>
          </p:cNvSpPr>
          <p:nvPr/>
        </p:nvSpPr>
        <p:spPr bwMode="auto">
          <a:xfrm>
            <a:off x="2444750" y="1225550"/>
            <a:ext cx="3492500" cy="444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1" name="Rechteck 12308">
            <a:extLst>
              <a:ext uri="{FF2B5EF4-FFF2-40B4-BE49-F238E27FC236}">
                <a16:creationId xmlns:a16="http://schemas.microsoft.com/office/drawing/2014/main" id="{291D7A3C-41B2-43A9-B510-C40B482C098E}"/>
              </a:ext>
            </a:extLst>
          </p:cNvPr>
          <p:cNvSpPr>
            <a:spLocks noChangeArrowheads="1"/>
          </p:cNvSpPr>
          <p:nvPr/>
        </p:nvSpPr>
        <p:spPr bwMode="auto">
          <a:xfrm>
            <a:off x="2444750" y="1682750"/>
            <a:ext cx="3492500" cy="1130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2" name="Rechteck 12309">
            <a:extLst>
              <a:ext uri="{FF2B5EF4-FFF2-40B4-BE49-F238E27FC236}">
                <a16:creationId xmlns:a16="http://schemas.microsoft.com/office/drawing/2014/main" id="{ECD6EC4E-6195-4A4D-A429-A4DBCA070970}"/>
              </a:ext>
            </a:extLst>
          </p:cNvPr>
          <p:cNvSpPr>
            <a:spLocks noChangeArrowheads="1"/>
          </p:cNvSpPr>
          <p:nvPr/>
        </p:nvSpPr>
        <p:spPr bwMode="auto">
          <a:xfrm>
            <a:off x="2444750" y="1682750"/>
            <a:ext cx="3492500" cy="444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3" name="Rechteck 12310">
            <a:extLst>
              <a:ext uri="{FF2B5EF4-FFF2-40B4-BE49-F238E27FC236}">
                <a16:creationId xmlns:a16="http://schemas.microsoft.com/office/drawing/2014/main" id="{0D520E36-356B-432A-BBDA-C8DE22D6DFA0}"/>
              </a:ext>
            </a:extLst>
          </p:cNvPr>
          <p:cNvSpPr>
            <a:spLocks noChangeArrowheads="1"/>
          </p:cNvSpPr>
          <p:nvPr/>
        </p:nvSpPr>
        <p:spPr bwMode="auto">
          <a:xfrm>
            <a:off x="2444750" y="2825750"/>
            <a:ext cx="3492500" cy="444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4" name="Rechteck 12311">
            <a:extLst>
              <a:ext uri="{FF2B5EF4-FFF2-40B4-BE49-F238E27FC236}">
                <a16:creationId xmlns:a16="http://schemas.microsoft.com/office/drawing/2014/main" id="{2C6F7BD3-BAF1-4ED8-A392-B89595869CB3}"/>
              </a:ext>
            </a:extLst>
          </p:cNvPr>
          <p:cNvSpPr>
            <a:spLocks noChangeArrowheads="1"/>
          </p:cNvSpPr>
          <p:nvPr/>
        </p:nvSpPr>
        <p:spPr bwMode="auto">
          <a:xfrm>
            <a:off x="2444750" y="3282950"/>
            <a:ext cx="3492500" cy="6731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5" name="Rechteck 12312">
            <a:extLst>
              <a:ext uri="{FF2B5EF4-FFF2-40B4-BE49-F238E27FC236}">
                <a16:creationId xmlns:a16="http://schemas.microsoft.com/office/drawing/2014/main" id="{7EB1D1EF-D624-4119-82DC-73FE9CB3FF2E}"/>
              </a:ext>
            </a:extLst>
          </p:cNvPr>
          <p:cNvSpPr>
            <a:spLocks noChangeArrowheads="1"/>
          </p:cNvSpPr>
          <p:nvPr/>
        </p:nvSpPr>
        <p:spPr bwMode="auto">
          <a:xfrm>
            <a:off x="2444750" y="3968750"/>
            <a:ext cx="3492500" cy="6731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6" name="Rechteck 12313">
            <a:extLst>
              <a:ext uri="{FF2B5EF4-FFF2-40B4-BE49-F238E27FC236}">
                <a16:creationId xmlns:a16="http://schemas.microsoft.com/office/drawing/2014/main" id="{FE79EB5E-86C0-4984-918C-7F896630A036}"/>
              </a:ext>
            </a:extLst>
          </p:cNvPr>
          <p:cNvSpPr>
            <a:spLocks noChangeArrowheads="1"/>
          </p:cNvSpPr>
          <p:nvPr/>
        </p:nvSpPr>
        <p:spPr bwMode="auto">
          <a:xfrm>
            <a:off x="2444750" y="4654550"/>
            <a:ext cx="3492500" cy="444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7" name="Rechteck 12314">
            <a:extLst>
              <a:ext uri="{FF2B5EF4-FFF2-40B4-BE49-F238E27FC236}">
                <a16:creationId xmlns:a16="http://schemas.microsoft.com/office/drawing/2014/main" id="{751B7D58-EB2A-45A4-BA2B-F2077EC1373A}"/>
              </a:ext>
            </a:extLst>
          </p:cNvPr>
          <p:cNvSpPr>
            <a:spLocks noChangeArrowheads="1"/>
          </p:cNvSpPr>
          <p:nvPr/>
        </p:nvSpPr>
        <p:spPr bwMode="auto">
          <a:xfrm>
            <a:off x="2444750" y="5111750"/>
            <a:ext cx="3492500" cy="444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8" name="Rechteck 12315">
            <a:extLst>
              <a:ext uri="{FF2B5EF4-FFF2-40B4-BE49-F238E27FC236}">
                <a16:creationId xmlns:a16="http://schemas.microsoft.com/office/drawing/2014/main" id="{97F35C57-5DE2-4000-A5BD-6B3C4897670F}"/>
              </a:ext>
            </a:extLst>
          </p:cNvPr>
          <p:cNvSpPr>
            <a:spLocks noChangeArrowheads="1"/>
          </p:cNvSpPr>
          <p:nvPr/>
        </p:nvSpPr>
        <p:spPr bwMode="auto">
          <a:xfrm>
            <a:off x="996950" y="1225550"/>
            <a:ext cx="1435100" cy="1587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389" name="Rechteck 12316">
            <a:extLst>
              <a:ext uri="{FF2B5EF4-FFF2-40B4-BE49-F238E27FC236}">
                <a16:creationId xmlns:a16="http://schemas.microsoft.com/office/drawing/2014/main" id="{A72D9DE5-EFA1-443A-A856-5AF6D48FFF80}"/>
              </a:ext>
            </a:extLst>
          </p:cNvPr>
          <p:cNvSpPr>
            <a:spLocks noChangeArrowheads="1"/>
          </p:cNvSpPr>
          <p:nvPr/>
        </p:nvSpPr>
        <p:spPr bwMode="auto">
          <a:xfrm>
            <a:off x="996950" y="2825750"/>
            <a:ext cx="1435100" cy="18161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iterate type="lt">
                                    <p:tmPct val="100000"/>
                                  </p:iterate>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blinds(vertical)">
                                      <p:cBhvr>
                                        <p:cTn id="7" dur="75"/>
                                        <p:tgtEl>
                                          <p:spTgt spid="1228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J_SHOO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290">
                                            <p:txEl>
                                              <p:pRg st="0" end="0"/>
                                            </p:txEl>
                                          </p:spTgt>
                                        </p:tgtEl>
                                        <p:attrNameLst>
                                          <p:attrName>style.visibility</p:attrName>
                                        </p:attrNameLst>
                                      </p:cBhvr>
                                      <p:to>
                                        <p:strVal val="visible"/>
                                      </p:to>
                                    </p:set>
                                    <p:anim calcmode="lin" valueType="num">
                                      <p:cBhvr additive="base">
                                        <p:cTn id="12" dur="500" fill="hold"/>
                                        <p:tgtEl>
                                          <p:spTgt spid="1229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2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RU1.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iterate type="lt">
                                    <p:tmPct val="100000"/>
                                  </p:iterate>
                                  <p:childTnLst>
                                    <p:set>
                                      <p:cBhvr>
                                        <p:cTn id="17" dur="1" fill="hold">
                                          <p:stCondLst>
                                            <p:cond delay="0"/>
                                          </p:stCondLst>
                                        </p:cTn>
                                        <p:tgtEl>
                                          <p:spTgt spid="12291">
                                            <p:txEl>
                                              <p:pRg st="0" end="0"/>
                                            </p:txEl>
                                          </p:spTgt>
                                        </p:tgtEl>
                                        <p:attrNameLst>
                                          <p:attrName>style.visibility</p:attrName>
                                        </p:attrNameLst>
                                      </p:cBhvr>
                                      <p:to>
                                        <p:strVal val="visible"/>
                                      </p:to>
                                    </p:set>
                                    <p:anim calcmode="lin" valueType="num">
                                      <p:cBhvr additive="base">
                                        <p:cTn id="18" dur="75"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9" dur="75" fill="hold"/>
                                        <p:tgtEl>
                                          <p:spTgt spid="122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Schreibmaschine"/>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iterate type="lt">
                                    <p:tmPct val="100000"/>
                                  </p:iterate>
                                  <p:childTnLst>
                                    <p:set>
                                      <p:cBhvr>
                                        <p:cTn id="23" dur="1" fill="hold">
                                          <p:stCondLst>
                                            <p:cond delay="0"/>
                                          </p:stCondLst>
                                        </p:cTn>
                                        <p:tgtEl>
                                          <p:spTgt spid="12292">
                                            <p:txEl>
                                              <p:pRg st="0" end="0"/>
                                            </p:txEl>
                                          </p:spTgt>
                                        </p:tgtEl>
                                        <p:attrNameLst>
                                          <p:attrName>style.visibility</p:attrName>
                                        </p:attrNameLst>
                                      </p:cBhvr>
                                      <p:to>
                                        <p:strVal val="visible"/>
                                      </p:to>
                                    </p:set>
                                    <p:anim calcmode="lin" valueType="num">
                                      <p:cBhvr additive="base">
                                        <p:cTn id="24" dur="75"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25" dur="75" fill="hold"/>
                                        <p:tgtEl>
                                          <p:spTgt spid="12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Schreibmaschine"/>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iterate type="lt">
                                    <p:tmPct val="100000"/>
                                  </p:iterate>
                                  <p:childTnLst>
                                    <p:set>
                                      <p:cBhvr>
                                        <p:cTn id="29" dur="1" fill="hold">
                                          <p:stCondLst>
                                            <p:cond delay="0"/>
                                          </p:stCondLst>
                                        </p:cTn>
                                        <p:tgtEl>
                                          <p:spTgt spid="12293">
                                            <p:txEl>
                                              <p:pRg st="0" end="0"/>
                                            </p:txEl>
                                          </p:spTgt>
                                        </p:tgtEl>
                                        <p:attrNameLst>
                                          <p:attrName>style.visibility</p:attrName>
                                        </p:attrNameLst>
                                      </p:cBhvr>
                                      <p:to>
                                        <p:strVal val="visible"/>
                                      </p:to>
                                    </p:set>
                                    <p:animEffect transition="in" filter="blinds(horizontal)">
                                      <p:cBhvr>
                                        <p:cTn id="30" dur="75"/>
                                        <p:tgtEl>
                                          <p:spTgt spid="12293">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Schreibmaschine"/>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grpId="0" nodeType="clickEffect">
                                  <p:stCondLst>
                                    <p:cond delay="0"/>
                                  </p:stCondLst>
                                  <p:iterate type="wd">
                                    <p:tmPct val="100000"/>
                                  </p:iterate>
                                  <p:childTnLst>
                                    <p:set>
                                      <p:cBhvr>
                                        <p:cTn id="34" dur="1" fill="hold">
                                          <p:stCondLst>
                                            <p:cond delay="0"/>
                                          </p:stCondLst>
                                        </p:cTn>
                                        <p:tgtEl>
                                          <p:spTgt spid="12294">
                                            <p:txEl>
                                              <p:pRg st="0" end="0"/>
                                            </p:txEl>
                                          </p:spTgt>
                                        </p:tgtEl>
                                        <p:attrNameLst>
                                          <p:attrName>style.visibility</p:attrName>
                                        </p:attrNameLst>
                                      </p:cBhvr>
                                      <p:to>
                                        <p:strVal val="visible"/>
                                      </p:to>
                                    </p:set>
                                    <p:animEffect transition="in" filter="blinds(vertical)">
                                      <p:cBhvr>
                                        <p:cTn id="35" dur="300"/>
                                        <p:tgtEl>
                                          <p:spTgt spid="12294">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J_SWIM1.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5" fill="hold" grpId="0" nodeType="clickEffect">
                                  <p:stCondLst>
                                    <p:cond delay="0"/>
                                  </p:stCondLst>
                                  <p:iterate type="wd">
                                    <p:tmPct val="100000"/>
                                  </p:iterate>
                                  <p:childTnLst>
                                    <p:set>
                                      <p:cBhvr>
                                        <p:cTn id="39" dur="1" fill="hold">
                                          <p:stCondLst>
                                            <p:cond delay="0"/>
                                          </p:stCondLst>
                                        </p:cTn>
                                        <p:tgtEl>
                                          <p:spTgt spid="12294">
                                            <p:txEl>
                                              <p:pRg st="1" end="1"/>
                                            </p:txEl>
                                          </p:spTgt>
                                        </p:tgtEl>
                                        <p:attrNameLst>
                                          <p:attrName>style.visibility</p:attrName>
                                        </p:attrNameLst>
                                      </p:cBhvr>
                                      <p:to>
                                        <p:strVal val="visible"/>
                                      </p:to>
                                    </p:set>
                                    <p:animEffect transition="in" filter="blinds(vertical)">
                                      <p:cBhvr>
                                        <p:cTn id="40" dur="300"/>
                                        <p:tgtEl>
                                          <p:spTgt spid="12294">
                                            <p:txEl>
                                              <p:pRg st="1" end="1"/>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5" name="J_SWIM1.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5" fill="hold" grpId="0" nodeType="clickEffect">
                                  <p:stCondLst>
                                    <p:cond delay="0"/>
                                  </p:stCondLst>
                                  <p:iterate type="wd">
                                    <p:tmPct val="100000"/>
                                  </p:iterate>
                                  <p:childTnLst>
                                    <p:set>
                                      <p:cBhvr>
                                        <p:cTn id="44" dur="1" fill="hold">
                                          <p:stCondLst>
                                            <p:cond delay="0"/>
                                          </p:stCondLst>
                                        </p:cTn>
                                        <p:tgtEl>
                                          <p:spTgt spid="12294">
                                            <p:txEl>
                                              <p:pRg st="2" end="2"/>
                                            </p:txEl>
                                          </p:spTgt>
                                        </p:tgtEl>
                                        <p:attrNameLst>
                                          <p:attrName>style.visibility</p:attrName>
                                        </p:attrNameLst>
                                      </p:cBhvr>
                                      <p:to>
                                        <p:strVal val="visible"/>
                                      </p:to>
                                    </p:set>
                                    <p:animEffect transition="in" filter="blinds(vertical)">
                                      <p:cBhvr>
                                        <p:cTn id="45" dur="300"/>
                                        <p:tgtEl>
                                          <p:spTgt spid="12294">
                                            <p:txEl>
                                              <p:pRg st="2" end="2"/>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5" name="J_SWIM1.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5" fill="hold" grpId="0" nodeType="clickEffect">
                                  <p:stCondLst>
                                    <p:cond delay="0"/>
                                  </p:stCondLst>
                                  <p:iterate type="wd">
                                    <p:tmPct val="100000"/>
                                  </p:iterate>
                                  <p:childTnLst>
                                    <p:set>
                                      <p:cBhvr>
                                        <p:cTn id="49" dur="1" fill="hold">
                                          <p:stCondLst>
                                            <p:cond delay="0"/>
                                          </p:stCondLst>
                                        </p:cTn>
                                        <p:tgtEl>
                                          <p:spTgt spid="12294">
                                            <p:txEl>
                                              <p:pRg st="3" end="3"/>
                                            </p:txEl>
                                          </p:spTgt>
                                        </p:tgtEl>
                                        <p:attrNameLst>
                                          <p:attrName>style.visibility</p:attrName>
                                        </p:attrNameLst>
                                      </p:cBhvr>
                                      <p:to>
                                        <p:strVal val="visible"/>
                                      </p:to>
                                    </p:set>
                                    <p:animEffect transition="in" filter="blinds(vertical)">
                                      <p:cBhvr>
                                        <p:cTn id="50" dur="300"/>
                                        <p:tgtEl>
                                          <p:spTgt spid="12294">
                                            <p:txEl>
                                              <p:pRg st="3" end="3"/>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5" name="J_SWIM1.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5" fill="hold" grpId="0" nodeType="clickEffect">
                                  <p:stCondLst>
                                    <p:cond delay="0"/>
                                  </p:stCondLst>
                                  <p:iterate type="wd">
                                    <p:tmPct val="100000"/>
                                  </p:iterate>
                                  <p:childTnLst>
                                    <p:set>
                                      <p:cBhvr>
                                        <p:cTn id="54" dur="1" fill="hold">
                                          <p:stCondLst>
                                            <p:cond delay="0"/>
                                          </p:stCondLst>
                                        </p:cTn>
                                        <p:tgtEl>
                                          <p:spTgt spid="12294">
                                            <p:txEl>
                                              <p:pRg st="4" end="4"/>
                                            </p:txEl>
                                          </p:spTgt>
                                        </p:tgtEl>
                                        <p:attrNameLst>
                                          <p:attrName>style.visibility</p:attrName>
                                        </p:attrNameLst>
                                      </p:cBhvr>
                                      <p:to>
                                        <p:strVal val="visible"/>
                                      </p:to>
                                    </p:set>
                                    <p:animEffect transition="in" filter="blinds(vertical)">
                                      <p:cBhvr>
                                        <p:cTn id="55" dur="300"/>
                                        <p:tgtEl>
                                          <p:spTgt spid="12294">
                                            <p:txEl>
                                              <p:pRg st="4" end="4"/>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5" name="J_SWIM1.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5" fill="hold" grpId="0" nodeType="clickEffect">
                                  <p:stCondLst>
                                    <p:cond delay="0"/>
                                  </p:stCondLst>
                                  <p:iterate type="wd">
                                    <p:tmPct val="100000"/>
                                  </p:iterate>
                                  <p:childTnLst>
                                    <p:set>
                                      <p:cBhvr>
                                        <p:cTn id="59" dur="1" fill="hold">
                                          <p:stCondLst>
                                            <p:cond delay="0"/>
                                          </p:stCondLst>
                                        </p:cTn>
                                        <p:tgtEl>
                                          <p:spTgt spid="12294">
                                            <p:txEl>
                                              <p:pRg st="5" end="5"/>
                                            </p:txEl>
                                          </p:spTgt>
                                        </p:tgtEl>
                                        <p:attrNameLst>
                                          <p:attrName>style.visibility</p:attrName>
                                        </p:attrNameLst>
                                      </p:cBhvr>
                                      <p:to>
                                        <p:strVal val="visible"/>
                                      </p:to>
                                    </p:set>
                                    <p:animEffect transition="in" filter="blinds(vertical)">
                                      <p:cBhvr>
                                        <p:cTn id="60" dur="300"/>
                                        <p:tgtEl>
                                          <p:spTgt spid="12294">
                                            <p:txEl>
                                              <p:pRg st="5" end="5"/>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5" name="J_SWIM1.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5" fill="hold" grpId="0" nodeType="clickEffect">
                                  <p:stCondLst>
                                    <p:cond delay="0"/>
                                  </p:stCondLst>
                                  <p:iterate type="wd">
                                    <p:tmPct val="100000"/>
                                  </p:iterate>
                                  <p:childTnLst>
                                    <p:set>
                                      <p:cBhvr>
                                        <p:cTn id="64" dur="1" fill="hold">
                                          <p:stCondLst>
                                            <p:cond delay="0"/>
                                          </p:stCondLst>
                                        </p:cTn>
                                        <p:tgtEl>
                                          <p:spTgt spid="12294">
                                            <p:txEl>
                                              <p:pRg st="6" end="6"/>
                                            </p:txEl>
                                          </p:spTgt>
                                        </p:tgtEl>
                                        <p:attrNameLst>
                                          <p:attrName>style.visibility</p:attrName>
                                        </p:attrNameLst>
                                      </p:cBhvr>
                                      <p:to>
                                        <p:strVal val="visible"/>
                                      </p:to>
                                    </p:set>
                                    <p:animEffect transition="in" filter="blinds(vertical)">
                                      <p:cBhvr>
                                        <p:cTn id="65" dur="300"/>
                                        <p:tgtEl>
                                          <p:spTgt spid="12294">
                                            <p:txEl>
                                              <p:pRg st="6" end="6"/>
                                            </p:txEl>
                                          </p:spTgt>
                                        </p:tgtEl>
                                      </p:cBhvr>
                                    </p:animEffect>
                                  </p:childTnLst>
                                  <p:subTnLst>
                                    <p:audio>
                                      <p:cMediaNode>
                                        <p:cTn display="0" masterRel="sameClick">
                                          <p:stCondLst>
                                            <p:cond evt="begin" delay="0">
                                              <p:tn val="63"/>
                                            </p:cond>
                                          </p:stCondLst>
                                          <p:endCondLst>
                                            <p:cond evt="onStopAudio" delay="0">
                                              <p:tgtEl>
                                                <p:sldTgt/>
                                              </p:tgtEl>
                                            </p:cond>
                                          </p:endCondLst>
                                        </p:cTn>
                                        <p:tgtEl>
                                          <p:sndTgt r:embed="rId5" name="J_SWIM1.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5" fill="hold" grpId="0" nodeType="clickEffect">
                                  <p:stCondLst>
                                    <p:cond delay="0"/>
                                  </p:stCondLst>
                                  <p:iterate type="wd">
                                    <p:tmPct val="100000"/>
                                  </p:iterate>
                                  <p:childTnLst>
                                    <p:set>
                                      <p:cBhvr>
                                        <p:cTn id="69" dur="1" fill="hold">
                                          <p:stCondLst>
                                            <p:cond delay="0"/>
                                          </p:stCondLst>
                                        </p:cTn>
                                        <p:tgtEl>
                                          <p:spTgt spid="12294">
                                            <p:txEl>
                                              <p:pRg st="7" end="7"/>
                                            </p:txEl>
                                          </p:spTgt>
                                        </p:tgtEl>
                                        <p:attrNameLst>
                                          <p:attrName>style.visibility</p:attrName>
                                        </p:attrNameLst>
                                      </p:cBhvr>
                                      <p:to>
                                        <p:strVal val="visible"/>
                                      </p:to>
                                    </p:set>
                                    <p:animEffect transition="in" filter="blinds(vertical)">
                                      <p:cBhvr>
                                        <p:cTn id="70" dur="300"/>
                                        <p:tgtEl>
                                          <p:spTgt spid="12294">
                                            <p:txEl>
                                              <p:pRg st="7" end="7"/>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5" name="J_SWIM1.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5" fill="hold" grpId="0" nodeType="clickEffect">
                                  <p:stCondLst>
                                    <p:cond delay="0"/>
                                  </p:stCondLst>
                                  <p:iterate type="wd">
                                    <p:tmPct val="100000"/>
                                  </p:iterate>
                                  <p:childTnLst>
                                    <p:set>
                                      <p:cBhvr>
                                        <p:cTn id="74" dur="1" fill="hold">
                                          <p:stCondLst>
                                            <p:cond delay="0"/>
                                          </p:stCondLst>
                                        </p:cTn>
                                        <p:tgtEl>
                                          <p:spTgt spid="12294">
                                            <p:txEl>
                                              <p:pRg st="8" end="8"/>
                                            </p:txEl>
                                          </p:spTgt>
                                        </p:tgtEl>
                                        <p:attrNameLst>
                                          <p:attrName>style.visibility</p:attrName>
                                        </p:attrNameLst>
                                      </p:cBhvr>
                                      <p:to>
                                        <p:strVal val="visible"/>
                                      </p:to>
                                    </p:set>
                                    <p:animEffect transition="in" filter="blinds(vertical)">
                                      <p:cBhvr>
                                        <p:cTn id="75" dur="300"/>
                                        <p:tgtEl>
                                          <p:spTgt spid="12294">
                                            <p:txEl>
                                              <p:pRg st="8" end="8"/>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5" name="J_SWIM1.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5" fill="hold" grpId="0" nodeType="clickEffect">
                                  <p:stCondLst>
                                    <p:cond delay="0"/>
                                  </p:stCondLst>
                                  <p:iterate type="wd">
                                    <p:tmPct val="100000"/>
                                  </p:iterate>
                                  <p:childTnLst>
                                    <p:set>
                                      <p:cBhvr>
                                        <p:cTn id="79" dur="1" fill="hold">
                                          <p:stCondLst>
                                            <p:cond delay="0"/>
                                          </p:stCondLst>
                                        </p:cTn>
                                        <p:tgtEl>
                                          <p:spTgt spid="12294">
                                            <p:txEl>
                                              <p:pRg st="9" end="9"/>
                                            </p:txEl>
                                          </p:spTgt>
                                        </p:tgtEl>
                                        <p:attrNameLst>
                                          <p:attrName>style.visibility</p:attrName>
                                        </p:attrNameLst>
                                      </p:cBhvr>
                                      <p:to>
                                        <p:strVal val="visible"/>
                                      </p:to>
                                    </p:set>
                                    <p:animEffect transition="in" filter="blinds(vertical)">
                                      <p:cBhvr>
                                        <p:cTn id="80" dur="300"/>
                                        <p:tgtEl>
                                          <p:spTgt spid="12294">
                                            <p:txEl>
                                              <p:pRg st="9" end="9"/>
                                            </p:txEl>
                                          </p:spTgt>
                                        </p:tgtEl>
                                      </p:cBhvr>
                                    </p:animEffect>
                                  </p:childTnLst>
                                  <p:subTnLst>
                                    <p:audio>
                                      <p:cMediaNode>
                                        <p:cTn display="0" masterRel="sameClick">
                                          <p:stCondLst>
                                            <p:cond evt="begin" delay="0">
                                              <p:tn val="78"/>
                                            </p:cond>
                                          </p:stCondLst>
                                          <p:endCondLst>
                                            <p:cond evt="onStopAudio" delay="0">
                                              <p:tgtEl>
                                                <p:sldTgt/>
                                              </p:tgtEl>
                                            </p:cond>
                                          </p:endCondLst>
                                        </p:cTn>
                                        <p:tgtEl>
                                          <p:sndTgt r:embed="rId5" name="J_SWIM1.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grpId="0" nodeType="clickEffect">
                                  <p:stCondLst>
                                    <p:cond delay="0"/>
                                  </p:stCondLst>
                                  <p:iterate type="wd">
                                    <p:tmPct val="100000"/>
                                  </p:iterate>
                                  <p:childTnLst>
                                    <p:set>
                                      <p:cBhvr>
                                        <p:cTn id="84" dur="1" fill="hold">
                                          <p:stCondLst>
                                            <p:cond delay="0"/>
                                          </p:stCondLst>
                                        </p:cTn>
                                        <p:tgtEl>
                                          <p:spTgt spid="12294">
                                            <p:txEl>
                                              <p:pRg st="10" end="10"/>
                                            </p:txEl>
                                          </p:spTgt>
                                        </p:tgtEl>
                                        <p:attrNameLst>
                                          <p:attrName>style.visibility</p:attrName>
                                        </p:attrNameLst>
                                      </p:cBhvr>
                                      <p:to>
                                        <p:strVal val="visible"/>
                                      </p:to>
                                    </p:set>
                                    <p:animEffect transition="in" filter="blinds(vertical)">
                                      <p:cBhvr>
                                        <p:cTn id="85" dur="300"/>
                                        <p:tgtEl>
                                          <p:spTgt spid="12294">
                                            <p:txEl>
                                              <p:pRg st="10" end="10"/>
                                            </p:txEl>
                                          </p:spTgt>
                                        </p:tgtEl>
                                      </p:cBhvr>
                                    </p:animEffect>
                                  </p:childTnLst>
                                  <p:subTnLst>
                                    <p:audio>
                                      <p:cMediaNode>
                                        <p:cTn display="0" masterRel="sameClick">
                                          <p:stCondLst>
                                            <p:cond evt="begin" delay="0">
                                              <p:tn val="83"/>
                                            </p:cond>
                                          </p:stCondLst>
                                          <p:endCondLst>
                                            <p:cond evt="onStopAudio" delay="0">
                                              <p:tgtEl>
                                                <p:sldTgt/>
                                              </p:tgtEl>
                                            </p:cond>
                                          </p:endCondLst>
                                        </p:cTn>
                                        <p:tgtEl>
                                          <p:sndTgt r:embed="rId5" name="J_SWIM1.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5" fill="hold" grpId="0" nodeType="clickEffect">
                                  <p:stCondLst>
                                    <p:cond delay="0"/>
                                  </p:stCondLst>
                                  <p:iterate type="wd">
                                    <p:tmPct val="100000"/>
                                  </p:iterate>
                                  <p:childTnLst>
                                    <p:set>
                                      <p:cBhvr>
                                        <p:cTn id="89" dur="1" fill="hold">
                                          <p:stCondLst>
                                            <p:cond delay="0"/>
                                          </p:stCondLst>
                                        </p:cTn>
                                        <p:tgtEl>
                                          <p:spTgt spid="12294">
                                            <p:txEl>
                                              <p:pRg st="11" end="11"/>
                                            </p:txEl>
                                          </p:spTgt>
                                        </p:tgtEl>
                                        <p:attrNameLst>
                                          <p:attrName>style.visibility</p:attrName>
                                        </p:attrNameLst>
                                      </p:cBhvr>
                                      <p:to>
                                        <p:strVal val="visible"/>
                                      </p:to>
                                    </p:set>
                                    <p:animEffect transition="in" filter="blinds(vertical)">
                                      <p:cBhvr>
                                        <p:cTn id="90" dur="300"/>
                                        <p:tgtEl>
                                          <p:spTgt spid="12294">
                                            <p:txEl>
                                              <p:pRg st="11" end="11"/>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5" name="J_SWIM1.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5" fill="hold" grpId="0" nodeType="clickEffect">
                                  <p:stCondLst>
                                    <p:cond delay="0"/>
                                  </p:stCondLst>
                                  <p:iterate type="wd">
                                    <p:tmPct val="100000"/>
                                  </p:iterate>
                                  <p:childTnLst>
                                    <p:set>
                                      <p:cBhvr>
                                        <p:cTn id="94" dur="1" fill="hold">
                                          <p:stCondLst>
                                            <p:cond delay="0"/>
                                          </p:stCondLst>
                                        </p:cTn>
                                        <p:tgtEl>
                                          <p:spTgt spid="12294">
                                            <p:txEl>
                                              <p:pRg st="12" end="12"/>
                                            </p:txEl>
                                          </p:spTgt>
                                        </p:tgtEl>
                                        <p:attrNameLst>
                                          <p:attrName>style.visibility</p:attrName>
                                        </p:attrNameLst>
                                      </p:cBhvr>
                                      <p:to>
                                        <p:strVal val="visible"/>
                                      </p:to>
                                    </p:set>
                                    <p:animEffect transition="in" filter="blinds(vertical)">
                                      <p:cBhvr>
                                        <p:cTn id="95" dur="300"/>
                                        <p:tgtEl>
                                          <p:spTgt spid="12294">
                                            <p:txEl>
                                              <p:pRg st="12" end="12"/>
                                            </p:txEl>
                                          </p:spTgt>
                                        </p:tgtEl>
                                      </p:cBhvr>
                                    </p:animEffect>
                                  </p:childTnLst>
                                  <p:subTnLst>
                                    <p:audio>
                                      <p:cMediaNode>
                                        <p:cTn display="0" masterRel="sameClick">
                                          <p:stCondLst>
                                            <p:cond evt="begin" delay="0">
                                              <p:tn val="93"/>
                                            </p:cond>
                                          </p:stCondLst>
                                          <p:endCondLst>
                                            <p:cond evt="onStopAudio" delay="0">
                                              <p:tgtEl>
                                                <p:sldTgt/>
                                              </p:tgtEl>
                                            </p:cond>
                                          </p:endCondLst>
                                        </p:cTn>
                                        <p:tgtEl>
                                          <p:sndTgt r:embed="rId5" name="J_SWIM1.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5" fill="hold" grpId="0" nodeType="clickEffect">
                                  <p:stCondLst>
                                    <p:cond delay="0"/>
                                  </p:stCondLst>
                                  <p:iterate type="wd">
                                    <p:tmPct val="100000"/>
                                  </p:iterate>
                                  <p:childTnLst>
                                    <p:set>
                                      <p:cBhvr>
                                        <p:cTn id="99" dur="1" fill="hold">
                                          <p:stCondLst>
                                            <p:cond delay="0"/>
                                          </p:stCondLst>
                                        </p:cTn>
                                        <p:tgtEl>
                                          <p:spTgt spid="12294">
                                            <p:txEl>
                                              <p:pRg st="13" end="13"/>
                                            </p:txEl>
                                          </p:spTgt>
                                        </p:tgtEl>
                                        <p:attrNameLst>
                                          <p:attrName>style.visibility</p:attrName>
                                        </p:attrNameLst>
                                      </p:cBhvr>
                                      <p:to>
                                        <p:strVal val="visible"/>
                                      </p:to>
                                    </p:set>
                                    <p:animEffect transition="in" filter="blinds(vertical)">
                                      <p:cBhvr>
                                        <p:cTn id="100" dur="300"/>
                                        <p:tgtEl>
                                          <p:spTgt spid="12294">
                                            <p:txEl>
                                              <p:pRg st="13" end="13"/>
                                            </p:txEl>
                                          </p:spTgt>
                                        </p:tgtEl>
                                      </p:cBhvr>
                                    </p:animEffect>
                                  </p:childTnLst>
                                  <p:subTnLst>
                                    <p:audio>
                                      <p:cMediaNode>
                                        <p:cTn display="0" masterRel="sameClick">
                                          <p:stCondLst>
                                            <p:cond evt="begin" delay="0">
                                              <p:tn val="98"/>
                                            </p:cond>
                                          </p:stCondLst>
                                          <p:endCondLst>
                                            <p:cond evt="onStopAudio" delay="0">
                                              <p:tgtEl>
                                                <p:sldTgt/>
                                              </p:tgtEl>
                                            </p:cond>
                                          </p:endCondLst>
                                        </p:cTn>
                                        <p:tgtEl>
                                          <p:sndTgt r:embed="rId5" name="J_SWIM1.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5" fill="hold" grpId="0" nodeType="clickEffect">
                                  <p:stCondLst>
                                    <p:cond delay="0"/>
                                  </p:stCondLst>
                                  <p:iterate type="wd">
                                    <p:tmPct val="100000"/>
                                  </p:iterate>
                                  <p:childTnLst>
                                    <p:set>
                                      <p:cBhvr>
                                        <p:cTn id="104" dur="1" fill="hold">
                                          <p:stCondLst>
                                            <p:cond delay="0"/>
                                          </p:stCondLst>
                                        </p:cTn>
                                        <p:tgtEl>
                                          <p:spTgt spid="12294">
                                            <p:txEl>
                                              <p:pRg st="14" end="14"/>
                                            </p:txEl>
                                          </p:spTgt>
                                        </p:tgtEl>
                                        <p:attrNameLst>
                                          <p:attrName>style.visibility</p:attrName>
                                        </p:attrNameLst>
                                      </p:cBhvr>
                                      <p:to>
                                        <p:strVal val="visible"/>
                                      </p:to>
                                    </p:set>
                                    <p:animEffect transition="in" filter="blinds(vertical)">
                                      <p:cBhvr>
                                        <p:cTn id="105" dur="300"/>
                                        <p:tgtEl>
                                          <p:spTgt spid="12294">
                                            <p:txEl>
                                              <p:pRg st="14" end="14"/>
                                            </p:txEl>
                                          </p:spTgt>
                                        </p:tgtEl>
                                      </p:cBhvr>
                                    </p:animEffect>
                                  </p:childTnLst>
                                  <p:subTnLst>
                                    <p:audio>
                                      <p:cMediaNode>
                                        <p:cTn display="0" masterRel="sameClick">
                                          <p:stCondLst>
                                            <p:cond evt="begin" delay="0">
                                              <p:tn val="103"/>
                                            </p:cond>
                                          </p:stCondLst>
                                          <p:endCondLst>
                                            <p:cond evt="onStopAudio" delay="0">
                                              <p:tgtEl>
                                                <p:sldTgt/>
                                              </p:tgtEl>
                                            </p:cond>
                                          </p:endCondLst>
                                        </p:cTn>
                                        <p:tgtEl>
                                          <p:sndTgt r:embed="rId5" name="J_SWIM1.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5" fill="hold" grpId="0" nodeType="clickEffect">
                                  <p:stCondLst>
                                    <p:cond delay="0"/>
                                  </p:stCondLst>
                                  <p:iterate type="wd">
                                    <p:tmPct val="100000"/>
                                  </p:iterate>
                                  <p:childTnLst>
                                    <p:set>
                                      <p:cBhvr>
                                        <p:cTn id="109" dur="1" fill="hold">
                                          <p:stCondLst>
                                            <p:cond delay="0"/>
                                          </p:stCondLst>
                                        </p:cTn>
                                        <p:tgtEl>
                                          <p:spTgt spid="12294">
                                            <p:txEl>
                                              <p:pRg st="15" end="15"/>
                                            </p:txEl>
                                          </p:spTgt>
                                        </p:tgtEl>
                                        <p:attrNameLst>
                                          <p:attrName>style.visibility</p:attrName>
                                        </p:attrNameLst>
                                      </p:cBhvr>
                                      <p:to>
                                        <p:strVal val="visible"/>
                                      </p:to>
                                    </p:set>
                                    <p:animEffect transition="in" filter="blinds(vertical)">
                                      <p:cBhvr>
                                        <p:cTn id="110" dur="300"/>
                                        <p:tgtEl>
                                          <p:spTgt spid="12294">
                                            <p:txEl>
                                              <p:pRg st="15" end="15"/>
                                            </p:txEl>
                                          </p:spTgt>
                                        </p:tgtEl>
                                      </p:cBhvr>
                                    </p:animEffect>
                                  </p:childTnLst>
                                  <p:subTnLst>
                                    <p:audio>
                                      <p:cMediaNode>
                                        <p:cTn display="0" masterRel="sameClick">
                                          <p:stCondLst>
                                            <p:cond evt="begin" delay="0">
                                              <p:tn val="108"/>
                                            </p:cond>
                                          </p:stCondLst>
                                          <p:endCondLst>
                                            <p:cond evt="onStopAudio" delay="0">
                                              <p:tgtEl>
                                                <p:sldTgt/>
                                              </p:tgtEl>
                                            </p:cond>
                                          </p:endCondLst>
                                        </p:cTn>
                                        <p:tgtEl>
                                          <p:sndTgt r:embed="rId5" name="J_SWIM1.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5" fill="hold" grpId="0" nodeType="clickEffect">
                                  <p:stCondLst>
                                    <p:cond delay="0"/>
                                  </p:stCondLst>
                                  <p:iterate type="wd">
                                    <p:tmPct val="100000"/>
                                  </p:iterate>
                                  <p:childTnLst>
                                    <p:set>
                                      <p:cBhvr>
                                        <p:cTn id="114" dur="1" fill="hold">
                                          <p:stCondLst>
                                            <p:cond delay="0"/>
                                          </p:stCondLst>
                                        </p:cTn>
                                        <p:tgtEl>
                                          <p:spTgt spid="12294">
                                            <p:txEl>
                                              <p:pRg st="16" end="16"/>
                                            </p:txEl>
                                          </p:spTgt>
                                        </p:tgtEl>
                                        <p:attrNameLst>
                                          <p:attrName>style.visibility</p:attrName>
                                        </p:attrNameLst>
                                      </p:cBhvr>
                                      <p:to>
                                        <p:strVal val="visible"/>
                                      </p:to>
                                    </p:set>
                                    <p:animEffect transition="in" filter="blinds(vertical)">
                                      <p:cBhvr>
                                        <p:cTn id="115" dur="300"/>
                                        <p:tgtEl>
                                          <p:spTgt spid="12294">
                                            <p:txEl>
                                              <p:pRg st="16" end="16"/>
                                            </p:txEl>
                                          </p:spTgt>
                                        </p:tgtEl>
                                      </p:cBhvr>
                                    </p:animEffect>
                                  </p:childTnLst>
                                  <p:subTnLst>
                                    <p:audio>
                                      <p:cMediaNode>
                                        <p:cTn display="0" masterRel="sameClick">
                                          <p:stCondLst>
                                            <p:cond evt="begin" delay="0">
                                              <p:tn val="113"/>
                                            </p:cond>
                                          </p:stCondLst>
                                          <p:endCondLst>
                                            <p:cond evt="onStopAudio" delay="0">
                                              <p:tgtEl>
                                                <p:sldTgt/>
                                              </p:tgtEl>
                                            </p:cond>
                                          </p:endCondLst>
                                        </p:cTn>
                                        <p:tgtEl>
                                          <p:sndTgt r:embed="rId5" name="J_SWIM1.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5" fill="hold" grpId="0" nodeType="clickEffect">
                                  <p:stCondLst>
                                    <p:cond delay="0"/>
                                  </p:stCondLst>
                                  <p:iterate type="wd">
                                    <p:tmPct val="100000"/>
                                  </p:iterate>
                                  <p:childTnLst>
                                    <p:set>
                                      <p:cBhvr>
                                        <p:cTn id="119" dur="1" fill="hold">
                                          <p:stCondLst>
                                            <p:cond delay="0"/>
                                          </p:stCondLst>
                                        </p:cTn>
                                        <p:tgtEl>
                                          <p:spTgt spid="12294">
                                            <p:txEl>
                                              <p:pRg st="17" end="17"/>
                                            </p:txEl>
                                          </p:spTgt>
                                        </p:tgtEl>
                                        <p:attrNameLst>
                                          <p:attrName>style.visibility</p:attrName>
                                        </p:attrNameLst>
                                      </p:cBhvr>
                                      <p:to>
                                        <p:strVal val="visible"/>
                                      </p:to>
                                    </p:set>
                                    <p:animEffect transition="in" filter="blinds(vertical)">
                                      <p:cBhvr>
                                        <p:cTn id="120" dur="300"/>
                                        <p:tgtEl>
                                          <p:spTgt spid="12294">
                                            <p:txEl>
                                              <p:pRg st="17" end="17"/>
                                            </p:txEl>
                                          </p:spTgt>
                                        </p:tgtEl>
                                      </p:cBhvr>
                                    </p:animEffect>
                                  </p:childTnLst>
                                  <p:subTnLst>
                                    <p:audio>
                                      <p:cMediaNode>
                                        <p:cTn display="0" masterRel="sameClick">
                                          <p:stCondLst>
                                            <p:cond evt="begin" delay="0">
                                              <p:tn val="118"/>
                                            </p:cond>
                                          </p:stCondLst>
                                          <p:endCondLst>
                                            <p:cond evt="onStopAudio" delay="0">
                                              <p:tgtEl>
                                                <p:sldTgt/>
                                              </p:tgtEl>
                                            </p:cond>
                                          </p:endCondLst>
                                        </p:cTn>
                                        <p:tgtEl>
                                          <p:sndTgt r:embed="rId5" name="J_SWIM1.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5" fill="hold" grpId="0" nodeType="clickEffect">
                                  <p:stCondLst>
                                    <p:cond delay="0"/>
                                  </p:stCondLst>
                                  <p:iterate type="wd">
                                    <p:tmPct val="100000"/>
                                  </p:iterate>
                                  <p:childTnLst>
                                    <p:set>
                                      <p:cBhvr>
                                        <p:cTn id="124" dur="1" fill="hold">
                                          <p:stCondLst>
                                            <p:cond delay="0"/>
                                          </p:stCondLst>
                                        </p:cTn>
                                        <p:tgtEl>
                                          <p:spTgt spid="12294">
                                            <p:txEl>
                                              <p:pRg st="18" end="18"/>
                                            </p:txEl>
                                          </p:spTgt>
                                        </p:tgtEl>
                                        <p:attrNameLst>
                                          <p:attrName>style.visibility</p:attrName>
                                        </p:attrNameLst>
                                      </p:cBhvr>
                                      <p:to>
                                        <p:strVal val="visible"/>
                                      </p:to>
                                    </p:set>
                                    <p:animEffect transition="in" filter="blinds(vertical)">
                                      <p:cBhvr>
                                        <p:cTn id="125" dur="300"/>
                                        <p:tgtEl>
                                          <p:spTgt spid="12294">
                                            <p:txEl>
                                              <p:pRg st="18" end="18"/>
                                            </p:txEl>
                                          </p:spTgt>
                                        </p:tgtEl>
                                      </p:cBhvr>
                                    </p:animEffect>
                                  </p:childTnLst>
                                  <p:subTnLst>
                                    <p:audio>
                                      <p:cMediaNode>
                                        <p:cTn display="0" masterRel="sameClick">
                                          <p:stCondLst>
                                            <p:cond evt="begin" delay="0">
                                              <p:tn val="123"/>
                                            </p:cond>
                                          </p:stCondLst>
                                          <p:endCondLst>
                                            <p:cond evt="onStopAudio" delay="0">
                                              <p:tgtEl>
                                                <p:sldTgt/>
                                              </p:tgtEl>
                                            </p:cond>
                                          </p:endCondLst>
                                        </p:cTn>
                                        <p:tgtEl>
                                          <p:sndTgt r:embed="rId5" name="J_SWIM1.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5" fill="hold" grpId="0" nodeType="clickEffect">
                                  <p:stCondLst>
                                    <p:cond delay="0"/>
                                  </p:stCondLst>
                                  <p:iterate type="wd">
                                    <p:tmPct val="100000"/>
                                  </p:iterate>
                                  <p:childTnLst>
                                    <p:set>
                                      <p:cBhvr>
                                        <p:cTn id="129" dur="1" fill="hold">
                                          <p:stCondLst>
                                            <p:cond delay="0"/>
                                          </p:stCondLst>
                                        </p:cTn>
                                        <p:tgtEl>
                                          <p:spTgt spid="12294">
                                            <p:txEl>
                                              <p:pRg st="19" end="19"/>
                                            </p:txEl>
                                          </p:spTgt>
                                        </p:tgtEl>
                                        <p:attrNameLst>
                                          <p:attrName>style.visibility</p:attrName>
                                        </p:attrNameLst>
                                      </p:cBhvr>
                                      <p:to>
                                        <p:strVal val="visible"/>
                                      </p:to>
                                    </p:set>
                                    <p:animEffect transition="in" filter="blinds(vertical)">
                                      <p:cBhvr>
                                        <p:cTn id="130" dur="300"/>
                                        <p:tgtEl>
                                          <p:spTgt spid="12294">
                                            <p:txEl>
                                              <p:pRg st="19" end="19"/>
                                            </p:txEl>
                                          </p:spTgt>
                                        </p:tgtEl>
                                      </p:cBhvr>
                                    </p:animEffect>
                                  </p:childTnLst>
                                  <p:subTnLst>
                                    <p:audio>
                                      <p:cMediaNode>
                                        <p:cTn display="0" masterRel="sameClick">
                                          <p:stCondLst>
                                            <p:cond evt="begin" delay="0">
                                              <p:tn val="128"/>
                                            </p:cond>
                                          </p:stCondLst>
                                          <p:endCondLst>
                                            <p:cond evt="onStopAudio" delay="0">
                                              <p:tgtEl>
                                                <p:sldTgt/>
                                              </p:tgtEl>
                                            </p:cond>
                                          </p:endCondLst>
                                        </p:cTn>
                                        <p:tgtEl>
                                          <p:sndTgt r:embed="rId5" name="J_SWIM1.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5" fill="hold" grpId="0" nodeType="clickEffect">
                                  <p:stCondLst>
                                    <p:cond delay="0"/>
                                  </p:stCondLst>
                                  <p:iterate type="wd">
                                    <p:tmPct val="100000"/>
                                  </p:iterate>
                                  <p:childTnLst>
                                    <p:set>
                                      <p:cBhvr>
                                        <p:cTn id="134" dur="1" fill="hold">
                                          <p:stCondLst>
                                            <p:cond delay="0"/>
                                          </p:stCondLst>
                                        </p:cTn>
                                        <p:tgtEl>
                                          <p:spTgt spid="12294">
                                            <p:txEl>
                                              <p:pRg st="20" end="20"/>
                                            </p:txEl>
                                          </p:spTgt>
                                        </p:tgtEl>
                                        <p:attrNameLst>
                                          <p:attrName>style.visibility</p:attrName>
                                        </p:attrNameLst>
                                      </p:cBhvr>
                                      <p:to>
                                        <p:strVal val="visible"/>
                                      </p:to>
                                    </p:set>
                                    <p:animEffect transition="in" filter="blinds(vertical)">
                                      <p:cBhvr>
                                        <p:cTn id="135" dur="300"/>
                                        <p:tgtEl>
                                          <p:spTgt spid="12294">
                                            <p:txEl>
                                              <p:pRg st="20" end="20"/>
                                            </p:txEl>
                                          </p:spTgt>
                                        </p:tgtEl>
                                      </p:cBhvr>
                                    </p:animEffect>
                                  </p:childTnLst>
                                  <p:subTnLst>
                                    <p:audio>
                                      <p:cMediaNode>
                                        <p:cTn display="0" masterRel="sameClick">
                                          <p:stCondLst>
                                            <p:cond evt="begin" delay="0">
                                              <p:tn val="133"/>
                                            </p:cond>
                                          </p:stCondLst>
                                          <p:endCondLst>
                                            <p:cond evt="onStopAudio" delay="0">
                                              <p:tgtEl>
                                                <p:sldTgt/>
                                              </p:tgtEl>
                                            </p:cond>
                                          </p:endCondLst>
                                        </p:cTn>
                                        <p:tgtEl>
                                          <p:sndTgt r:embed="rId5" name="J_SWIM1.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5" fill="hold" grpId="0" nodeType="clickEffect">
                                  <p:stCondLst>
                                    <p:cond delay="0"/>
                                  </p:stCondLst>
                                  <p:iterate type="wd">
                                    <p:tmPct val="100000"/>
                                  </p:iterate>
                                  <p:childTnLst>
                                    <p:set>
                                      <p:cBhvr>
                                        <p:cTn id="139" dur="1" fill="hold">
                                          <p:stCondLst>
                                            <p:cond delay="0"/>
                                          </p:stCondLst>
                                        </p:cTn>
                                        <p:tgtEl>
                                          <p:spTgt spid="12294">
                                            <p:txEl>
                                              <p:pRg st="21" end="21"/>
                                            </p:txEl>
                                          </p:spTgt>
                                        </p:tgtEl>
                                        <p:attrNameLst>
                                          <p:attrName>style.visibility</p:attrName>
                                        </p:attrNameLst>
                                      </p:cBhvr>
                                      <p:to>
                                        <p:strVal val="visible"/>
                                      </p:to>
                                    </p:set>
                                    <p:animEffect transition="in" filter="blinds(vertical)">
                                      <p:cBhvr>
                                        <p:cTn id="140" dur="300"/>
                                        <p:tgtEl>
                                          <p:spTgt spid="12294">
                                            <p:txEl>
                                              <p:pRg st="21" end="21"/>
                                            </p:txEl>
                                          </p:spTgt>
                                        </p:tgtEl>
                                      </p:cBhvr>
                                    </p:animEffect>
                                  </p:childTnLst>
                                  <p:subTnLst>
                                    <p:audio>
                                      <p:cMediaNode>
                                        <p:cTn display="0" masterRel="sameClick">
                                          <p:stCondLst>
                                            <p:cond evt="begin" delay="0">
                                              <p:tn val="138"/>
                                            </p:cond>
                                          </p:stCondLst>
                                          <p:endCondLst>
                                            <p:cond evt="onStopAudio" delay="0">
                                              <p:tgtEl>
                                                <p:sldTgt/>
                                              </p:tgtEl>
                                            </p:cond>
                                          </p:endCondLst>
                                        </p:cTn>
                                        <p:tgtEl>
                                          <p:sndTgt r:embed="rId5" name="J_SWIM1.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5" fill="hold" grpId="0" nodeType="clickEffect">
                                  <p:stCondLst>
                                    <p:cond delay="0"/>
                                  </p:stCondLst>
                                  <p:iterate type="wd">
                                    <p:tmPct val="100000"/>
                                  </p:iterate>
                                  <p:childTnLst>
                                    <p:set>
                                      <p:cBhvr>
                                        <p:cTn id="144" dur="1" fill="hold">
                                          <p:stCondLst>
                                            <p:cond delay="0"/>
                                          </p:stCondLst>
                                        </p:cTn>
                                        <p:tgtEl>
                                          <p:spTgt spid="12295">
                                            <p:txEl>
                                              <p:pRg st="0" end="0"/>
                                            </p:txEl>
                                          </p:spTgt>
                                        </p:tgtEl>
                                        <p:attrNameLst>
                                          <p:attrName>style.visibility</p:attrName>
                                        </p:attrNameLst>
                                      </p:cBhvr>
                                      <p:to>
                                        <p:strVal val="visible"/>
                                      </p:to>
                                    </p:set>
                                    <p:animEffect transition="in" filter="blinds(vertical)">
                                      <p:cBhvr>
                                        <p:cTn id="145" dur="300"/>
                                        <p:tgtEl>
                                          <p:spTgt spid="12295">
                                            <p:txEl>
                                              <p:pRg st="0" end="0"/>
                                            </p:txEl>
                                          </p:spTgt>
                                        </p:tgtEl>
                                      </p:cBhvr>
                                    </p:animEffect>
                                  </p:childTnLst>
                                  <p:subTnLst>
                                    <p:audio>
                                      <p:cMediaNode>
                                        <p:cTn display="0" masterRel="sameClick">
                                          <p:stCondLst>
                                            <p:cond evt="begin" delay="0">
                                              <p:tn val="143"/>
                                            </p:cond>
                                          </p:stCondLst>
                                          <p:endCondLst>
                                            <p:cond evt="onStopAudio" delay="0">
                                              <p:tgtEl>
                                                <p:sldTgt/>
                                              </p:tgtEl>
                                            </p:cond>
                                          </p:endCondLst>
                                        </p:cTn>
                                        <p:tgtEl>
                                          <p:sndTgt r:embed="rId3" name="BRU1.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5" fill="hold" grpId="0" nodeType="clickEffect">
                                  <p:stCondLst>
                                    <p:cond delay="0"/>
                                  </p:stCondLst>
                                  <p:iterate type="wd">
                                    <p:tmPct val="100000"/>
                                  </p:iterate>
                                  <p:childTnLst>
                                    <p:set>
                                      <p:cBhvr>
                                        <p:cTn id="149" dur="1" fill="hold">
                                          <p:stCondLst>
                                            <p:cond delay="0"/>
                                          </p:stCondLst>
                                        </p:cTn>
                                        <p:tgtEl>
                                          <p:spTgt spid="12295">
                                            <p:txEl>
                                              <p:pRg st="1" end="1"/>
                                            </p:txEl>
                                          </p:spTgt>
                                        </p:tgtEl>
                                        <p:attrNameLst>
                                          <p:attrName>style.visibility</p:attrName>
                                        </p:attrNameLst>
                                      </p:cBhvr>
                                      <p:to>
                                        <p:strVal val="visible"/>
                                      </p:to>
                                    </p:set>
                                    <p:animEffect transition="in" filter="blinds(vertical)">
                                      <p:cBhvr>
                                        <p:cTn id="150" dur="300"/>
                                        <p:tgtEl>
                                          <p:spTgt spid="12295">
                                            <p:txEl>
                                              <p:pRg st="1" end="1"/>
                                            </p:txEl>
                                          </p:spTgt>
                                        </p:tgtEl>
                                      </p:cBhvr>
                                    </p:animEffect>
                                  </p:childTnLst>
                                  <p:subTnLst>
                                    <p:audio>
                                      <p:cMediaNode>
                                        <p:cTn display="0" masterRel="sameClick">
                                          <p:stCondLst>
                                            <p:cond evt="begin" delay="0">
                                              <p:tn val="148"/>
                                            </p:cond>
                                          </p:stCondLst>
                                          <p:endCondLst>
                                            <p:cond evt="onStopAudio" delay="0">
                                              <p:tgtEl>
                                                <p:sldTgt/>
                                              </p:tgtEl>
                                            </p:cond>
                                          </p:endCondLst>
                                        </p:cTn>
                                        <p:tgtEl>
                                          <p:sndTgt r:embed="rId3" name="BRU1.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5" fill="hold" grpId="0" nodeType="clickEffect">
                                  <p:stCondLst>
                                    <p:cond delay="0"/>
                                  </p:stCondLst>
                                  <p:iterate type="wd">
                                    <p:tmPct val="100000"/>
                                  </p:iterate>
                                  <p:childTnLst>
                                    <p:set>
                                      <p:cBhvr>
                                        <p:cTn id="154" dur="1" fill="hold">
                                          <p:stCondLst>
                                            <p:cond delay="0"/>
                                          </p:stCondLst>
                                        </p:cTn>
                                        <p:tgtEl>
                                          <p:spTgt spid="12295">
                                            <p:txEl>
                                              <p:pRg st="3" end="3"/>
                                            </p:txEl>
                                          </p:spTgt>
                                        </p:tgtEl>
                                        <p:attrNameLst>
                                          <p:attrName>style.visibility</p:attrName>
                                        </p:attrNameLst>
                                      </p:cBhvr>
                                      <p:to>
                                        <p:strVal val="visible"/>
                                      </p:to>
                                    </p:set>
                                    <p:animEffect transition="in" filter="blinds(vertical)">
                                      <p:cBhvr>
                                        <p:cTn id="155" dur="300"/>
                                        <p:tgtEl>
                                          <p:spTgt spid="12295">
                                            <p:txEl>
                                              <p:pRg st="3" end="3"/>
                                            </p:txEl>
                                          </p:spTgt>
                                        </p:tgtEl>
                                      </p:cBhvr>
                                    </p:animEffect>
                                  </p:childTnLst>
                                  <p:subTnLst>
                                    <p:audio>
                                      <p:cMediaNode>
                                        <p:cTn display="0" masterRel="sameClick">
                                          <p:stCondLst>
                                            <p:cond evt="begin" delay="0">
                                              <p:tn val="153"/>
                                            </p:cond>
                                          </p:stCondLst>
                                          <p:endCondLst>
                                            <p:cond evt="onStopAudio" delay="0">
                                              <p:tgtEl>
                                                <p:sldTgt/>
                                              </p:tgtEl>
                                            </p:cond>
                                          </p:endCondLst>
                                        </p:cTn>
                                        <p:tgtEl>
                                          <p:sndTgt r:embed="rId3" name="BRU1.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5" fill="hold" grpId="0" nodeType="clickEffect">
                                  <p:stCondLst>
                                    <p:cond delay="0"/>
                                  </p:stCondLst>
                                  <p:iterate type="wd">
                                    <p:tmPct val="100000"/>
                                  </p:iterate>
                                  <p:childTnLst>
                                    <p:set>
                                      <p:cBhvr>
                                        <p:cTn id="159" dur="1" fill="hold">
                                          <p:stCondLst>
                                            <p:cond delay="0"/>
                                          </p:stCondLst>
                                        </p:cTn>
                                        <p:tgtEl>
                                          <p:spTgt spid="12295">
                                            <p:txEl>
                                              <p:pRg st="5" end="5"/>
                                            </p:txEl>
                                          </p:spTgt>
                                        </p:tgtEl>
                                        <p:attrNameLst>
                                          <p:attrName>style.visibility</p:attrName>
                                        </p:attrNameLst>
                                      </p:cBhvr>
                                      <p:to>
                                        <p:strVal val="visible"/>
                                      </p:to>
                                    </p:set>
                                    <p:animEffect transition="in" filter="blinds(vertical)">
                                      <p:cBhvr>
                                        <p:cTn id="160" dur="300"/>
                                        <p:tgtEl>
                                          <p:spTgt spid="12295">
                                            <p:txEl>
                                              <p:pRg st="5" end="5"/>
                                            </p:txEl>
                                          </p:spTgt>
                                        </p:tgtEl>
                                      </p:cBhvr>
                                    </p:animEffect>
                                  </p:childTnLst>
                                  <p:subTnLst>
                                    <p:audio>
                                      <p:cMediaNode>
                                        <p:cTn display="0" masterRel="sameClick">
                                          <p:stCondLst>
                                            <p:cond evt="begin" delay="0">
                                              <p:tn val="158"/>
                                            </p:cond>
                                          </p:stCondLst>
                                          <p:endCondLst>
                                            <p:cond evt="onStopAudio" delay="0">
                                              <p:tgtEl>
                                                <p:sldTgt/>
                                              </p:tgtEl>
                                            </p:cond>
                                          </p:endCondLst>
                                        </p:cTn>
                                        <p:tgtEl>
                                          <p:sndTgt r:embed="rId3" name="BRU1.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ntr" presetSubtype="5" fill="hold" grpId="0" nodeType="clickEffect">
                                  <p:stCondLst>
                                    <p:cond delay="0"/>
                                  </p:stCondLst>
                                  <p:iterate type="wd">
                                    <p:tmPct val="100000"/>
                                  </p:iterate>
                                  <p:childTnLst>
                                    <p:set>
                                      <p:cBhvr>
                                        <p:cTn id="164" dur="1" fill="hold">
                                          <p:stCondLst>
                                            <p:cond delay="0"/>
                                          </p:stCondLst>
                                        </p:cTn>
                                        <p:tgtEl>
                                          <p:spTgt spid="12295">
                                            <p:txEl>
                                              <p:pRg st="7" end="7"/>
                                            </p:txEl>
                                          </p:spTgt>
                                        </p:tgtEl>
                                        <p:attrNameLst>
                                          <p:attrName>style.visibility</p:attrName>
                                        </p:attrNameLst>
                                      </p:cBhvr>
                                      <p:to>
                                        <p:strVal val="visible"/>
                                      </p:to>
                                    </p:set>
                                    <p:animEffect transition="in" filter="blinds(vertical)">
                                      <p:cBhvr>
                                        <p:cTn id="165" dur="300"/>
                                        <p:tgtEl>
                                          <p:spTgt spid="12295">
                                            <p:txEl>
                                              <p:pRg st="7" end="7"/>
                                            </p:txEl>
                                          </p:spTgt>
                                        </p:tgtEl>
                                      </p:cBhvr>
                                    </p:animEffect>
                                  </p:childTnLst>
                                  <p:subTnLst>
                                    <p:audio>
                                      <p:cMediaNode>
                                        <p:cTn display="0" masterRel="sameClick">
                                          <p:stCondLst>
                                            <p:cond evt="begin" delay="0">
                                              <p:tn val="163"/>
                                            </p:cond>
                                          </p:stCondLst>
                                          <p:endCondLst>
                                            <p:cond evt="onStopAudio" delay="0">
                                              <p:tgtEl>
                                                <p:sldTgt/>
                                              </p:tgtEl>
                                            </p:cond>
                                          </p:endCondLst>
                                        </p:cTn>
                                        <p:tgtEl>
                                          <p:sndTgt r:embed="rId3" name="BRU1.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5" fill="hold" grpId="0" nodeType="clickEffect">
                                  <p:stCondLst>
                                    <p:cond delay="0"/>
                                  </p:stCondLst>
                                  <p:iterate type="wd">
                                    <p:tmPct val="100000"/>
                                  </p:iterate>
                                  <p:childTnLst>
                                    <p:set>
                                      <p:cBhvr>
                                        <p:cTn id="169" dur="1" fill="hold">
                                          <p:stCondLst>
                                            <p:cond delay="0"/>
                                          </p:stCondLst>
                                        </p:cTn>
                                        <p:tgtEl>
                                          <p:spTgt spid="12295">
                                            <p:txEl>
                                              <p:pRg st="9" end="9"/>
                                            </p:txEl>
                                          </p:spTgt>
                                        </p:tgtEl>
                                        <p:attrNameLst>
                                          <p:attrName>style.visibility</p:attrName>
                                        </p:attrNameLst>
                                      </p:cBhvr>
                                      <p:to>
                                        <p:strVal val="visible"/>
                                      </p:to>
                                    </p:set>
                                    <p:animEffect transition="in" filter="blinds(vertical)">
                                      <p:cBhvr>
                                        <p:cTn id="170" dur="300"/>
                                        <p:tgtEl>
                                          <p:spTgt spid="12295">
                                            <p:txEl>
                                              <p:pRg st="9" end="9"/>
                                            </p:txEl>
                                          </p:spTgt>
                                        </p:tgtEl>
                                      </p:cBhvr>
                                    </p:animEffect>
                                  </p:childTnLst>
                                  <p:subTnLst>
                                    <p:audio>
                                      <p:cMediaNode>
                                        <p:cTn display="0" masterRel="sameClick">
                                          <p:stCondLst>
                                            <p:cond evt="begin" delay="0">
                                              <p:tn val="168"/>
                                            </p:cond>
                                          </p:stCondLst>
                                          <p:endCondLst>
                                            <p:cond evt="onStopAudio" delay="0">
                                              <p:tgtEl>
                                                <p:sldTgt/>
                                              </p:tgtEl>
                                            </p:cond>
                                          </p:endCondLst>
                                        </p:cTn>
                                        <p:tgtEl>
                                          <p:sndTgt r:embed="rId3" name="BRU1.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5" fill="hold" grpId="0" nodeType="clickEffect">
                                  <p:stCondLst>
                                    <p:cond delay="0"/>
                                  </p:stCondLst>
                                  <p:iterate type="wd">
                                    <p:tmPct val="100000"/>
                                  </p:iterate>
                                  <p:childTnLst>
                                    <p:set>
                                      <p:cBhvr>
                                        <p:cTn id="174" dur="1" fill="hold">
                                          <p:stCondLst>
                                            <p:cond delay="0"/>
                                          </p:stCondLst>
                                        </p:cTn>
                                        <p:tgtEl>
                                          <p:spTgt spid="12295">
                                            <p:txEl>
                                              <p:pRg st="11" end="11"/>
                                            </p:txEl>
                                          </p:spTgt>
                                        </p:tgtEl>
                                        <p:attrNameLst>
                                          <p:attrName>style.visibility</p:attrName>
                                        </p:attrNameLst>
                                      </p:cBhvr>
                                      <p:to>
                                        <p:strVal val="visible"/>
                                      </p:to>
                                    </p:set>
                                    <p:animEffect transition="in" filter="blinds(vertical)">
                                      <p:cBhvr>
                                        <p:cTn id="175" dur="300"/>
                                        <p:tgtEl>
                                          <p:spTgt spid="12295">
                                            <p:txEl>
                                              <p:pRg st="11" end="11"/>
                                            </p:txEl>
                                          </p:spTgt>
                                        </p:tgtEl>
                                      </p:cBhvr>
                                    </p:animEffect>
                                  </p:childTnLst>
                                  <p:subTnLst>
                                    <p:audio>
                                      <p:cMediaNode>
                                        <p:cTn display="0" masterRel="sameClick">
                                          <p:stCondLst>
                                            <p:cond evt="begin" delay="0">
                                              <p:tn val="173"/>
                                            </p:cond>
                                          </p:stCondLst>
                                          <p:endCondLst>
                                            <p:cond evt="onStopAudio" delay="0">
                                              <p:tgtEl>
                                                <p:sldTgt/>
                                              </p:tgtEl>
                                            </p:cond>
                                          </p:endCondLst>
                                        </p:cTn>
                                        <p:tgtEl>
                                          <p:sndTgt r:embed="rId3" name="BRU1.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ntr" presetSubtype="5" fill="hold" grpId="0" nodeType="clickEffect">
                                  <p:stCondLst>
                                    <p:cond delay="0"/>
                                  </p:stCondLst>
                                  <p:iterate type="wd">
                                    <p:tmPct val="100000"/>
                                  </p:iterate>
                                  <p:childTnLst>
                                    <p:set>
                                      <p:cBhvr>
                                        <p:cTn id="179" dur="1" fill="hold">
                                          <p:stCondLst>
                                            <p:cond delay="0"/>
                                          </p:stCondLst>
                                        </p:cTn>
                                        <p:tgtEl>
                                          <p:spTgt spid="12295">
                                            <p:txEl>
                                              <p:pRg st="12" end="12"/>
                                            </p:txEl>
                                          </p:spTgt>
                                        </p:tgtEl>
                                        <p:attrNameLst>
                                          <p:attrName>style.visibility</p:attrName>
                                        </p:attrNameLst>
                                      </p:cBhvr>
                                      <p:to>
                                        <p:strVal val="visible"/>
                                      </p:to>
                                    </p:set>
                                    <p:animEffect transition="in" filter="blinds(vertical)">
                                      <p:cBhvr>
                                        <p:cTn id="180" dur="300"/>
                                        <p:tgtEl>
                                          <p:spTgt spid="12295">
                                            <p:txEl>
                                              <p:pRg st="12" end="12"/>
                                            </p:txEl>
                                          </p:spTgt>
                                        </p:tgtEl>
                                      </p:cBhvr>
                                    </p:animEffect>
                                  </p:childTnLst>
                                  <p:subTnLst>
                                    <p:audio>
                                      <p:cMediaNode>
                                        <p:cTn display="0" masterRel="sameClick">
                                          <p:stCondLst>
                                            <p:cond evt="begin" delay="0">
                                              <p:tn val="178"/>
                                            </p:cond>
                                          </p:stCondLst>
                                          <p:endCondLst>
                                            <p:cond evt="onStopAudio" delay="0">
                                              <p:tgtEl>
                                                <p:sldTgt/>
                                              </p:tgtEl>
                                            </p:cond>
                                          </p:endCondLst>
                                        </p:cTn>
                                        <p:tgtEl>
                                          <p:sndTgt r:embed="rId3" name="BRU1.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5" fill="hold" grpId="0" nodeType="clickEffect">
                                  <p:stCondLst>
                                    <p:cond delay="0"/>
                                  </p:stCondLst>
                                  <p:iterate type="wd">
                                    <p:tmPct val="100000"/>
                                  </p:iterate>
                                  <p:childTnLst>
                                    <p:set>
                                      <p:cBhvr>
                                        <p:cTn id="184" dur="1" fill="hold">
                                          <p:stCondLst>
                                            <p:cond delay="0"/>
                                          </p:stCondLst>
                                        </p:cTn>
                                        <p:tgtEl>
                                          <p:spTgt spid="12295">
                                            <p:txEl>
                                              <p:pRg st="14" end="14"/>
                                            </p:txEl>
                                          </p:spTgt>
                                        </p:tgtEl>
                                        <p:attrNameLst>
                                          <p:attrName>style.visibility</p:attrName>
                                        </p:attrNameLst>
                                      </p:cBhvr>
                                      <p:to>
                                        <p:strVal val="visible"/>
                                      </p:to>
                                    </p:set>
                                    <p:animEffect transition="in" filter="blinds(vertical)">
                                      <p:cBhvr>
                                        <p:cTn id="185" dur="300"/>
                                        <p:tgtEl>
                                          <p:spTgt spid="12295">
                                            <p:txEl>
                                              <p:pRg st="14" end="14"/>
                                            </p:txEl>
                                          </p:spTgt>
                                        </p:tgtEl>
                                      </p:cBhvr>
                                    </p:animEffect>
                                  </p:childTnLst>
                                  <p:subTnLst>
                                    <p:audio>
                                      <p:cMediaNode>
                                        <p:cTn display="0" masterRel="sameClick">
                                          <p:stCondLst>
                                            <p:cond evt="begin" delay="0">
                                              <p:tn val="183"/>
                                            </p:cond>
                                          </p:stCondLst>
                                          <p:endCondLst>
                                            <p:cond evt="onStopAudio" delay="0">
                                              <p:tgtEl>
                                                <p:sldTgt/>
                                              </p:tgtEl>
                                            </p:cond>
                                          </p:endCondLst>
                                        </p:cTn>
                                        <p:tgtEl>
                                          <p:sndTgt r:embed="rId3" name="BRU1.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3" presetClass="entr" presetSubtype="5" fill="hold" grpId="0" nodeType="clickEffect">
                                  <p:stCondLst>
                                    <p:cond delay="0"/>
                                  </p:stCondLst>
                                  <p:iterate type="lt">
                                    <p:tmPct val="100000"/>
                                  </p:iterate>
                                  <p:childTnLst>
                                    <p:set>
                                      <p:cBhvr>
                                        <p:cTn id="189" dur="1" fill="hold">
                                          <p:stCondLst>
                                            <p:cond delay="0"/>
                                          </p:stCondLst>
                                        </p:cTn>
                                        <p:tgtEl>
                                          <p:spTgt spid="12296">
                                            <p:txEl>
                                              <p:pRg st="0" end="0"/>
                                            </p:txEl>
                                          </p:spTgt>
                                        </p:tgtEl>
                                        <p:attrNameLst>
                                          <p:attrName>style.visibility</p:attrName>
                                        </p:attrNameLst>
                                      </p:cBhvr>
                                      <p:to>
                                        <p:strVal val="visible"/>
                                      </p:to>
                                    </p:set>
                                    <p:animEffect transition="in" filter="blinds(vertical)">
                                      <p:cBhvr>
                                        <p:cTn id="190" dur="75"/>
                                        <p:tgtEl>
                                          <p:spTgt spid="12296">
                                            <p:txEl>
                                              <p:pRg st="0" end="0"/>
                                            </p:txEl>
                                          </p:spTgt>
                                        </p:tgtEl>
                                      </p:cBhvr>
                                    </p:animEffect>
                                  </p:childTnLst>
                                  <p:subTnLst>
                                    <p:audio>
                                      <p:cMediaNode>
                                        <p:cTn display="0" masterRel="sameClick">
                                          <p:stCondLst>
                                            <p:cond evt="begin" delay="0">
                                              <p:tn val="188"/>
                                            </p:cond>
                                          </p:stCondLst>
                                          <p:endCondLst>
                                            <p:cond evt="onStopAudio" delay="0">
                                              <p:tgtEl>
                                                <p:sldTgt/>
                                              </p:tgtEl>
                                            </p:cond>
                                          </p:endCondLst>
                                        </p:cTn>
                                        <p:tgtEl>
                                          <p:sndTgt r:embed="rId4" name="Schreibmaschine"/>
                                        </p:tgtEl>
                                      </p:cMediaNode>
                                    </p:audio>
                                  </p:subTnLst>
                                </p:cTn>
                              </p:par>
                            </p:childTnLst>
                          </p:cTn>
                        </p:par>
                      </p:childTnLst>
                    </p:cTn>
                  </p:par>
                  <p:par>
                    <p:cTn id="191" fill="hold" nodeType="clickPar">
                      <p:stCondLst>
                        <p:cond delay="indefinite"/>
                      </p:stCondLst>
                      <p:childTnLst>
                        <p:par>
                          <p:cTn id="192" fill="hold" nodeType="withGroup">
                            <p:stCondLst>
                              <p:cond delay="0"/>
                            </p:stCondLst>
                            <p:childTnLst>
                              <p:par>
                                <p:cTn id="193" presetID="3" presetClass="entr" presetSubtype="5" fill="hold" grpId="0" nodeType="clickEffect">
                                  <p:stCondLst>
                                    <p:cond delay="0"/>
                                  </p:stCondLst>
                                  <p:iterate type="lt">
                                    <p:tmPct val="100000"/>
                                  </p:iterate>
                                  <p:childTnLst>
                                    <p:set>
                                      <p:cBhvr>
                                        <p:cTn id="194" dur="1" fill="hold">
                                          <p:stCondLst>
                                            <p:cond delay="0"/>
                                          </p:stCondLst>
                                        </p:cTn>
                                        <p:tgtEl>
                                          <p:spTgt spid="12296">
                                            <p:txEl>
                                              <p:pRg st="1" end="1"/>
                                            </p:txEl>
                                          </p:spTgt>
                                        </p:tgtEl>
                                        <p:attrNameLst>
                                          <p:attrName>style.visibility</p:attrName>
                                        </p:attrNameLst>
                                      </p:cBhvr>
                                      <p:to>
                                        <p:strVal val="visible"/>
                                      </p:to>
                                    </p:set>
                                    <p:animEffect transition="in" filter="blinds(vertical)">
                                      <p:cBhvr>
                                        <p:cTn id="195" dur="75"/>
                                        <p:tgtEl>
                                          <p:spTgt spid="12296">
                                            <p:txEl>
                                              <p:pRg st="1" end="1"/>
                                            </p:txEl>
                                          </p:spTgt>
                                        </p:tgtEl>
                                      </p:cBhvr>
                                    </p:animEffect>
                                  </p:childTnLst>
                                  <p:subTnLst>
                                    <p:audio>
                                      <p:cMediaNode>
                                        <p:cTn display="0" masterRel="sameClick">
                                          <p:stCondLst>
                                            <p:cond evt="begin" delay="0">
                                              <p:tn val="193"/>
                                            </p:cond>
                                          </p:stCondLst>
                                          <p:endCondLst>
                                            <p:cond evt="onStopAudio" delay="0">
                                              <p:tgtEl>
                                                <p:sldTgt/>
                                              </p:tgtEl>
                                            </p:cond>
                                          </p:endCondLst>
                                        </p:cTn>
                                        <p:tgtEl>
                                          <p:sndTgt r:embed="rId4" name="Schreibmaschine"/>
                                        </p:tgtEl>
                                      </p:cMediaNode>
                                    </p:audio>
                                  </p:subTnLst>
                                </p:cTn>
                              </p:par>
                            </p:childTnLst>
                          </p:cTn>
                        </p:par>
                      </p:childTnLst>
                    </p:cTn>
                  </p:par>
                  <p:par>
                    <p:cTn id="196" fill="hold" nodeType="clickPar">
                      <p:stCondLst>
                        <p:cond delay="indefinite"/>
                      </p:stCondLst>
                      <p:childTnLst>
                        <p:par>
                          <p:cTn id="197" fill="hold" nodeType="withGroup">
                            <p:stCondLst>
                              <p:cond delay="0"/>
                            </p:stCondLst>
                            <p:childTnLst>
                              <p:par>
                                <p:cTn id="198" presetID="3" presetClass="entr" presetSubtype="5" fill="hold" grpId="0" nodeType="clickEffect">
                                  <p:stCondLst>
                                    <p:cond delay="0"/>
                                  </p:stCondLst>
                                  <p:iterate type="wd">
                                    <p:tmPct val="100000"/>
                                  </p:iterate>
                                  <p:childTnLst>
                                    <p:set>
                                      <p:cBhvr>
                                        <p:cTn id="199" dur="1" fill="hold">
                                          <p:stCondLst>
                                            <p:cond delay="0"/>
                                          </p:stCondLst>
                                        </p:cTn>
                                        <p:tgtEl>
                                          <p:spTgt spid="12297">
                                            <p:txEl>
                                              <p:pRg st="0" end="0"/>
                                            </p:txEl>
                                          </p:spTgt>
                                        </p:tgtEl>
                                        <p:attrNameLst>
                                          <p:attrName>style.visibility</p:attrName>
                                        </p:attrNameLst>
                                      </p:cBhvr>
                                      <p:to>
                                        <p:strVal val="visible"/>
                                      </p:to>
                                    </p:set>
                                    <p:animEffect transition="in" filter="blinds(vertical)">
                                      <p:cBhvr>
                                        <p:cTn id="200" dur="300"/>
                                        <p:tgtEl>
                                          <p:spTgt spid="12297">
                                            <p:txEl>
                                              <p:pRg st="0" end="0"/>
                                            </p:txEl>
                                          </p:spTgt>
                                        </p:tgtEl>
                                      </p:cBhvr>
                                    </p:animEffect>
                                  </p:childTnLst>
                                  <p:subTnLst>
                                    <p:audio>
                                      <p:cMediaNode>
                                        <p:cTn display="0" masterRel="sameClick">
                                          <p:stCondLst>
                                            <p:cond evt="begin" delay="0">
                                              <p:tn val="198"/>
                                            </p:cond>
                                          </p:stCondLst>
                                          <p:endCondLst>
                                            <p:cond evt="onStopAudio" delay="0">
                                              <p:tgtEl>
                                                <p:sldTgt/>
                                              </p:tgtEl>
                                            </p:cond>
                                          </p:endCondLst>
                                        </p:cTn>
                                        <p:tgtEl>
                                          <p:sndTgt r:embed="rId6" name="WATER.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ntr" presetSubtype="5" fill="hold" grpId="0" nodeType="clickEffect">
                                  <p:stCondLst>
                                    <p:cond delay="0"/>
                                  </p:stCondLst>
                                  <p:iterate type="wd">
                                    <p:tmPct val="100000"/>
                                  </p:iterate>
                                  <p:childTnLst>
                                    <p:set>
                                      <p:cBhvr>
                                        <p:cTn id="204" dur="1" fill="hold">
                                          <p:stCondLst>
                                            <p:cond delay="0"/>
                                          </p:stCondLst>
                                        </p:cTn>
                                        <p:tgtEl>
                                          <p:spTgt spid="12297">
                                            <p:txEl>
                                              <p:pRg st="2" end="2"/>
                                            </p:txEl>
                                          </p:spTgt>
                                        </p:tgtEl>
                                        <p:attrNameLst>
                                          <p:attrName>style.visibility</p:attrName>
                                        </p:attrNameLst>
                                      </p:cBhvr>
                                      <p:to>
                                        <p:strVal val="visible"/>
                                      </p:to>
                                    </p:set>
                                    <p:animEffect transition="in" filter="blinds(vertical)">
                                      <p:cBhvr>
                                        <p:cTn id="205" dur="300"/>
                                        <p:tgtEl>
                                          <p:spTgt spid="12297">
                                            <p:txEl>
                                              <p:pRg st="2" end="2"/>
                                            </p:txEl>
                                          </p:spTgt>
                                        </p:tgtEl>
                                      </p:cBhvr>
                                    </p:animEffect>
                                  </p:childTnLst>
                                  <p:subTnLst>
                                    <p:audio>
                                      <p:cMediaNode>
                                        <p:cTn display="0" masterRel="sameClick">
                                          <p:stCondLst>
                                            <p:cond evt="begin" delay="0">
                                              <p:tn val="203"/>
                                            </p:cond>
                                          </p:stCondLst>
                                          <p:endCondLst>
                                            <p:cond evt="onStopAudio" delay="0">
                                              <p:tgtEl>
                                                <p:sldTgt/>
                                              </p:tgtEl>
                                            </p:cond>
                                          </p:endCondLst>
                                        </p:cTn>
                                        <p:tgtEl>
                                          <p:sndTgt r:embed="rId6" name="WATER.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3" presetClass="entr" presetSubtype="5" fill="hold" grpId="0" nodeType="clickEffect">
                                  <p:stCondLst>
                                    <p:cond delay="0"/>
                                  </p:stCondLst>
                                  <p:iterate type="wd">
                                    <p:tmPct val="100000"/>
                                  </p:iterate>
                                  <p:childTnLst>
                                    <p:set>
                                      <p:cBhvr>
                                        <p:cTn id="209" dur="1" fill="hold">
                                          <p:stCondLst>
                                            <p:cond delay="0"/>
                                          </p:stCondLst>
                                        </p:cTn>
                                        <p:tgtEl>
                                          <p:spTgt spid="12297">
                                            <p:txEl>
                                              <p:pRg st="3" end="3"/>
                                            </p:txEl>
                                          </p:spTgt>
                                        </p:tgtEl>
                                        <p:attrNameLst>
                                          <p:attrName>style.visibility</p:attrName>
                                        </p:attrNameLst>
                                      </p:cBhvr>
                                      <p:to>
                                        <p:strVal val="visible"/>
                                      </p:to>
                                    </p:set>
                                    <p:animEffect transition="in" filter="blinds(vertical)">
                                      <p:cBhvr>
                                        <p:cTn id="210" dur="300"/>
                                        <p:tgtEl>
                                          <p:spTgt spid="12297">
                                            <p:txEl>
                                              <p:pRg st="3" end="3"/>
                                            </p:txEl>
                                          </p:spTgt>
                                        </p:tgtEl>
                                      </p:cBhvr>
                                    </p:animEffect>
                                  </p:childTnLst>
                                  <p:subTnLst>
                                    <p:audio>
                                      <p:cMediaNode>
                                        <p:cTn display="0" masterRel="sameClick">
                                          <p:stCondLst>
                                            <p:cond evt="begin" delay="0">
                                              <p:tn val="208"/>
                                            </p:cond>
                                          </p:stCondLst>
                                          <p:endCondLst>
                                            <p:cond evt="onStopAudio" delay="0">
                                              <p:tgtEl>
                                                <p:sldTgt/>
                                              </p:tgtEl>
                                            </p:cond>
                                          </p:endCondLst>
                                        </p:cTn>
                                        <p:tgtEl>
                                          <p:sndTgt r:embed="rId6" name="WATER.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5" fill="hold" grpId="0" nodeType="clickEffect">
                                  <p:stCondLst>
                                    <p:cond delay="0"/>
                                  </p:stCondLst>
                                  <p:iterate type="wd">
                                    <p:tmPct val="100000"/>
                                  </p:iterate>
                                  <p:childTnLst>
                                    <p:set>
                                      <p:cBhvr>
                                        <p:cTn id="214" dur="1" fill="hold">
                                          <p:stCondLst>
                                            <p:cond delay="0"/>
                                          </p:stCondLst>
                                        </p:cTn>
                                        <p:tgtEl>
                                          <p:spTgt spid="12297">
                                            <p:txEl>
                                              <p:pRg st="4" end="4"/>
                                            </p:txEl>
                                          </p:spTgt>
                                        </p:tgtEl>
                                        <p:attrNameLst>
                                          <p:attrName>style.visibility</p:attrName>
                                        </p:attrNameLst>
                                      </p:cBhvr>
                                      <p:to>
                                        <p:strVal val="visible"/>
                                      </p:to>
                                    </p:set>
                                    <p:animEffect transition="in" filter="blinds(vertical)">
                                      <p:cBhvr>
                                        <p:cTn id="215" dur="300"/>
                                        <p:tgtEl>
                                          <p:spTgt spid="12297">
                                            <p:txEl>
                                              <p:pRg st="4" end="4"/>
                                            </p:txEl>
                                          </p:spTgt>
                                        </p:tgtEl>
                                      </p:cBhvr>
                                    </p:animEffect>
                                  </p:childTnLst>
                                  <p:subTnLst>
                                    <p:audio>
                                      <p:cMediaNode>
                                        <p:cTn display="0" masterRel="sameClick">
                                          <p:stCondLst>
                                            <p:cond evt="begin" delay="0">
                                              <p:tn val="213"/>
                                            </p:cond>
                                          </p:stCondLst>
                                          <p:endCondLst>
                                            <p:cond evt="onStopAudio" delay="0">
                                              <p:tgtEl>
                                                <p:sldTgt/>
                                              </p:tgtEl>
                                            </p:cond>
                                          </p:endCondLst>
                                        </p:cTn>
                                        <p:tgtEl>
                                          <p:sndTgt r:embed="rId6" name="WATER.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3" presetClass="entr" presetSubtype="5" fill="hold" grpId="0" nodeType="clickEffect">
                                  <p:stCondLst>
                                    <p:cond delay="0"/>
                                  </p:stCondLst>
                                  <p:iterate type="wd">
                                    <p:tmPct val="100000"/>
                                  </p:iterate>
                                  <p:childTnLst>
                                    <p:set>
                                      <p:cBhvr>
                                        <p:cTn id="219" dur="1" fill="hold">
                                          <p:stCondLst>
                                            <p:cond delay="0"/>
                                          </p:stCondLst>
                                        </p:cTn>
                                        <p:tgtEl>
                                          <p:spTgt spid="12297">
                                            <p:txEl>
                                              <p:pRg st="5" end="5"/>
                                            </p:txEl>
                                          </p:spTgt>
                                        </p:tgtEl>
                                        <p:attrNameLst>
                                          <p:attrName>style.visibility</p:attrName>
                                        </p:attrNameLst>
                                      </p:cBhvr>
                                      <p:to>
                                        <p:strVal val="visible"/>
                                      </p:to>
                                    </p:set>
                                    <p:animEffect transition="in" filter="blinds(vertical)">
                                      <p:cBhvr>
                                        <p:cTn id="220" dur="300"/>
                                        <p:tgtEl>
                                          <p:spTgt spid="12297">
                                            <p:txEl>
                                              <p:pRg st="5" end="5"/>
                                            </p:txEl>
                                          </p:spTgt>
                                        </p:tgtEl>
                                      </p:cBhvr>
                                    </p:animEffect>
                                  </p:childTnLst>
                                  <p:subTnLst>
                                    <p:audio>
                                      <p:cMediaNode>
                                        <p:cTn display="0" masterRel="sameClick">
                                          <p:stCondLst>
                                            <p:cond evt="begin" delay="0">
                                              <p:tn val="218"/>
                                            </p:cond>
                                          </p:stCondLst>
                                          <p:endCondLst>
                                            <p:cond evt="onStopAudio" delay="0">
                                              <p:tgtEl>
                                                <p:sldTgt/>
                                              </p:tgtEl>
                                            </p:cond>
                                          </p:endCondLst>
                                        </p:cTn>
                                        <p:tgtEl>
                                          <p:sndTgt r:embed="rId6" name="WATER.WAV"/>
                                        </p:tgtEl>
                                      </p:cMediaNode>
                                    </p:audio>
                                  </p:sub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5" fill="hold" grpId="0" nodeType="clickEffect">
                                  <p:stCondLst>
                                    <p:cond delay="0"/>
                                  </p:stCondLst>
                                  <p:iterate type="wd">
                                    <p:tmPct val="100000"/>
                                  </p:iterate>
                                  <p:childTnLst>
                                    <p:set>
                                      <p:cBhvr>
                                        <p:cTn id="224" dur="1" fill="hold">
                                          <p:stCondLst>
                                            <p:cond delay="0"/>
                                          </p:stCondLst>
                                        </p:cTn>
                                        <p:tgtEl>
                                          <p:spTgt spid="12297">
                                            <p:txEl>
                                              <p:pRg st="7" end="7"/>
                                            </p:txEl>
                                          </p:spTgt>
                                        </p:tgtEl>
                                        <p:attrNameLst>
                                          <p:attrName>style.visibility</p:attrName>
                                        </p:attrNameLst>
                                      </p:cBhvr>
                                      <p:to>
                                        <p:strVal val="visible"/>
                                      </p:to>
                                    </p:set>
                                    <p:animEffect transition="in" filter="blinds(vertical)">
                                      <p:cBhvr>
                                        <p:cTn id="225" dur="300"/>
                                        <p:tgtEl>
                                          <p:spTgt spid="12297">
                                            <p:txEl>
                                              <p:pRg st="7" end="7"/>
                                            </p:txEl>
                                          </p:spTgt>
                                        </p:tgtEl>
                                      </p:cBhvr>
                                    </p:animEffect>
                                  </p:childTnLst>
                                  <p:subTnLst>
                                    <p:audio>
                                      <p:cMediaNode>
                                        <p:cTn display="0" masterRel="sameClick">
                                          <p:stCondLst>
                                            <p:cond evt="begin" delay="0">
                                              <p:tn val="223"/>
                                            </p:cond>
                                          </p:stCondLst>
                                          <p:endCondLst>
                                            <p:cond evt="onStopAudio" delay="0">
                                              <p:tgtEl>
                                                <p:sldTgt/>
                                              </p:tgtEl>
                                            </p:cond>
                                          </p:endCondLst>
                                        </p:cTn>
                                        <p:tgtEl>
                                          <p:sndTgt r:embed="rId6" name="WATER.WAV"/>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3" presetClass="entr" presetSubtype="5" fill="hold" grpId="0" nodeType="clickEffect">
                                  <p:stCondLst>
                                    <p:cond delay="0"/>
                                  </p:stCondLst>
                                  <p:iterate type="wd">
                                    <p:tmPct val="100000"/>
                                  </p:iterate>
                                  <p:childTnLst>
                                    <p:set>
                                      <p:cBhvr>
                                        <p:cTn id="229" dur="1" fill="hold">
                                          <p:stCondLst>
                                            <p:cond delay="0"/>
                                          </p:stCondLst>
                                        </p:cTn>
                                        <p:tgtEl>
                                          <p:spTgt spid="12297">
                                            <p:txEl>
                                              <p:pRg st="10" end="10"/>
                                            </p:txEl>
                                          </p:spTgt>
                                        </p:tgtEl>
                                        <p:attrNameLst>
                                          <p:attrName>style.visibility</p:attrName>
                                        </p:attrNameLst>
                                      </p:cBhvr>
                                      <p:to>
                                        <p:strVal val="visible"/>
                                      </p:to>
                                    </p:set>
                                    <p:animEffect transition="in" filter="blinds(vertical)">
                                      <p:cBhvr>
                                        <p:cTn id="230" dur="300"/>
                                        <p:tgtEl>
                                          <p:spTgt spid="12297">
                                            <p:txEl>
                                              <p:pRg st="10" end="10"/>
                                            </p:txEl>
                                          </p:spTgt>
                                        </p:tgtEl>
                                      </p:cBhvr>
                                    </p:animEffect>
                                  </p:childTnLst>
                                  <p:subTnLst>
                                    <p:audio>
                                      <p:cMediaNode>
                                        <p:cTn display="0" masterRel="sameClick">
                                          <p:stCondLst>
                                            <p:cond evt="begin" delay="0">
                                              <p:tn val="228"/>
                                            </p:cond>
                                          </p:stCondLst>
                                          <p:endCondLst>
                                            <p:cond evt="onStopAudio" delay="0">
                                              <p:tgtEl>
                                                <p:sldTgt/>
                                              </p:tgtEl>
                                            </p:cond>
                                          </p:endCondLst>
                                        </p:cTn>
                                        <p:tgtEl>
                                          <p:sndTgt r:embed="rId6" name="WATER.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3" presetClass="entr" presetSubtype="5" fill="hold" grpId="0" nodeType="clickEffect">
                                  <p:stCondLst>
                                    <p:cond delay="0"/>
                                  </p:stCondLst>
                                  <p:iterate type="wd">
                                    <p:tmPct val="100000"/>
                                  </p:iterate>
                                  <p:childTnLst>
                                    <p:set>
                                      <p:cBhvr>
                                        <p:cTn id="234" dur="1" fill="hold">
                                          <p:stCondLst>
                                            <p:cond delay="0"/>
                                          </p:stCondLst>
                                        </p:cTn>
                                        <p:tgtEl>
                                          <p:spTgt spid="12297">
                                            <p:txEl>
                                              <p:pRg st="12" end="12"/>
                                            </p:txEl>
                                          </p:spTgt>
                                        </p:tgtEl>
                                        <p:attrNameLst>
                                          <p:attrName>style.visibility</p:attrName>
                                        </p:attrNameLst>
                                      </p:cBhvr>
                                      <p:to>
                                        <p:strVal val="visible"/>
                                      </p:to>
                                    </p:set>
                                    <p:animEffect transition="in" filter="blinds(vertical)">
                                      <p:cBhvr>
                                        <p:cTn id="235" dur="300"/>
                                        <p:tgtEl>
                                          <p:spTgt spid="12297">
                                            <p:txEl>
                                              <p:pRg st="12" end="12"/>
                                            </p:txEl>
                                          </p:spTgt>
                                        </p:tgtEl>
                                      </p:cBhvr>
                                    </p:animEffect>
                                  </p:childTnLst>
                                  <p:subTnLst>
                                    <p:audio>
                                      <p:cMediaNode>
                                        <p:cTn display="0" masterRel="sameClick">
                                          <p:stCondLst>
                                            <p:cond evt="begin" delay="0">
                                              <p:tn val="233"/>
                                            </p:cond>
                                          </p:stCondLst>
                                          <p:endCondLst>
                                            <p:cond evt="onStopAudio" delay="0">
                                              <p:tgtEl>
                                                <p:sldTgt/>
                                              </p:tgtEl>
                                            </p:cond>
                                          </p:endCondLst>
                                        </p:cTn>
                                        <p:tgtEl>
                                          <p:sndTgt r:embed="rId6" name="WATER.WAV"/>
                                        </p:tgtEl>
                                      </p:cMediaNode>
                                    </p:audio>
                                  </p:subTnLst>
                                </p:cTn>
                              </p:par>
                            </p:childTnLst>
                          </p:cTn>
                        </p:par>
                      </p:childTnLst>
                    </p:cTn>
                  </p:par>
                  <p:par>
                    <p:cTn id="236" fill="hold" nodeType="clickPar">
                      <p:stCondLst>
                        <p:cond delay="indefinite"/>
                      </p:stCondLst>
                      <p:childTnLst>
                        <p:par>
                          <p:cTn id="237" fill="hold" nodeType="withGroup">
                            <p:stCondLst>
                              <p:cond delay="0"/>
                            </p:stCondLst>
                            <p:childTnLst>
                              <p:par>
                                <p:cTn id="238" presetID="3" presetClass="entr" presetSubtype="5" fill="hold" grpId="0" nodeType="clickEffect">
                                  <p:stCondLst>
                                    <p:cond delay="0"/>
                                  </p:stCondLst>
                                  <p:iterate type="wd">
                                    <p:tmPct val="100000"/>
                                  </p:iterate>
                                  <p:childTnLst>
                                    <p:set>
                                      <p:cBhvr>
                                        <p:cTn id="239" dur="1" fill="hold">
                                          <p:stCondLst>
                                            <p:cond delay="0"/>
                                          </p:stCondLst>
                                        </p:cTn>
                                        <p:tgtEl>
                                          <p:spTgt spid="12297">
                                            <p:txEl>
                                              <p:pRg st="13" end="13"/>
                                            </p:txEl>
                                          </p:spTgt>
                                        </p:tgtEl>
                                        <p:attrNameLst>
                                          <p:attrName>style.visibility</p:attrName>
                                        </p:attrNameLst>
                                      </p:cBhvr>
                                      <p:to>
                                        <p:strVal val="visible"/>
                                      </p:to>
                                    </p:set>
                                    <p:animEffect transition="in" filter="blinds(vertical)">
                                      <p:cBhvr>
                                        <p:cTn id="240" dur="300"/>
                                        <p:tgtEl>
                                          <p:spTgt spid="12297">
                                            <p:txEl>
                                              <p:pRg st="13" end="13"/>
                                            </p:txEl>
                                          </p:spTgt>
                                        </p:tgtEl>
                                      </p:cBhvr>
                                    </p:animEffect>
                                  </p:childTnLst>
                                  <p:subTnLst>
                                    <p:audio>
                                      <p:cMediaNode>
                                        <p:cTn display="0" masterRel="sameClick">
                                          <p:stCondLst>
                                            <p:cond evt="begin" delay="0">
                                              <p:tn val="238"/>
                                            </p:cond>
                                          </p:stCondLst>
                                          <p:endCondLst>
                                            <p:cond evt="onStopAudio" delay="0">
                                              <p:tgtEl>
                                                <p:sldTgt/>
                                              </p:tgtEl>
                                            </p:cond>
                                          </p:endCondLst>
                                        </p:cTn>
                                        <p:tgtEl>
                                          <p:sndTgt r:embed="rId6" name="WATER.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3" presetClass="entr" presetSubtype="5" fill="hold" grpId="0" nodeType="clickEffect">
                                  <p:stCondLst>
                                    <p:cond delay="0"/>
                                  </p:stCondLst>
                                  <p:childTnLst>
                                    <p:set>
                                      <p:cBhvr>
                                        <p:cTn id="244" dur="1" fill="hold">
                                          <p:stCondLst>
                                            <p:cond delay="0"/>
                                          </p:stCondLst>
                                        </p:cTn>
                                        <p:tgtEl>
                                          <p:spTgt spid="12298">
                                            <p:txEl>
                                              <p:pRg st="1" end="1"/>
                                            </p:txEl>
                                          </p:spTgt>
                                        </p:tgtEl>
                                        <p:attrNameLst>
                                          <p:attrName>style.visibility</p:attrName>
                                        </p:attrNameLst>
                                      </p:cBhvr>
                                      <p:to>
                                        <p:strVal val="visible"/>
                                      </p:to>
                                    </p:set>
                                    <p:animEffect transition="in" filter="blinds(vertical)">
                                      <p:cBhvr>
                                        <p:cTn id="245" dur="500"/>
                                        <p:tgtEl>
                                          <p:spTgt spid="12298">
                                            <p:txEl>
                                              <p:pRg st="1" end="1"/>
                                            </p:txEl>
                                          </p:spTgt>
                                        </p:tgtEl>
                                      </p:cBhvr>
                                    </p:animEffect>
                                  </p:childTnLst>
                                  <p:subTnLst>
                                    <p:audio>
                                      <p:cMediaNode>
                                        <p:cTn display="0" masterRel="sameClick">
                                          <p:stCondLst>
                                            <p:cond evt="begin" delay="0">
                                              <p:tn val="243"/>
                                            </p:cond>
                                          </p:stCondLst>
                                          <p:endCondLst>
                                            <p:cond evt="onStopAudio" delay="0">
                                              <p:tgtEl>
                                                <p:sldTgt/>
                                              </p:tgtEl>
                                            </p:cond>
                                          </p:endCondLst>
                                        </p:cTn>
                                        <p:tgtEl>
                                          <p:sndTgt r:embed="rId7" name="anfang.wav"/>
                                        </p:tgtEl>
                                      </p:cMediaNode>
                                    </p:audio>
                                  </p:subTnLst>
                                </p:cTn>
                              </p:par>
                            </p:childTnLst>
                          </p:cTn>
                        </p:par>
                      </p:childTnLst>
                    </p:cTn>
                  </p:par>
                  <p:par>
                    <p:cTn id="246" fill="hold" nodeType="clickPar">
                      <p:stCondLst>
                        <p:cond delay="indefinite"/>
                      </p:stCondLst>
                      <p:childTnLst>
                        <p:par>
                          <p:cTn id="247" fill="hold" nodeType="withGroup">
                            <p:stCondLst>
                              <p:cond delay="0"/>
                            </p:stCondLst>
                            <p:childTnLst>
                              <p:par>
                                <p:cTn id="248" presetID="3" presetClass="entr" presetSubtype="5" fill="hold" grpId="0" nodeType="clickEffect">
                                  <p:stCondLst>
                                    <p:cond delay="0"/>
                                  </p:stCondLst>
                                  <p:childTnLst>
                                    <p:set>
                                      <p:cBhvr>
                                        <p:cTn id="249" dur="1" fill="hold">
                                          <p:stCondLst>
                                            <p:cond delay="0"/>
                                          </p:stCondLst>
                                        </p:cTn>
                                        <p:tgtEl>
                                          <p:spTgt spid="12298">
                                            <p:txEl>
                                              <p:pRg st="6" end="6"/>
                                            </p:txEl>
                                          </p:spTgt>
                                        </p:tgtEl>
                                        <p:attrNameLst>
                                          <p:attrName>style.visibility</p:attrName>
                                        </p:attrNameLst>
                                      </p:cBhvr>
                                      <p:to>
                                        <p:strVal val="visible"/>
                                      </p:to>
                                    </p:set>
                                    <p:animEffect transition="in" filter="blinds(vertical)">
                                      <p:cBhvr>
                                        <p:cTn id="250" dur="500"/>
                                        <p:tgtEl>
                                          <p:spTgt spid="12298">
                                            <p:txEl>
                                              <p:pRg st="6" end="6"/>
                                            </p:txEl>
                                          </p:spTgt>
                                        </p:tgtEl>
                                      </p:cBhvr>
                                    </p:animEffect>
                                  </p:childTnLst>
                                  <p:subTnLst>
                                    <p:audio>
                                      <p:cMediaNode>
                                        <p:cTn display="0" masterRel="sameClick">
                                          <p:stCondLst>
                                            <p:cond evt="begin" delay="0">
                                              <p:tn val="248"/>
                                            </p:cond>
                                          </p:stCondLst>
                                          <p:endCondLst>
                                            <p:cond evt="onStopAudio" delay="0">
                                              <p:tgtEl>
                                                <p:sldTgt/>
                                              </p:tgtEl>
                                            </p:cond>
                                          </p:endCondLst>
                                        </p:cTn>
                                        <p:tgtEl>
                                          <p:sndTgt r:embed="rId7" name="anfang.wav"/>
                                        </p:tgtEl>
                                      </p:cMediaNode>
                                    </p:audio>
                                  </p:subTnLst>
                                </p:cTn>
                              </p:par>
                            </p:childTnLst>
                          </p:cTn>
                        </p:par>
                      </p:childTnLst>
                    </p:cTn>
                  </p:par>
                  <p:par>
                    <p:cTn id="251" fill="hold" nodeType="clickPar">
                      <p:stCondLst>
                        <p:cond delay="indefinite"/>
                      </p:stCondLst>
                      <p:childTnLst>
                        <p:par>
                          <p:cTn id="252" fill="hold" nodeType="withGroup">
                            <p:stCondLst>
                              <p:cond delay="0"/>
                            </p:stCondLst>
                            <p:childTnLst>
                              <p:par>
                                <p:cTn id="253" presetID="3" presetClass="entr" presetSubtype="5" fill="hold" grpId="0" nodeType="clickEffect">
                                  <p:stCondLst>
                                    <p:cond delay="0"/>
                                  </p:stCondLst>
                                  <p:childTnLst>
                                    <p:set>
                                      <p:cBhvr>
                                        <p:cTn id="254" dur="1" fill="hold">
                                          <p:stCondLst>
                                            <p:cond delay="0"/>
                                          </p:stCondLst>
                                        </p:cTn>
                                        <p:tgtEl>
                                          <p:spTgt spid="12298">
                                            <p:txEl>
                                              <p:pRg st="12" end="12"/>
                                            </p:txEl>
                                          </p:spTgt>
                                        </p:tgtEl>
                                        <p:attrNameLst>
                                          <p:attrName>style.visibility</p:attrName>
                                        </p:attrNameLst>
                                      </p:cBhvr>
                                      <p:to>
                                        <p:strVal val="visible"/>
                                      </p:to>
                                    </p:set>
                                    <p:animEffect transition="in" filter="blinds(vertical)">
                                      <p:cBhvr>
                                        <p:cTn id="255" dur="500"/>
                                        <p:tgtEl>
                                          <p:spTgt spid="12298">
                                            <p:txEl>
                                              <p:pRg st="12" end="12"/>
                                            </p:txEl>
                                          </p:spTgt>
                                        </p:tgtEl>
                                      </p:cBhvr>
                                    </p:animEffect>
                                  </p:childTnLst>
                                  <p:subTnLst>
                                    <p:audio>
                                      <p:cMediaNode>
                                        <p:cTn display="0" masterRel="sameClick">
                                          <p:stCondLst>
                                            <p:cond evt="begin" delay="0">
                                              <p:tn val="253"/>
                                            </p:cond>
                                          </p:stCondLst>
                                          <p:endCondLst>
                                            <p:cond evt="onStopAudio" delay="0">
                                              <p:tgtEl>
                                                <p:sldTgt/>
                                              </p:tgtEl>
                                            </p:cond>
                                          </p:endCondLst>
                                        </p:cTn>
                                        <p:tgtEl>
                                          <p:sndTgt r:embed="rId7" name="anfang.wav"/>
                                        </p:tgtEl>
                                      </p:cMediaNode>
                                    </p:audio>
                                  </p:subTnLst>
                                </p:cTn>
                              </p:par>
                            </p:childTnLst>
                          </p:cTn>
                        </p:par>
                      </p:childTnLst>
                    </p:cTn>
                  </p:par>
                  <p:par>
                    <p:cTn id="256" fill="hold" nodeType="clickPar">
                      <p:stCondLst>
                        <p:cond delay="indefinite"/>
                      </p:stCondLst>
                      <p:childTnLst>
                        <p:par>
                          <p:cTn id="257" fill="hold" nodeType="withGroup">
                            <p:stCondLst>
                              <p:cond delay="0"/>
                            </p:stCondLst>
                            <p:childTnLst>
                              <p:par>
                                <p:cTn id="258" presetID="3" presetClass="entr" presetSubtype="10" fill="hold" grpId="0" nodeType="clickEffect">
                                  <p:stCondLst>
                                    <p:cond delay="0"/>
                                  </p:stCondLst>
                                  <p:iterate type="wd">
                                    <p:tmPct val="100000"/>
                                  </p:iterate>
                                  <p:childTnLst>
                                    <p:set>
                                      <p:cBhvr>
                                        <p:cTn id="259" dur="1" fill="hold">
                                          <p:stCondLst>
                                            <p:cond delay="0"/>
                                          </p:stCondLst>
                                        </p:cTn>
                                        <p:tgtEl>
                                          <p:spTgt spid="12299">
                                            <p:txEl>
                                              <p:pRg st="0" end="0"/>
                                            </p:txEl>
                                          </p:spTgt>
                                        </p:tgtEl>
                                        <p:attrNameLst>
                                          <p:attrName>style.visibility</p:attrName>
                                        </p:attrNameLst>
                                      </p:cBhvr>
                                      <p:to>
                                        <p:strVal val="visible"/>
                                      </p:to>
                                    </p:set>
                                    <p:animEffect transition="in" filter="blinds(horizontal)">
                                      <p:cBhvr>
                                        <p:cTn id="260" dur="300"/>
                                        <p:tgtEl>
                                          <p:spTgt spid="12299">
                                            <p:txEl>
                                              <p:pRg st="0" end="0"/>
                                            </p:txEl>
                                          </p:spTgt>
                                        </p:tgtEl>
                                      </p:cBhvr>
                                    </p:animEffect>
                                  </p:childTnLst>
                                  <p:subTnLst>
                                    <p:audio>
                                      <p:cMediaNode>
                                        <p:cTn display="0" masterRel="sameClick">
                                          <p:stCondLst>
                                            <p:cond evt="begin" delay="0">
                                              <p:tn val="258"/>
                                            </p:cond>
                                          </p:stCondLst>
                                          <p:endCondLst>
                                            <p:cond evt="onStopAudio" delay="0">
                                              <p:tgtEl>
                                                <p:sldTgt/>
                                              </p:tgtEl>
                                            </p:cond>
                                          </p:endCondLst>
                                        </p:cTn>
                                        <p:tgtEl>
                                          <p:sndTgt r:embed="rId8" name="ACRO5.WAV"/>
                                        </p:tgtEl>
                                      </p:cMediaNode>
                                    </p:audio>
                                  </p:subTnLst>
                                </p:cTn>
                              </p:par>
                            </p:childTnLst>
                          </p:cTn>
                        </p:par>
                      </p:childTnLst>
                    </p:cTn>
                  </p:par>
                  <p:par>
                    <p:cTn id="261" fill="hold" nodeType="clickPar">
                      <p:stCondLst>
                        <p:cond delay="indefinite"/>
                      </p:stCondLst>
                      <p:childTnLst>
                        <p:par>
                          <p:cTn id="262" fill="hold" nodeType="withGroup">
                            <p:stCondLst>
                              <p:cond delay="0"/>
                            </p:stCondLst>
                            <p:childTnLst>
                              <p:par>
                                <p:cTn id="263" presetID="3" presetClass="entr" presetSubtype="10" fill="hold" grpId="0" nodeType="clickEffect">
                                  <p:stCondLst>
                                    <p:cond delay="0"/>
                                  </p:stCondLst>
                                  <p:iterate type="wd">
                                    <p:tmPct val="100000"/>
                                  </p:iterate>
                                  <p:childTnLst>
                                    <p:set>
                                      <p:cBhvr>
                                        <p:cTn id="264" dur="1" fill="hold">
                                          <p:stCondLst>
                                            <p:cond delay="0"/>
                                          </p:stCondLst>
                                        </p:cTn>
                                        <p:tgtEl>
                                          <p:spTgt spid="12299">
                                            <p:txEl>
                                              <p:pRg st="2" end="2"/>
                                            </p:txEl>
                                          </p:spTgt>
                                        </p:tgtEl>
                                        <p:attrNameLst>
                                          <p:attrName>style.visibility</p:attrName>
                                        </p:attrNameLst>
                                      </p:cBhvr>
                                      <p:to>
                                        <p:strVal val="visible"/>
                                      </p:to>
                                    </p:set>
                                    <p:animEffect transition="in" filter="blinds(horizontal)">
                                      <p:cBhvr>
                                        <p:cTn id="265" dur="300"/>
                                        <p:tgtEl>
                                          <p:spTgt spid="12299">
                                            <p:txEl>
                                              <p:pRg st="2" end="2"/>
                                            </p:txEl>
                                          </p:spTgt>
                                        </p:tgtEl>
                                      </p:cBhvr>
                                    </p:animEffect>
                                  </p:childTnLst>
                                  <p:subTnLst>
                                    <p:audio>
                                      <p:cMediaNode>
                                        <p:cTn display="0" masterRel="sameClick">
                                          <p:stCondLst>
                                            <p:cond evt="begin" delay="0">
                                              <p:tn val="263"/>
                                            </p:cond>
                                          </p:stCondLst>
                                          <p:endCondLst>
                                            <p:cond evt="onStopAudio" delay="0">
                                              <p:tgtEl>
                                                <p:sldTgt/>
                                              </p:tgtEl>
                                            </p:cond>
                                          </p:endCondLst>
                                        </p:cTn>
                                        <p:tgtEl>
                                          <p:sndTgt r:embed="rId8" name="ACRO5.WAV"/>
                                        </p:tgtEl>
                                      </p:cMediaNode>
                                    </p:audio>
                                  </p:subTnLst>
                                </p:cTn>
                              </p:par>
                            </p:childTnLst>
                          </p:cTn>
                        </p:par>
                      </p:childTnLst>
                    </p:cTn>
                  </p:par>
                  <p:par>
                    <p:cTn id="266" fill="hold" nodeType="clickPar">
                      <p:stCondLst>
                        <p:cond delay="indefinite"/>
                      </p:stCondLst>
                      <p:childTnLst>
                        <p:par>
                          <p:cTn id="267" fill="hold" nodeType="withGroup">
                            <p:stCondLst>
                              <p:cond delay="0"/>
                            </p:stCondLst>
                            <p:childTnLst>
                              <p:par>
                                <p:cTn id="268" presetID="3" presetClass="entr" presetSubtype="10" fill="hold" grpId="0" nodeType="clickEffect">
                                  <p:stCondLst>
                                    <p:cond delay="0"/>
                                  </p:stCondLst>
                                  <p:iterate type="wd">
                                    <p:tmPct val="100000"/>
                                  </p:iterate>
                                  <p:childTnLst>
                                    <p:set>
                                      <p:cBhvr>
                                        <p:cTn id="269" dur="1" fill="hold">
                                          <p:stCondLst>
                                            <p:cond delay="0"/>
                                          </p:stCondLst>
                                        </p:cTn>
                                        <p:tgtEl>
                                          <p:spTgt spid="12299">
                                            <p:txEl>
                                              <p:pRg st="3" end="3"/>
                                            </p:txEl>
                                          </p:spTgt>
                                        </p:tgtEl>
                                        <p:attrNameLst>
                                          <p:attrName>style.visibility</p:attrName>
                                        </p:attrNameLst>
                                      </p:cBhvr>
                                      <p:to>
                                        <p:strVal val="visible"/>
                                      </p:to>
                                    </p:set>
                                    <p:animEffect transition="in" filter="blinds(horizontal)">
                                      <p:cBhvr>
                                        <p:cTn id="270" dur="300"/>
                                        <p:tgtEl>
                                          <p:spTgt spid="12299">
                                            <p:txEl>
                                              <p:pRg st="3" end="3"/>
                                            </p:txEl>
                                          </p:spTgt>
                                        </p:tgtEl>
                                      </p:cBhvr>
                                    </p:animEffect>
                                  </p:childTnLst>
                                  <p:subTnLst>
                                    <p:audio>
                                      <p:cMediaNode>
                                        <p:cTn display="0" masterRel="sameClick">
                                          <p:stCondLst>
                                            <p:cond evt="begin" delay="0">
                                              <p:tn val="268"/>
                                            </p:cond>
                                          </p:stCondLst>
                                          <p:endCondLst>
                                            <p:cond evt="onStopAudio" delay="0">
                                              <p:tgtEl>
                                                <p:sldTgt/>
                                              </p:tgtEl>
                                            </p:cond>
                                          </p:endCondLst>
                                        </p:cTn>
                                        <p:tgtEl>
                                          <p:sndTgt r:embed="rId8" name="ACRO5.WAV"/>
                                        </p:tgtEl>
                                      </p:cMediaNode>
                                    </p:audio>
                                  </p:subTnLst>
                                </p:cTn>
                              </p:par>
                            </p:childTnLst>
                          </p:cTn>
                        </p:par>
                      </p:childTnLst>
                    </p:cTn>
                  </p:par>
                  <p:par>
                    <p:cTn id="271" fill="hold" nodeType="clickPar">
                      <p:stCondLst>
                        <p:cond delay="indefinite"/>
                      </p:stCondLst>
                      <p:childTnLst>
                        <p:par>
                          <p:cTn id="272" fill="hold" nodeType="withGroup">
                            <p:stCondLst>
                              <p:cond delay="0"/>
                            </p:stCondLst>
                            <p:childTnLst>
                              <p:par>
                                <p:cTn id="273" presetID="3" presetClass="entr" presetSubtype="10" fill="hold" grpId="0" nodeType="clickEffect">
                                  <p:stCondLst>
                                    <p:cond delay="0"/>
                                  </p:stCondLst>
                                  <p:iterate type="wd">
                                    <p:tmPct val="100000"/>
                                  </p:iterate>
                                  <p:childTnLst>
                                    <p:set>
                                      <p:cBhvr>
                                        <p:cTn id="274" dur="1" fill="hold">
                                          <p:stCondLst>
                                            <p:cond delay="0"/>
                                          </p:stCondLst>
                                        </p:cTn>
                                        <p:tgtEl>
                                          <p:spTgt spid="12299">
                                            <p:txEl>
                                              <p:pRg st="5" end="5"/>
                                            </p:txEl>
                                          </p:spTgt>
                                        </p:tgtEl>
                                        <p:attrNameLst>
                                          <p:attrName>style.visibility</p:attrName>
                                        </p:attrNameLst>
                                      </p:cBhvr>
                                      <p:to>
                                        <p:strVal val="visible"/>
                                      </p:to>
                                    </p:set>
                                    <p:animEffect transition="in" filter="blinds(horizontal)">
                                      <p:cBhvr>
                                        <p:cTn id="275" dur="300"/>
                                        <p:tgtEl>
                                          <p:spTgt spid="12299">
                                            <p:txEl>
                                              <p:pRg st="5" end="5"/>
                                            </p:txEl>
                                          </p:spTgt>
                                        </p:tgtEl>
                                      </p:cBhvr>
                                    </p:animEffect>
                                  </p:childTnLst>
                                  <p:subTnLst>
                                    <p:audio>
                                      <p:cMediaNode>
                                        <p:cTn display="0" masterRel="sameClick">
                                          <p:stCondLst>
                                            <p:cond evt="begin" delay="0">
                                              <p:tn val="273"/>
                                            </p:cond>
                                          </p:stCondLst>
                                          <p:endCondLst>
                                            <p:cond evt="onStopAudio" delay="0">
                                              <p:tgtEl>
                                                <p:sldTgt/>
                                              </p:tgtEl>
                                            </p:cond>
                                          </p:endCondLst>
                                        </p:cTn>
                                        <p:tgtEl>
                                          <p:sndTgt r:embed="rId8" name="ACRO5.WAV"/>
                                        </p:tgtEl>
                                      </p:cMediaNode>
                                    </p:audio>
                                  </p:subTnLst>
                                </p:cTn>
                              </p:par>
                            </p:childTnLst>
                          </p:cTn>
                        </p:par>
                      </p:childTnLst>
                    </p:cTn>
                  </p:par>
                  <p:par>
                    <p:cTn id="276" fill="hold" nodeType="clickPar">
                      <p:stCondLst>
                        <p:cond delay="indefinite"/>
                      </p:stCondLst>
                      <p:childTnLst>
                        <p:par>
                          <p:cTn id="277" fill="hold" nodeType="withGroup">
                            <p:stCondLst>
                              <p:cond delay="0"/>
                            </p:stCondLst>
                            <p:childTnLst>
                              <p:par>
                                <p:cTn id="278" presetID="3" presetClass="entr" presetSubtype="10" fill="hold" grpId="0" nodeType="clickEffect">
                                  <p:stCondLst>
                                    <p:cond delay="0"/>
                                  </p:stCondLst>
                                  <p:iterate type="wd">
                                    <p:tmPct val="100000"/>
                                  </p:iterate>
                                  <p:childTnLst>
                                    <p:set>
                                      <p:cBhvr>
                                        <p:cTn id="279" dur="1" fill="hold">
                                          <p:stCondLst>
                                            <p:cond delay="0"/>
                                          </p:stCondLst>
                                        </p:cTn>
                                        <p:tgtEl>
                                          <p:spTgt spid="12299">
                                            <p:txEl>
                                              <p:pRg st="6" end="6"/>
                                            </p:txEl>
                                          </p:spTgt>
                                        </p:tgtEl>
                                        <p:attrNameLst>
                                          <p:attrName>style.visibility</p:attrName>
                                        </p:attrNameLst>
                                      </p:cBhvr>
                                      <p:to>
                                        <p:strVal val="visible"/>
                                      </p:to>
                                    </p:set>
                                    <p:animEffect transition="in" filter="blinds(horizontal)">
                                      <p:cBhvr>
                                        <p:cTn id="280" dur="300"/>
                                        <p:tgtEl>
                                          <p:spTgt spid="12299">
                                            <p:txEl>
                                              <p:pRg st="6" end="6"/>
                                            </p:txEl>
                                          </p:spTgt>
                                        </p:tgtEl>
                                      </p:cBhvr>
                                    </p:animEffect>
                                  </p:childTnLst>
                                  <p:subTnLst>
                                    <p:audio>
                                      <p:cMediaNode>
                                        <p:cTn display="0" masterRel="sameClick">
                                          <p:stCondLst>
                                            <p:cond evt="begin" delay="0">
                                              <p:tn val="278"/>
                                            </p:cond>
                                          </p:stCondLst>
                                          <p:endCondLst>
                                            <p:cond evt="onStopAudio" delay="0">
                                              <p:tgtEl>
                                                <p:sldTgt/>
                                              </p:tgtEl>
                                            </p:cond>
                                          </p:endCondLst>
                                        </p:cTn>
                                        <p:tgtEl>
                                          <p:sndTgt r:embed="rId8" name="ACRO5.WAV"/>
                                        </p:tgtEl>
                                      </p:cMediaNode>
                                    </p:audio>
                                  </p:subTnLst>
                                </p:cTn>
                              </p:par>
                            </p:childTnLst>
                          </p:cTn>
                        </p:par>
                      </p:childTnLst>
                    </p:cTn>
                  </p:par>
                  <p:par>
                    <p:cTn id="281" fill="hold" nodeType="clickPar">
                      <p:stCondLst>
                        <p:cond delay="indefinite"/>
                      </p:stCondLst>
                      <p:childTnLst>
                        <p:par>
                          <p:cTn id="282" fill="hold" nodeType="withGroup">
                            <p:stCondLst>
                              <p:cond delay="0"/>
                            </p:stCondLst>
                            <p:childTnLst>
                              <p:par>
                                <p:cTn id="283" presetID="3" presetClass="entr" presetSubtype="10" fill="hold" grpId="0" nodeType="clickEffect">
                                  <p:stCondLst>
                                    <p:cond delay="0"/>
                                  </p:stCondLst>
                                  <p:iterate type="wd">
                                    <p:tmPct val="100000"/>
                                  </p:iterate>
                                  <p:childTnLst>
                                    <p:set>
                                      <p:cBhvr>
                                        <p:cTn id="284" dur="1" fill="hold">
                                          <p:stCondLst>
                                            <p:cond delay="0"/>
                                          </p:stCondLst>
                                        </p:cTn>
                                        <p:tgtEl>
                                          <p:spTgt spid="12299">
                                            <p:txEl>
                                              <p:pRg st="7" end="7"/>
                                            </p:txEl>
                                          </p:spTgt>
                                        </p:tgtEl>
                                        <p:attrNameLst>
                                          <p:attrName>style.visibility</p:attrName>
                                        </p:attrNameLst>
                                      </p:cBhvr>
                                      <p:to>
                                        <p:strVal val="visible"/>
                                      </p:to>
                                    </p:set>
                                    <p:animEffect transition="in" filter="blinds(horizontal)">
                                      <p:cBhvr>
                                        <p:cTn id="285" dur="300"/>
                                        <p:tgtEl>
                                          <p:spTgt spid="12299">
                                            <p:txEl>
                                              <p:pRg st="7" end="7"/>
                                            </p:txEl>
                                          </p:spTgt>
                                        </p:tgtEl>
                                      </p:cBhvr>
                                    </p:animEffect>
                                  </p:childTnLst>
                                  <p:subTnLst>
                                    <p:audio>
                                      <p:cMediaNode>
                                        <p:cTn display="0" masterRel="sameClick">
                                          <p:stCondLst>
                                            <p:cond evt="begin" delay="0">
                                              <p:tn val="283"/>
                                            </p:cond>
                                          </p:stCondLst>
                                          <p:endCondLst>
                                            <p:cond evt="onStopAudio" delay="0">
                                              <p:tgtEl>
                                                <p:sldTgt/>
                                              </p:tgtEl>
                                            </p:cond>
                                          </p:endCondLst>
                                        </p:cTn>
                                        <p:tgtEl>
                                          <p:sndTgt r:embed="rId8" name="ACRO5.WAV"/>
                                        </p:tgtEl>
                                      </p:cMediaNode>
                                    </p:audio>
                                  </p:subTnLst>
                                </p:cTn>
                              </p:par>
                            </p:childTnLst>
                          </p:cTn>
                        </p:par>
                      </p:childTnLst>
                    </p:cTn>
                  </p:par>
                  <p:par>
                    <p:cTn id="286" fill="hold" nodeType="clickPar">
                      <p:stCondLst>
                        <p:cond delay="indefinite"/>
                      </p:stCondLst>
                      <p:childTnLst>
                        <p:par>
                          <p:cTn id="287" fill="hold" nodeType="withGroup">
                            <p:stCondLst>
                              <p:cond delay="0"/>
                            </p:stCondLst>
                            <p:childTnLst>
                              <p:par>
                                <p:cTn id="288" presetID="3" presetClass="entr" presetSubtype="10" fill="hold" grpId="0" nodeType="clickEffect">
                                  <p:stCondLst>
                                    <p:cond delay="0"/>
                                  </p:stCondLst>
                                  <p:iterate type="wd">
                                    <p:tmPct val="100000"/>
                                  </p:iterate>
                                  <p:childTnLst>
                                    <p:set>
                                      <p:cBhvr>
                                        <p:cTn id="289" dur="1" fill="hold">
                                          <p:stCondLst>
                                            <p:cond delay="0"/>
                                          </p:stCondLst>
                                        </p:cTn>
                                        <p:tgtEl>
                                          <p:spTgt spid="12299">
                                            <p:txEl>
                                              <p:pRg st="10" end="10"/>
                                            </p:txEl>
                                          </p:spTgt>
                                        </p:tgtEl>
                                        <p:attrNameLst>
                                          <p:attrName>style.visibility</p:attrName>
                                        </p:attrNameLst>
                                      </p:cBhvr>
                                      <p:to>
                                        <p:strVal val="visible"/>
                                      </p:to>
                                    </p:set>
                                    <p:animEffect transition="in" filter="blinds(horizontal)">
                                      <p:cBhvr>
                                        <p:cTn id="290" dur="300"/>
                                        <p:tgtEl>
                                          <p:spTgt spid="12299">
                                            <p:txEl>
                                              <p:pRg st="10" end="10"/>
                                            </p:txEl>
                                          </p:spTgt>
                                        </p:tgtEl>
                                      </p:cBhvr>
                                    </p:animEffect>
                                  </p:childTnLst>
                                  <p:subTnLst>
                                    <p:audio>
                                      <p:cMediaNode>
                                        <p:cTn display="0" masterRel="sameClick">
                                          <p:stCondLst>
                                            <p:cond evt="begin" delay="0">
                                              <p:tn val="288"/>
                                            </p:cond>
                                          </p:stCondLst>
                                          <p:endCondLst>
                                            <p:cond evt="onStopAudio" delay="0">
                                              <p:tgtEl>
                                                <p:sldTgt/>
                                              </p:tgtEl>
                                            </p:cond>
                                          </p:endCondLst>
                                        </p:cTn>
                                        <p:tgtEl>
                                          <p:sndTgt r:embed="rId8" name="ACRO5.WAV"/>
                                        </p:tgtEl>
                                      </p:cMediaNode>
                                    </p:audio>
                                  </p:subTnLst>
                                </p:cTn>
                              </p:par>
                            </p:childTnLst>
                          </p:cTn>
                        </p:par>
                      </p:childTnLst>
                    </p:cTn>
                  </p:par>
                  <p:par>
                    <p:cTn id="291" fill="hold" nodeType="clickPar">
                      <p:stCondLst>
                        <p:cond delay="indefinite"/>
                      </p:stCondLst>
                      <p:childTnLst>
                        <p:par>
                          <p:cTn id="292" fill="hold" nodeType="withGroup">
                            <p:stCondLst>
                              <p:cond delay="0"/>
                            </p:stCondLst>
                            <p:childTnLst>
                              <p:par>
                                <p:cTn id="293" presetID="3" presetClass="entr" presetSubtype="10" fill="hold" grpId="0" nodeType="clickEffect">
                                  <p:stCondLst>
                                    <p:cond delay="0"/>
                                  </p:stCondLst>
                                  <p:iterate type="wd">
                                    <p:tmPct val="100000"/>
                                  </p:iterate>
                                  <p:childTnLst>
                                    <p:set>
                                      <p:cBhvr>
                                        <p:cTn id="294" dur="1" fill="hold">
                                          <p:stCondLst>
                                            <p:cond delay="0"/>
                                          </p:stCondLst>
                                        </p:cTn>
                                        <p:tgtEl>
                                          <p:spTgt spid="12299">
                                            <p:txEl>
                                              <p:pRg st="13" end="13"/>
                                            </p:txEl>
                                          </p:spTgt>
                                        </p:tgtEl>
                                        <p:attrNameLst>
                                          <p:attrName>style.visibility</p:attrName>
                                        </p:attrNameLst>
                                      </p:cBhvr>
                                      <p:to>
                                        <p:strVal val="visible"/>
                                      </p:to>
                                    </p:set>
                                    <p:animEffect transition="in" filter="blinds(horizontal)">
                                      <p:cBhvr>
                                        <p:cTn id="295" dur="300"/>
                                        <p:tgtEl>
                                          <p:spTgt spid="12299">
                                            <p:txEl>
                                              <p:pRg st="13" end="13"/>
                                            </p:txEl>
                                          </p:spTgt>
                                        </p:tgtEl>
                                      </p:cBhvr>
                                    </p:animEffect>
                                  </p:childTnLst>
                                  <p:subTnLst>
                                    <p:audio>
                                      <p:cMediaNode>
                                        <p:cTn display="0" masterRel="sameClick">
                                          <p:stCondLst>
                                            <p:cond evt="begin" delay="0">
                                              <p:tn val="293"/>
                                            </p:cond>
                                          </p:stCondLst>
                                          <p:endCondLst>
                                            <p:cond evt="onStopAudio" delay="0">
                                              <p:tgtEl>
                                                <p:sldTgt/>
                                              </p:tgtEl>
                                            </p:cond>
                                          </p:endCondLst>
                                        </p:cTn>
                                        <p:tgtEl>
                                          <p:sndTgt r:embed="rId8" name="ACRO5.WAV"/>
                                        </p:tgtEl>
                                      </p:cMediaNode>
                                    </p:audio>
                                  </p:subTnLst>
                                </p:cTn>
                              </p:par>
                            </p:childTnLst>
                          </p:cTn>
                        </p:par>
                      </p:childTnLst>
                    </p:cTn>
                  </p:par>
                  <p:par>
                    <p:cTn id="296" fill="hold" nodeType="clickPar">
                      <p:stCondLst>
                        <p:cond delay="indefinite"/>
                      </p:stCondLst>
                      <p:childTnLst>
                        <p:par>
                          <p:cTn id="297" fill="hold" nodeType="withGroup">
                            <p:stCondLst>
                              <p:cond delay="0"/>
                            </p:stCondLst>
                            <p:childTnLst>
                              <p:par>
                                <p:cTn id="298" presetID="3" presetClass="entr" presetSubtype="10" fill="hold" grpId="0" nodeType="clickEffect">
                                  <p:stCondLst>
                                    <p:cond delay="0"/>
                                  </p:stCondLst>
                                  <p:iterate type="wd">
                                    <p:tmPct val="100000"/>
                                  </p:iterate>
                                  <p:childTnLst>
                                    <p:set>
                                      <p:cBhvr>
                                        <p:cTn id="299" dur="1" fill="hold">
                                          <p:stCondLst>
                                            <p:cond delay="0"/>
                                          </p:stCondLst>
                                        </p:cTn>
                                        <p:tgtEl>
                                          <p:spTgt spid="12299">
                                            <p:txEl>
                                              <p:pRg st="14" end="14"/>
                                            </p:txEl>
                                          </p:spTgt>
                                        </p:tgtEl>
                                        <p:attrNameLst>
                                          <p:attrName>style.visibility</p:attrName>
                                        </p:attrNameLst>
                                      </p:cBhvr>
                                      <p:to>
                                        <p:strVal val="visible"/>
                                      </p:to>
                                    </p:set>
                                    <p:animEffect transition="in" filter="blinds(horizontal)">
                                      <p:cBhvr>
                                        <p:cTn id="300" dur="300"/>
                                        <p:tgtEl>
                                          <p:spTgt spid="12299">
                                            <p:txEl>
                                              <p:pRg st="14" end="14"/>
                                            </p:txEl>
                                          </p:spTgt>
                                        </p:tgtEl>
                                      </p:cBhvr>
                                    </p:animEffect>
                                  </p:childTnLst>
                                  <p:subTnLst>
                                    <p:audio>
                                      <p:cMediaNode>
                                        <p:cTn display="0" masterRel="sameClick">
                                          <p:stCondLst>
                                            <p:cond evt="begin" delay="0">
                                              <p:tn val="298"/>
                                            </p:cond>
                                          </p:stCondLst>
                                          <p:endCondLst>
                                            <p:cond evt="onStopAudio" delay="0">
                                              <p:tgtEl>
                                                <p:sldTgt/>
                                              </p:tgtEl>
                                            </p:cond>
                                          </p:endCondLst>
                                        </p:cTn>
                                        <p:tgtEl>
                                          <p:sndTgt r:embed="rId8" name="ACRO5.WAV"/>
                                        </p:tgtEl>
                                      </p:cMediaNode>
                                    </p:audio>
                                  </p:subTnLst>
                                </p:cTn>
                              </p:par>
                            </p:childTnLst>
                          </p:cTn>
                        </p:par>
                      </p:childTnLst>
                    </p:cTn>
                  </p:par>
                  <p:par>
                    <p:cTn id="301" fill="hold" nodeType="clickPar">
                      <p:stCondLst>
                        <p:cond delay="indefinite"/>
                      </p:stCondLst>
                      <p:childTnLst>
                        <p:par>
                          <p:cTn id="302" fill="hold" nodeType="withGroup">
                            <p:stCondLst>
                              <p:cond delay="0"/>
                            </p:stCondLst>
                            <p:childTnLst>
                              <p:par>
                                <p:cTn id="303" presetID="3" presetClass="entr" presetSubtype="10" fill="hold" grpId="0" nodeType="clickEffect">
                                  <p:stCondLst>
                                    <p:cond delay="0"/>
                                  </p:stCondLst>
                                  <p:iterate type="wd">
                                    <p:tmPct val="100000"/>
                                  </p:iterate>
                                  <p:childTnLst>
                                    <p:set>
                                      <p:cBhvr>
                                        <p:cTn id="304" dur="1" fill="hold">
                                          <p:stCondLst>
                                            <p:cond delay="0"/>
                                          </p:stCondLst>
                                        </p:cTn>
                                        <p:tgtEl>
                                          <p:spTgt spid="12299">
                                            <p:txEl>
                                              <p:pRg st="15" end="15"/>
                                            </p:txEl>
                                          </p:spTgt>
                                        </p:tgtEl>
                                        <p:attrNameLst>
                                          <p:attrName>style.visibility</p:attrName>
                                        </p:attrNameLst>
                                      </p:cBhvr>
                                      <p:to>
                                        <p:strVal val="visible"/>
                                      </p:to>
                                    </p:set>
                                    <p:animEffect transition="in" filter="blinds(horizontal)">
                                      <p:cBhvr>
                                        <p:cTn id="305" dur="300"/>
                                        <p:tgtEl>
                                          <p:spTgt spid="12299">
                                            <p:txEl>
                                              <p:pRg st="15" end="15"/>
                                            </p:txEl>
                                          </p:spTgt>
                                        </p:tgtEl>
                                      </p:cBhvr>
                                    </p:animEffect>
                                  </p:childTnLst>
                                  <p:subTnLst>
                                    <p:audio>
                                      <p:cMediaNode>
                                        <p:cTn display="0" masterRel="sameClick">
                                          <p:stCondLst>
                                            <p:cond evt="begin" delay="0">
                                              <p:tn val="303"/>
                                            </p:cond>
                                          </p:stCondLst>
                                          <p:endCondLst>
                                            <p:cond evt="onStopAudio" delay="0">
                                              <p:tgtEl>
                                                <p:sldTgt/>
                                              </p:tgtEl>
                                            </p:cond>
                                          </p:endCondLst>
                                        </p:cTn>
                                        <p:tgtEl>
                                          <p:sndTgt r:embed="rId8" name="ACRO5.WAV"/>
                                        </p:tgtEl>
                                      </p:cMediaNode>
                                    </p:audio>
                                  </p:subTnLst>
                                </p:cTn>
                              </p:par>
                            </p:childTnLst>
                          </p:cTn>
                        </p:par>
                      </p:childTnLst>
                    </p:cTn>
                  </p:par>
                  <p:par>
                    <p:cTn id="306" fill="hold" nodeType="clickPar">
                      <p:stCondLst>
                        <p:cond delay="indefinite"/>
                      </p:stCondLst>
                      <p:childTnLst>
                        <p:par>
                          <p:cTn id="307" fill="hold" nodeType="withGroup">
                            <p:stCondLst>
                              <p:cond delay="0"/>
                            </p:stCondLst>
                            <p:childTnLst>
                              <p:par>
                                <p:cTn id="308" presetID="3" presetClass="entr" presetSubtype="10" fill="hold" grpId="0" nodeType="clickEffect">
                                  <p:stCondLst>
                                    <p:cond delay="0"/>
                                  </p:stCondLst>
                                  <p:iterate type="wd">
                                    <p:tmPct val="100000"/>
                                  </p:iterate>
                                  <p:childTnLst>
                                    <p:set>
                                      <p:cBhvr>
                                        <p:cTn id="309" dur="1" fill="hold">
                                          <p:stCondLst>
                                            <p:cond delay="0"/>
                                          </p:stCondLst>
                                        </p:cTn>
                                        <p:tgtEl>
                                          <p:spTgt spid="12299">
                                            <p:txEl>
                                              <p:pRg st="16" end="16"/>
                                            </p:txEl>
                                          </p:spTgt>
                                        </p:tgtEl>
                                        <p:attrNameLst>
                                          <p:attrName>style.visibility</p:attrName>
                                        </p:attrNameLst>
                                      </p:cBhvr>
                                      <p:to>
                                        <p:strVal val="visible"/>
                                      </p:to>
                                    </p:set>
                                    <p:animEffect transition="in" filter="blinds(horizontal)">
                                      <p:cBhvr>
                                        <p:cTn id="310" dur="300"/>
                                        <p:tgtEl>
                                          <p:spTgt spid="12299">
                                            <p:txEl>
                                              <p:pRg st="16" end="16"/>
                                            </p:txEl>
                                          </p:spTgt>
                                        </p:tgtEl>
                                      </p:cBhvr>
                                    </p:animEffect>
                                  </p:childTnLst>
                                  <p:subTnLst>
                                    <p:audio>
                                      <p:cMediaNode>
                                        <p:cTn display="0" masterRel="sameClick">
                                          <p:stCondLst>
                                            <p:cond evt="begin" delay="0">
                                              <p:tn val="308"/>
                                            </p:cond>
                                          </p:stCondLst>
                                          <p:endCondLst>
                                            <p:cond evt="onStopAudio" delay="0">
                                              <p:tgtEl>
                                                <p:sldTgt/>
                                              </p:tgtEl>
                                            </p:cond>
                                          </p:endCondLst>
                                        </p:cTn>
                                        <p:tgtEl>
                                          <p:sndTgt r:embed="rId8" name="ACRO5.WAV"/>
                                        </p:tgtEl>
                                      </p:cMediaNode>
                                    </p:audio>
                                  </p:subTnLst>
                                </p:cTn>
                              </p:par>
                            </p:childTnLst>
                          </p:cTn>
                        </p:par>
                      </p:childTnLst>
                    </p:cTn>
                  </p:par>
                  <p:par>
                    <p:cTn id="311" fill="hold" nodeType="clickPar">
                      <p:stCondLst>
                        <p:cond delay="indefinite"/>
                      </p:stCondLst>
                      <p:childTnLst>
                        <p:par>
                          <p:cTn id="312" fill="hold" nodeType="withGroup">
                            <p:stCondLst>
                              <p:cond delay="0"/>
                            </p:stCondLst>
                            <p:childTnLst>
                              <p:par>
                                <p:cTn id="313" presetID="3" presetClass="entr" presetSubtype="10" fill="hold" grpId="0" nodeType="clickEffect">
                                  <p:stCondLst>
                                    <p:cond delay="0"/>
                                  </p:stCondLst>
                                  <p:iterate type="wd">
                                    <p:tmPct val="100000"/>
                                  </p:iterate>
                                  <p:childTnLst>
                                    <p:set>
                                      <p:cBhvr>
                                        <p:cTn id="314" dur="1" fill="hold">
                                          <p:stCondLst>
                                            <p:cond delay="0"/>
                                          </p:stCondLst>
                                        </p:cTn>
                                        <p:tgtEl>
                                          <p:spTgt spid="12299">
                                            <p:txEl>
                                              <p:pRg st="17" end="17"/>
                                            </p:txEl>
                                          </p:spTgt>
                                        </p:tgtEl>
                                        <p:attrNameLst>
                                          <p:attrName>style.visibility</p:attrName>
                                        </p:attrNameLst>
                                      </p:cBhvr>
                                      <p:to>
                                        <p:strVal val="visible"/>
                                      </p:to>
                                    </p:set>
                                    <p:animEffect transition="in" filter="blinds(horizontal)">
                                      <p:cBhvr>
                                        <p:cTn id="315" dur="300"/>
                                        <p:tgtEl>
                                          <p:spTgt spid="12299">
                                            <p:txEl>
                                              <p:pRg st="17" end="17"/>
                                            </p:txEl>
                                          </p:spTgt>
                                        </p:tgtEl>
                                      </p:cBhvr>
                                    </p:animEffect>
                                  </p:childTnLst>
                                  <p:subTnLst>
                                    <p:audio>
                                      <p:cMediaNode>
                                        <p:cTn display="0" masterRel="sameClick">
                                          <p:stCondLst>
                                            <p:cond evt="begin" delay="0">
                                              <p:tn val="313"/>
                                            </p:cond>
                                          </p:stCondLst>
                                          <p:endCondLst>
                                            <p:cond evt="onStopAudio" delay="0">
                                              <p:tgtEl>
                                                <p:sldTgt/>
                                              </p:tgtEl>
                                            </p:cond>
                                          </p:endCondLst>
                                        </p:cTn>
                                        <p:tgtEl>
                                          <p:sndTgt r:embed="rId8" name="ACRO5.WAV"/>
                                        </p:tgtEl>
                                      </p:cMediaNode>
                                    </p:audio>
                                  </p:subTnLst>
                                </p:cTn>
                              </p:par>
                            </p:childTnLst>
                          </p:cTn>
                        </p:par>
                      </p:childTnLst>
                    </p:cTn>
                  </p:par>
                  <p:par>
                    <p:cTn id="316" fill="hold" nodeType="clickPar">
                      <p:stCondLst>
                        <p:cond delay="indefinite"/>
                      </p:stCondLst>
                      <p:childTnLst>
                        <p:par>
                          <p:cTn id="317" fill="hold" nodeType="withGroup">
                            <p:stCondLst>
                              <p:cond delay="0"/>
                            </p:stCondLst>
                            <p:childTnLst>
                              <p:par>
                                <p:cTn id="318" presetID="3" presetClass="entr" presetSubtype="10" fill="hold" grpId="0" nodeType="clickEffect">
                                  <p:stCondLst>
                                    <p:cond delay="0"/>
                                  </p:stCondLst>
                                  <p:iterate type="wd">
                                    <p:tmPct val="100000"/>
                                  </p:iterate>
                                  <p:childTnLst>
                                    <p:set>
                                      <p:cBhvr>
                                        <p:cTn id="319" dur="1" fill="hold">
                                          <p:stCondLst>
                                            <p:cond delay="0"/>
                                          </p:stCondLst>
                                        </p:cTn>
                                        <p:tgtEl>
                                          <p:spTgt spid="12299">
                                            <p:txEl>
                                              <p:pRg st="19" end="19"/>
                                            </p:txEl>
                                          </p:spTgt>
                                        </p:tgtEl>
                                        <p:attrNameLst>
                                          <p:attrName>style.visibility</p:attrName>
                                        </p:attrNameLst>
                                      </p:cBhvr>
                                      <p:to>
                                        <p:strVal val="visible"/>
                                      </p:to>
                                    </p:set>
                                    <p:animEffect transition="in" filter="blinds(horizontal)">
                                      <p:cBhvr>
                                        <p:cTn id="320" dur="300"/>
                                        <p:tgtEl>
                                          <p:spTgt spid="12299">
                                            <p:txEl>
                                              <p:pRg st="19" end="19"/>
                                            </p:txEl>
                                          </p:spTgt>
                                        </p:tgtEl>
                                      </p:cBhvr>
                                    </p:animEffect>
                                  </p:childTnLst>
                                  <p:subTnLst>
                                    <p:audio>
                                      <p:cMediaNode>
                                        <p:cTn display="0" masterRel="sameClick">
                                          <p:stCondLst>
                                            <p:cond evt="begin" delay="0">
                                              <p:tn val="318"/>
                                            </p:cond>
                                          </p:stCondLst>
                                          <p:endCondLst>
                                            <p:cond evt="onStopAudio" delay="0">
                                              <p:tgtEl>
                                                <p:sldTgt/>
                                              </p:tgtEl>
                                            </p:cond>
                                          </p:endCondLst>
                                        </p:cTn>
                                        <p:tgtEl>
                                          <p:sndTgt r:embed="rId8" name="ACRO5.WAV"/>
                                        </p:tgtEl>
                                      </p:cMediaNode>
                                    </p:audio>
                                  </p:subTnLst>
                                </p:cTn>
                              </p:par>
                            </p:childTnLst>
                          </p:cTn>
                        </p:par>
                      </p:childTnLst>
                    </p:cTn>
                  </p:par>
                  <p:par>
                    <p:cTn id="321" fill="hold" nodeType="clickPar">
                      <p:stCondLst>
                        <p:cond delay="indefinite"/>
                      </p:stCondLst>
                      <p:childTnLst>
                        <p:par>
                          <p:cTn id="322" fill="hold" nodeType="withGroup">
                            <p:stCondLst>
                              <p:cond delay="0"/>
                            </p:stCondLst>
                            <p:childTnLst>
                              <p:par>
                                <p:cTn id="323" presetID="3" presetClass="entr" presetSubtype="10" fill="hold" grpId="0" nodeType="clickEffect">
                                  <p:stCondLst>
                                    <p:cond delay="0"/>
                                  </p:stCondLst>
                                  <p:iterate type="lt">
                                    <p:tmPct val="100000"/>
                                  </p:iterate>
                                  <p:childTnLst>
                                    <p:set>
                                      <p:cBhvr>
                                        <p:cTn id="324" dur="1" fill="hold">
                                          <p:stCondLst>
                                            <p:cond delay="0"/>
                                          </p:stCondLst>
                                        </p:cTn>
                                        <p:tgtEl>
                                          <p:spTgt spid="12300">
                                            <p:txEl>
                                              <p:pRg st="0" end="0"/>
                                            </p:txEl>
                                          </p:spTgt>
                                        </p:tgtEl>
                                        <p:attrNameLst>
                                          <p:attrName>style.visibility</p:attrName>
                                        </p:attrNameLst>
                                      </p:cBhvr>
                                      <p:to>
                                        <p:strVal val="visible"/>
                                      </p:to>
                                    </p:set>
                                    <p:animEffect transition="in" filter="blinds(horizontal)">
                                      <p:cBhvr>
                                        <p:cTn id="325" dur="75"/>
                                        <p:tgtEl>
                                          <p:spTgt spid="12300">
                                            <p:txEl>
                                              <p:pRg st="0" end="0"/>
                                            </p:txEl>
                                          </p:spTgt>
                                        </p:tgtEl>
                                      </p:cBhvr>
                                    </p:animEffect>
                                  </p:childTnLst>
                                  <p:subTnLst>
                                    <p:audio>
                                      <p:cMediaNode>
                                        <p:cTn display="0" masterRel="sameClick">
                                          <p:stCondLst>
                                            <p:cond evt="begin" delay="0">
                                              <p:tn val="323"/>
                                            </p:cond>
                                          </p:stCondLst>
                                          <p:endCondLst>
                                            <p:cond evt="onStopAudio" delay="0">
                                              <p:tgtEl>
                                                <p:sldTgt/>
                                              </p:tgtEl>
                                            </p:cond>
                                          </p:endCondLst>
                                        </p:cTn>
                                        <p:tgtEl>
                                          <p:sndTgt r:embed="rId8" name="ACRO5.WAV"/>
                                        </p:tgtEl>
                                      </p:cMediaNode>
                                    </p:audio>
                                  </p:subTnLst>
                                </p:cTn>
                              </p:par>
                            </p:childTnLst>
                          </p:cTn>
                        </p:par>
                      </p:childTnLst>
                    </p:cTn>
                  </p:par>
                  <p:par>
                    <p:cTn id="326" fill="hold" nodeType="clickPar">
                      <p:stCondLst>
                        <p:cond delay="indefinite"/>
                      </p:stCondLst>
                      <p:childTnLst>
                        <p:par>
                          <p:cTn id="327" fill="hold" nodeType="withGroup">
                            <p:stCondLst>
                              <p:cond delay="0"/>
                            </p:stCondLst>
                            <p:childTnLst>
                              <p:par>
                                <p:cTn id="328" presetID="3" presetClass="entr" presetSubtype="10" fill="hold" grpId="0" nodeType="clickEffect">
                                  <p:stCondLst>
                                    <p:cond delay="0"/>
                                  </p:stCondLst>
                                  <p:iterate type="lt">
                                    <p:tmPct val="100000"/>
                                  </p:iterate>
                                  <p:childTnLst>
                                    <p:set>
                                      <p:cBhvr>
                                        <p:cTn id="329" dur="1" fill="hold">
                                          <p:stCondLst>
                                            <p:cond delay="0"/>
                                          </p:stCondLst>
                                        </p:cTn>
                                        <p:tgtEl>
                                          <p:spTgt spid="12301">
                                            <p:txEl>
                                              <p:pRg st="0" end="0"/>
                                            </p:txEl>
                                          </p:spTgt>
                                        </p:tgtEl>
                                        <p:attrNameLst>
                                          <p:attrName>style.visibility</p:attrName>
                                        </p:attrNameLst>
                                      </p:cBhvr>
                                      <p:to>
                                        <p:strVal val="visible"/>
                                      </p:to>
                                    </p:set>
                                    <p:animEffect transition="in" filter="blinds(horizontal)">
                                      <p:cBhvr>
                                        <p:cTn id="330" dur="75"/>
                                        <p:tgtEl>
                                          <p:spTgt spid="12301">
                                            <p:txEl>
                                              <p:pRg st="0" end="0"/>
                                            </p:txEl>
                                          </p:spTgt>
                                        </p:tgtEl>
                                      </p:cBhvr>
                                    </p:animEffect>
                                  </p:childTnLst>
                                  <p:subTnLst>
                                    <p:audio>
                                      <p:cMediaNode>
                                        <p:cTn display="0" masterRel="sameClick">
                                          <p:stCondLst>
                                            <p:cond evt="begin" delay="0">
                                              <p:tn val="328"/>
                                            </p:cond>
                                          </p:stCondLst>
                                          <p:endCondLst>
                                            <p:cond evt="onStopAudio" delay="0">
                                              <p:tgtEl>
                                                <p:sldTgt/>
                                              </p:tgtEl>
                                            </p:cond>
                                          </p:endCondLst>
                                        </p:cTn>
                                        <p:tgtEl>
                                          <p:sndTgt r:embed="rId5" name="J_SWIM1.WAV"/>
                                        </p:tgtEl>
                                      </p:cMediaNode>
                                    </p:audio>
                                  </p:subTnLst>
                                </p:cTn>
                              </p:par>
                            </p:childTnLst>
                          </p:cTn>
                        </p:par>
                      </p:childTnLst>
                    </p:cTn>
                  </p:par>
                  <p:par>
                    <p:cTn id="331" fill="hold" nodeType="clickPar">
                      <p:stCondLst>
                        <p:cond delay="indefinite"/>
                      </p:stCondLst>
                      <p:childTnLst>
                        <p:par>
                          <p:cTn id="332" fill="hold" nodeType="withGroup">
                            <p:stCondLst>
                              <p:cond delay="0"/>
                            </p:stCondLst>
                            <p:childTnLst>
                              <p:par>
                                <p:cTn id="333" presetID="3" presetClass="entr" presetSubtype="10" fill="hold" grpId="0" nodeType="clickEffect">
                                  <p:stCondLst>
                                    <p:cond delay="0"/>
                                  </p:stCondLst>
                                  <p:iterate type="lt">
                                    <p:tmPct val="100000"/>
                                  </p:iterate>
                                  <p:childTnLst>
                                    <p:set>
                                      <p:cBhvr>
                                        <p:cTn id="334" dur="1" fill="hold">
                                          <p:stCondLst>
                                            <p:cond delay="0"/>
                                          </p:stCondLst>
                                        </p:cTn>
                                        <p:tgtEl>
                                          <p:spTgt spid="12301">
                                            <p:txEl>
                                              <p:pRg st="5" end="5"/>
                                            </p:txEl>
                                          </p:spTgt>
                                        </p:tgtEl>
                                        <p:attrNameLst>
                                          <p:attrName>style.visibility</p:attrName>
                                        </p:attrNameLst>
                                      </p:cBhvr>
                                      <p:to>
                                        <p:strVal val="visible"/>
                                      </p:to>
                                    </p:set>
                                    <p:animEffect transition="in" filter="blinds(horizontal)">
                                      <p:cBhvr>
                                        <p:cTn id="335" dur="75"/>
                                        <p:tgtEl>
                                          <p:spTgt spid="12301">
                                            <p:txEl>
                                              <p:pRg st="5" end="5"/>
                                            </p:txEl>
                                          </p:spTgt>
                                        </p:tgtEl>
                                      </p:cBhvr>
                                    </p:animEffect>
                                  </p:childTnLst>
                                  <p:subTnLst>
                                    <p:audio>
                                      <p:cMediaNode>
                                        <p:cTn display="0" masterRel="sameClick">
                                          <p:stCondLst>
                                            <p:cond evt="begin" delay="0">
                                              <p:tn val="333"/>
                                            </p:cond>
                                          </p:stCondLst>
                                          <p:endCondLst>
                                            <p:cond evt="onStopAudio" delay="0">
                                              <p:tgtEl>
                                                <p:sldTgt/>
                                              </p:tgtEl>
                                            </p:cond>
                                          </p:endCondLst>
                                        </p:cTn>
                                        <p:tgtEl>
                                          <p:sndTgt r:embed="rId5"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autoUpdateAnimBg="0"/>
      <p:bldP spid="12290" grpId="0" build="p" autoUpdateAnimBg="0"/>
      <p:bldP spid="12291" grpId="0" build="p" autoUpdateAnimBg="0"/>
      <p:bldP spid="12292" grpId="0" build="p" autoUpdateAnimBg="0"/>
      <p:bldP spid="12293" grpId="0" build="p" autoUpdateAnimBg="0"/>
      <p:bldP spid="12294" grpId="0" build="p" autoUpdateAnimBg="0"/>
      <p:bldP spid="12295" grpId="0" build="p" autoUpdateAnimBg="0"/>
      <p:bldP spid="12296" grpId="0" build="p" autoUpdateAnimBg="0"/>
      <p:bldP spid="12297" grpId="0" build="p" autoUpdateAnimBg="0"/>
      <p:bldP spid="12298" grpId="0" build="p" autoUpdateAnimBg="0"/>
      <p:bldP spid="12299" grpId="0" build="p" autoUpdateAnimBg="0"/>
      <p:bldP spid="12300" grpId="0" build="p" autoUpdateAnimBg="0"/>
      <p:bldP spid="12301" grpId="0" build="p" autoUpdateAnimBg="0"/>
    </p:bldLst>
  </p:timing>
</p:sld>
</file>

<file path=ppt/theme/theme1.xml><?xml version="1.0" encoding="utf-8"?>
<a:theme xmlns:a="http://schemas.openxmlformats.org/drawingml/2006/main" name="Brauner Marmor">
  <a:themeElements>
    <a:clrScheme name="Brauner Marmor 1">
      <a:dk1>
        <a:srgbClr val="000000"/>
      </a:dk1>
      <a:lt1>
        <a:srgbClr val="EAEAEA"/>
      </a:lt1>
      <a:dk2>
        <a:srgbClr val="996633"/>
      </a:dk2>
      <a:lt2>
        <a:srgbClr val="FFCC66"/>
      </a:lt2>
      <a:accent1>
        <a:srgbClr val="3366FF"/>
      </a:accent1>
      <a:accent2>
        <a:srgbClr val="60371C"/>
      </a:accent2>
      <a:accent3>
        <a:srgbClr val="CAB8AD"/>
      </a:accent3>
      <a:accent4>
        <a:srgbClr val="C8C8C8"/>
      </a:accent4>
      <a:accent5>
        <a:srgbClr val="ADB8FF"/>
      </a:accent5>
      <a:accent6>
        <a:srgbClr val="563118"/>
      </a:accent6>
      <a:hlink>
        <a:srgbClr val="FF0033"/>
      </a:hlink>
      <a:folHlink>
        <a:srgbClr val="CC9967"/>
      </a:folHlink>
    </a:clrScheme>
    <a:fontScheme name="Brauner Marmor">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400" b="0" i="0" u="none" strike="noStrike" baseline="0">
            <a:solidFill>
              <a:schemeClr val="tx1">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400" b="0" i="0" u="none" strike="noStrike" baseline="0">
            <a:solidFill>
              <a:schemeClr val="tx1">
                <a:alpha val="100000"/>
              </a:schemeClr>
            </a:solidFill>
            <a:effectLst/>
            <a:latin typeface="Times New Roman"/>
            <a:cs typeface="Arial"/>
          </a:defRPr>
        </a:defPPr>
      </a:lstStyle>
    </a:lnDef>
  </a:objectDefaults>
  <a:extraClrSchemeLst>
    <a:extraClrScheme>
      <a:clrScheme name="Brauner Marmor 1">
        <a:dk1>
          <a:srgbClr val="000000"/>
        </a:dk1>
        <a:lt1>
          <a:srgbClr val="EAEAEA"/>
        </a:lt1>
        <a:dk2>
          <a:srgbClr val="996633"/>
        </a:dk2>
        <a:lt2>
          <a:srgbClr val="FFCC66"/>
        </a:lt2>
        <a:accent1>
          <a:srgbClr val="3366FF"/>
        </a:accent1>
        <a:accent2>
          <a:srgbClr val="60371C"/>
        </a:accent2>
        <a:accent3>
          <a:srgbClr val="CAB8AD"/>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Brauner Marmor 2">
        <a:dk1>
          <a:srgbClr val="000000"/>
        </a:dk1>
        <a:lt1>
          <a:srgbClr val="EAEAEA"/>
        </a:lt1>
        <a:dk2>
          <a:srgbClr val="CC9900"/>
        </a:dk2>
        <a:lt2>
          <a:srgbClr val="FFCC66"/>
        </a:lt2>
        <a:accent1>
          <a:srgbClr val="FF9933"/>
        </a:accent1>
        <a:accent2>
          <a:srgbClr val="996600"/>
        </a:accent2>
        <a:accent3>
          <a:srgbClr val="E2CAA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Brauner Marmor 3">
        <a:dk1>
          <a:srgbClr val="5F5F5F"/>
        </a:dk1>
        <a:lt1>
          <a:srgbClr val="FFFFFF"/>
        </a:lt1>
        <a:dk2>
          <a:srgbClr val="B2B2B2"/>
        </a:dk2>
        <a:lt2>
          <a:srgbClr val="FFFFFF"/>
        </a:lt2>
        <a:accent1>
          <a:srgbClr val="CBCBCB"/>
        </a:accent1>
        <a:accent2>
          <a:srgbClr val="969696"/>
        </a:accent2>
        <a:accent3>
          <a:srgbClr val="D5D5D5"/>
        </a:accent3>
        <a:accent4>
          <a:srgbClr val="DADADA"/>
        </a:accent4>
        <a:accent5>
          <a:srgbClr val="E2E2E2"/>
        </a:accent5>
        <a:accent6>
          <a:srgbClr val="878787"/>
        </a:accent6>
        <a:hlink>
          <a:srgbClr val="5F5F5F"/>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C:\MSOFFICE\VORLAGEN\Präsentationslayouts\Brauner Marmor.pot</Template>
  <TotalTime>0</TotalTime>
  <Words>5324</Words>
  <Application>Microsoft Office PowerPoint</Application>
  <PresentationFormat>Bildschirmpräsentation (4:3)</PresentationFormat>
  <Paragraphs>810</Paragraphs>
  <Slides>54</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54</vt:i4>
      </vt:variant>
    </vt:vector>
  </HeadingPairs>
  <TitlesOfParts>
    <vt:vector size="62" baseType="lpstr">
      <vt:lpstr>Arial</vt:lpstr>
      <vt:lpstr>Calibri</vt:lpstr>
      <vt:lpstr>Monotype Sorts</vt:lpstr>
      <vt:lpstr>Symbol</vt:lpstr>
      <vt:lpstr>Times New Roman</vt:lpstr>
      <vt:lpstr>Brauner Marmor</vt:lpstr>
      <vt:lpstr>ClipArt</vt:lpstr>
      <vt:lpstr>Diagramm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Einteilung von Gesteinen</vt:lpstr>
      <vt:lpstr>2. Exogene Dynamik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Endogene Dynamik</vt:lpstr>
      <vt:lpstr>PowerPoint-Präsentation</vt:lpstr>
      <vt:lpstr>PowerPoint-Präsentation</vt:lpstr>
      <vt:lpstr>PowerPoint-Präsentation</vt:lpstr>
      <vt:lpstr>PowerPoint-Präsentation</vt:lpstr>
      <vt:lpstr>PowerPoint-Präsentation</vt:lpstr>
      <vt:lpstr>PowerPoint-Präsentation</vt:lpstr>
      <vt:lpstr>Hydrogeologie</vt:lpstr>
      <vt:lpstr>Inhalte aus den Übungen</vt:lpstr>
      <vt:lpstr>PowerPoint-Präsentation</vt:lpstr>
      <vt:lpstr>PowerPoint-Präsentation</vt:lpstr>
      <vt:lpstr>Gesteinskunde</vt:lpstr>
      <vt:lpstr>PowerPoint-Präsentation</vt:lpstr>
      <vt:lpstr>PowerPoint-Präsentation</vt:lpstr>
      <vt:lpstr>PowerPoint-Präsentation</vt:lpstr>
      <vt:lpstr>PowerPoint-Präsentation</vt:lpstr>
      <vt:lpstr>PowerPoint-Präsentation</vt:lpstr>
      <vt:lpstr>PowerPoint-Präsentation</vt:lpstr>
      <vt:lpstr>7. Bodenkunde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Alexander Voigts</dc:creator>
  <cp:lastModifiedBy>Alexander Voigts</cp:lastModifiedBy>
  <cp:revision>45</cp:revision>
  <dcterms:created xsi:type="dcterms:W3CDTF">1995-06-17T23:31:02Z</dcterms:created>
  <dcterms:modified xsi:type="dcterms:W3CDTF">2022-03-20T14:37:48Z</dcterms:modified>
</cp:coreProperties>
</file>