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2049">
            <a:extLst>
              <a:ext uri="{FF2B5EF4-FFF2-40B4-BE49-F238E27FC236}">
                <a16:creationId xmlns:a16="http://schemas.microsoft.com/office/drawing/2014/main" id="{06D2D179-1512-499A-86B2-F4CCE96F8E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5123" name="Rechteck 2050">
            <a:extLst>
              <a:ext uri="{FF2B5EF4-FFF2-40B4-BE49-F238E27FC236}">
                <a16:creationId xmlns:a16="http://schemas.microsoft.com/office/drawing/2014/main" id="{410CF00F-4FE2-4236-A029-7720D935876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de-DE" altLang="de-DE"/>
          </a:p>
        </p:txBody>
      </p:sp>
      <p:sp>
        <p:nvSpPr>
          <p:cNvPr id="5124" name="Rechteck 2051">
            <a:extLst>
              <a:ext uri="{FF2B5EF4-FFF2-40B4-BE49-F238E27FC236}">
                <a16:creationId xmlns:a16="http://schemas.microsoft.com/office/drawing/2014/main" id="{CF04CD8D-30B8-4FE1-95E2-46BE6B8101A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hteck 2052">
            <a:extLst>
              <a:ext uri="{FF2B5EF4-FFF2-40B4-BE49-F238E27FC236}">
                <a16:creationId xmlns:a16="http://schemas.microsoft.com/office/drawing/2014/main" id="{95E8EB76-24E4-470F-BBDA-61753A9ACC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5126" name="Rechteck 2053">
            <a:extLst>
              <a:ext uri="{FF2B5EF4-FFF2-40B4-BE49-F238E27FC236}">
                <a16:creationId xmlns:a16="http://schemas.microsoft.com/office/drawing/2014/main" id="{5AEACDE3-0110-401A-90FC-06CEB0B0873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2055" name="Rechteck 2054">
            <a:extLst>
              <a:ext uri="{FF2B5EF4-FFF2-40B4-BE49-F238E27FC236}">
                <a16:creationId xmlns:a16="http://schemas.microsoft.com/office/drawing/2014/main" id="{5AC8C7D3-F0BD-4653-80CD-C6E4556495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35F5A227-5074-4F9C-AD8C-D077E46C1E3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1455B65-84F5-40F4-B488-27956C1A2C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F20B65-EBC1-4EF9-94D1-8AD5EBF3554E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7C11646-8A5C-45C3-8887-5B9F3D99D3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40C1566-8867-4148-9148-228E91B81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DBF86-1DED-4BF0-813E-2F1D0393E19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420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3C9E956-BAE0-4DD3-99F5-96723FDDD3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27FF3-24CB-4531-94DC-226FECF28F68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1B15B18-6394-433C-9C66-BE890CDFB2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63A4B9B-74B1-4135-A0A5-EC622EC9FB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CC9EF-D542-476E-90A6-61608A5C580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550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0207920-CD40-49F7-8BF5-7BB91F178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F1A2A-8D2A-4270-8297-B2EF69F7412E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07F6FD1-4CC7-4075-A2C2-AD8D95980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E6CC864-9EB3-4DD8-87C4-5F648E8BB8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36014-A20D-4EC9-8E89-07182F50F89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8736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1252704-2C02-4072-9F8C-DCADF8BEE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8BF89-B4D1-44E1-B596-FDDF323D2895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72167F7-F821-4CB8-8DF5-393CB07CF5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9CEC2A4-BB0F-42A9-ADDA-5EFC10846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F251B-71EB-4C7A-B73A-F32C830D6AA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6460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77C765-4348-4C5D-88A0-FFB0970DB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0611C-2020-45E6-BC2C-B7AED2B953E9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056130B-5009-49D5-B7EA-4942FBFDFE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412F79B-0B86-4F13-B0DC-B88E807080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4B631-E149-4770-A15C-DFBCBF50812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4764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0C2E787-90AA-469A-A435-EB51989CA5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D6CA7-3DCA-4EE6-ACFE-F1B251D1D5EC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9665605-C68E-41F7-98F5-6004533C03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F1A360F-C7BA-4815-918E-DA475210F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A0907-B4E8-40F8-BB33-BC0450225C8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325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E44C84A-B9FC-446A-9C67-CDDE3FA62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3DA9D-DE06-4CAC-877C-9EDB87589C05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EBB07CF-BA9D-472B-AC02-B54C88682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0261D2E-169F-4127-B76D-BF931AB102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57409-EA57-4EFE-81C2-982785D2D84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548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3EFCE3B-A01B-40AC-9E44-695026D97B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63C60-CF87-4480-9817-681B90A2BACB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DAE86F3-F25C-4760-9E7B-50AD51BEE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140E182-8E31-41CB-9358-C69797A6AA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0BD9-BA35-4834-80C0-43B83158ED9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96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9076E41-ACDE-4392-83A3-C58F1587D8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F7C9E-2C02-433F-99D7-3AB07358BEBC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36C73A7-7200-41EF-9799-80EE609DE2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94FCBF9-9059-4701-A72A-89EA70B77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6D593-8CB0-4A5B-BBAC-0AFFE0CCF78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284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1025">
            <a:extLst>
              <a:ext uri="{FF2B5EF4-FFF2-40B4-BE49-F238E27FC236}">
                <a16:creationId xmlns:a16="http://schemas.microsoft.com/office/drawing/2014/main" id="{F11D08A1-C504-41A9-A2F4-4BA86EF5E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hteck 1026">
            <a:extLst>
              <a:ext uri="{FF2B5EF4-FFF2-40B4-BE49-F238E27FC236}">
                <a16:creationId xmlns:a16="http://schemas.microsoft.com/office/drawing/2014/main" id="{435667B8-C272-434E-A5A7-504706DB5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hteck 1027">
            <a:extLst>
              <a:ext uri="{FF2B5EF4-FFF2-40B4-BE49-F238E27FC236}">
                <a16:creationId xmlns:a16="http://schemas.microsoft.com/office/drawing/2014/main" id="{164CB492-BEAB-4698-B24D-A63C1F5B47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838B905-E677-443F-9A33-39E0CB821942}" type="datetimeFigureOut">
              <a:rPr lang="de-DE" altLang="de-DE"/>
              <a:pPr/>
              <a:t>08.10.2018</a:t>
            </a:fld>
            <a:endParaRPr lang="de-DE" altLang="de-DE"/>
          </a:p>
        </p:txBody>
      </p:sp>
      <p:sp>
        <p:nvSpPr>
          <p:cNvPr id="1029" name="Rechteck 1028">
            <a:extLst>
              <a:ext uri="{FF2B5EF4-FFF2-40B4-BE49-F238E27FC236}">
                <a16:creationId xmlns:a16="http://schemas.microsoft.com/office/drawing/2014/main" id="{0DD13105-71A9-4E5B-ABB7-69941AD0F2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30" name="Rechteck 1029">
            <a:extLst>
              <a:ext uri="{FF2B5EF4-FFF2-40B4-BE49-F238E27FC236}">
                <a16:creationId xmlns:a16="http://schemas.microsoft.com/office/drawing/2014/main" id="{A32A05F2-4D5F-40BA-AA6A-029C637BF7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84EDFF-07BA-4A1B-B3E5-77E4445BB7A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audio" Target="../media/audio3.wav"/><Relationship Id="rId7" Type="http://schemas.openxmlformats.org/officeDocument/2006/relationships/image" Target="../media/image3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wmf"/><Relationship Id="rId5" Type="http://schemas.openxmlformats.org/officeDocument/2006/relationships/audio" Target="../media/audio5.wav"/><Relationship Id="rId10" Type="http://schemas.openxmlformats.org/officeDocument/2006/relationships/image" Target="../media/image6.wmf"/><Relationship Id="rId4" Type="http://schemas.openxmlformats.org/officeDocument/2006/relationships/audio" Target="../media/audio4.wav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audio" Target="../media/audio6.wav"/><Relationship Id="rId7" Type="http://schemas.openxmlformats.org/officeDocument/2006/relationships/image" Target="../media/image7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orm 3072">
            <a:extLst>
              <a:ext uri="{FF2B5EF4-FFF2-40B4-BE49-F238E27FC236}">
                <a16:creationId xmlns:a16="http://schemas.microsoft.com/office/drawing/2014/main" id="{AC462922-131C-4BAB-ACBA-6C88067D76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Amaze" charset="0"/>
                <a:cs typeface="Arial" panose="020B0604020202020204" pitchFamily="34" charset="0"/>
              </a:rPr>
              <a:t>Strand und Meer</a:t>
            </a:r>
          </a:p>
        </p:txBody>
      </p:sp>
      <p:sp>
        <p:nvSpPr>
          <p:cNvPr id="3074" name="Form 3073">
            <a:extLst>
              <a:ext uri="{FF2B5EF4-FFF2-40B4-BE49-F238E27FC236}">
                <a16:creationId xmlns:a16="http://schemas.microsoft.com/office/drawing/2014/main" id="{C2EE1F5A-4E6F-4616-94A7-414606CE60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 defTabSz="914400"/>
            <a:r>
              <a:rPr lang="de-DE" altLang="de-DE">
                <a:solidFill>
                  <a:schemeClr val="tx1"/>
                </a:solidFill>
                <a:latin typeface="Amaze" charset="0"/>
                <a:cs typeface="Arial" panose="020B0604020202020204" pitchFamily="34" charset="0"/>
              </a:rPr>
              <a:t>Präsentation von A. Voigts © 1999 für die Fauna Prüfung bei Prof. Miotk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r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utoUpdateAnimBg="0"/>
      <p:bldP spid="3074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rm 4096">
            <a:extLst>
              <a:ext uri="{FF2B5EF4-FFF2-40B4-BE49-F238E27FC236}">
                <a16:creationId xmlns:a16="http://schemas.microsoft.com/office/drawing/2014/main" id="{F08D38D5-0763-4B4A-8AB6-A2B485C00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e" charset="0"/>
                <a:cs typeface="Arial" panose="020B0604020202020204" pitchFamily="34" charset="0"/>
              </a:rPr>
              <a:t>Vögel und Säugetiere</a:t>
            </a:r>
          </a:p>
        </p:txBody>
      </p:sp>
      <p:pic>
        <p:nvPicPr>
          <p:cNvPr id="4098" name="Rechteck 4097">
            <a:extLst>
              <a:ext uri="{FF2B5EF4-FFF2-40B4-BE49-F238E27FC236}">
                <a16:creationId xmlns:a16="http://schemas.microsoft.com/office/drawing/2014/main" id="{7A092D68-8D8E-4EE0-B36C-E9E43FA75215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2182813"/>
            <a:ext cx="12573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hteck 4098">
            <a:extLst>
              <a:ext uri="{FF2B5EF4-FFF2-40B4-BE49-F238E27FC236}">
                <a16:creationId xmlns:a16="http://schemas.microsoft.com/office/drawing/2014/main" id="{2EE8ED40-1C75-49AD-B76E-A79DE0AD9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6670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Austernfischer</a:t>
            </a:r>
          </a:p>
        </p:txBody>
      </p:sp>
      <p:pic>
        <p:nvPicPr>
          <p:cNvPr id="4100" name="Rechteck 4099">
            <a:extLst>
              <a:ext uri="{FF2B5EF4-FFF2-40B4-BE49-F238E27FC236}">
                <a16:creationId xmlns:a16="http://schemas.microsoft.com/office/drawing/2014/main" id="{E0D3610A-0363-48D1-B857-9391F56ECF9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5021263"/>
            <a:ext cx="27146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hteck 4100">
            <a:extLst>
              <a:ext uri="{FF2B5EF4-FFF2-40B4-BE49-F238E27FC236}">
                <a16:creationId xmlns:a16="http://schemas.microsoft.com/office/drawing/2014/main" id="{C90573A7-8745-4BF2-98A5-FC96DB4BD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715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Robben</a:t>
            </a:r>
          </a:p>
        </p:txBody>
      </p:sp>
      <p:pic>
        <p:nvPicPr>
          <p:cNvPr id="4102" name="Rechteck 4101">
            <a:extLst>
              <a:ext uri="{FF2B5EF4-FFF2-40B4-BE49-F238E27FC236}">
                <a16:creationId xmlns:a16="http://schemas.microsoft.com/office/drawing/2014/main" id="{946E097B-5F3B-45E5-AB3B-35BB928BA6AD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1790700"/>
            <a:ext cx="24606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hteck 4102">
            <a:extLst>
              <a:ext uri="{FF2B5EF4-FFF2-40B4-BE49-F238E27FC236}">
                <a16:creationId xmlns:a16="http://schemas.microsoft.com/office/drawing/2014/main" id="{2FF8D190-6B90-4682-A94F-AB4BBEFB7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343400"/>
            <a:ext cx="312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Säbelschnabler</a:t>
            </a:r>
          </a:p>
        </p:txBody>
      </p:sp>
      <p:pic>
        <p:nvPicPr>
          <p:cNvPr id="4104" name="Rechteck 4103">
            <a:extLst>
              <a:ext uri="{FF2B5EF4-FFF2-40B4-BE49-F238E27FC236}">
                <a16:creationId xmlns:a16="http://schemas.microsoft.com/office/drawing/2014/main" id="{A6188A70-B8A2-44AF-9904-4416AC9A2B8C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1471613"/>
            <a:ext cx="198755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hteck 4104">
            <a:extLst>
              <a:ext uri="{FF2B5EF4-FFF2-40B4-BE49-F238E27FC236}">
                <a16:creationId xmlns:a16="http://schemas.microsoft.com/office/drawing/2014/main" id="{886CEF10-50F9-4C09-A65A-7231736D7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3622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Tordalk</a:t>
            </a:r>
          </a:p>
        </p:txBody>
      </p:sp>
      <p:pic>
        <p:nvPicPr>
          <p:cNvPr id="4106" name="Rechteck 4105">
            <a:extLst>
              <a:ext uri="{FF2B5EF4-FFF2-40B4-BE49-F238E27FC236}">
                <a16:creationId xmlns:a16="http://schemas.microsoft.com/office/drawing/2014/main" id="{65561A79-2E94-4612-B52B-0683E4469FE6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3886200"/>
            <a:ext cx="2274887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hteck 4106">
            <a:extLst>
              <a:ext uri="{FF2B5EF4-FFF2-40B4-BE49-F238E27FC236}">
                <a16:creationId xmlns:a16="http://schemas.microsoft.com/office/drawing/2014/main" id="{FD0E4189-DC5C-455F-9096-4E101DEC6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495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Brachvogel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_SWIM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_SWIM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1" grpId="0" autoUpdateAnimBg="0"/>
      <p:bldP spid="4103" grpId="0" autoUpdateAnimBg="0"/>
      <p:bldP spid="4105" grpId="0" autoUpdateAnimBg="0"/>
      <p:bldP spid="410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rm 5120">
            <a:extLst>
              <a:ext uri="{FF2B5EF4-FFF2-40B4-BE49-F238E27FC236}">
                <a16:creationId xmlns:a16="http://schemas.microsoft.com/office/drawing/2014/main" id="{F9CA545B-0F81-4B05-829E-E406B89ED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anderes Getier</a:t>
            </a:r>
          </a:p>
        </p:txBody>
      </p:sp>
      <p:pic>
        <p:nvPicPr>
          <p:cNvPr id="5122" name="Rechteck 5121">
            <a:extLst>
              <a:ext uri="{FF2B5EF4-FFF2-40B4-BE49-F238E27FC236}">
                <a16:creationId xmlns:a16="http://schemas.microsoft.com/office/drawing/2014/main" id="{4768B134-51DF-4C2B-ABD2-A2D995D92218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073275"/>
            <a:ext cx="2503487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hteck 5122">
            <a:extLst>
              <a:ext uri="{FF2B5EF4-FFF2-40B4-BE49-F238E27FC236}">
                <a16:creationId xmlns:a16="http://schemas.microsoft.com/office/drawing/2014/main" id="{D7AF068D-06E0-430D-A913-F215698EE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4958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Bäumchenröhrenwurm</a:t>
            </a:r>
          </a:p>
        </p:txBody>
      </p:sp>
      <p:pic>
        <p:nvPicPr>
          <p:cNvPr id="5124" name="Rechteck 5123">
            <a:extLst>
              <a:ext uri="{FF2B5EF4-FFF2-40B4-BE49-F238E27FC236}">
                <a16:creationId xmlns:a16="http://schemas.microsoft.com/office/drawing/2014/main" id="{5C4F04AC-9B6F-43C9-85E4-D59690C2A2AD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2160588"/>
            <a:ext cx="22288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hteck 5124">
            <a:extLst>
              <a:ext uri="{FF2B5EF4-FFF2-40B4-BE49-F238E27FC236}">
                <a16:creationId xmlns:a16="http://schemas.microsoft.com/office/drawing/2014/main" id="{4AFEDAB1-62D1-4AA6-AF50-F38A82466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800600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gemeine Seepocke</a:t>
            </a:r>
          </a:p>
        </p:txBody>
      </p:sp>
      <p:pic>
        <p:nvPicPr>
          <p:cNvPr id="5126" name="Rechteck 5125">
            <a:extLst>
              <a:ext uri="{FF2B5EF4-FFF2-40B4-BE49-F238E27FC236}">
                <a16:creationId xmlns:a16="http://schemas.microsoft.com/office/drawing/2014/main" id="{59728616-97B3-4ED5-B06E-6D80706468E0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2865438"/>
            <a:ext cx="14859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hteck 5126">
            <a:extLst>
              <a:ext uri="{FF2B5EF4-FFF2-40B4-BE49-F238E27FC236}">
                <a16:creationId xmlns:a16="http://schemas.microsoft.com/office/drawing/2014/main" id="{6ADFD215-76EA-4349-AC13-DD6156831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419600"/>
            <a:ext cx="236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Seestern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_SWIM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_SWIM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5" grpId="0" autoUpdateAnimBg="0"/>
      <p:bldP spid="5127" grpId="0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C:\MSOffice\Vorlagen\Leere Präsentation.pot</Template>
  <TotalTime>0</TotalTime>
  <Words>32</Words>
  <Application>Microsoft Office PowerPoint</Application>
  <PresentationFormat>Bildschirmpräsentation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3" baseType="lpstr">
      <vt:lpstr>Arial</vt:lpstr>
      <vt:lpstr>+mj-lt</vt:lpstr>
      <vt:lpstr>+mj-ea</vt:lpstr>
      <vt:lpstr>+mj-cs</vt:lpstr>
      <vt:lpstr>+mn-lt</vt:lpstr>
      <vt:lpstr>+mn-ea</vt:lpstr>
      <vt:lpstr>+mn-cs</vt:lpstr>
      <vt:lpstr>Times New Roman</vt:lpstr>
      <vt:lpstr>Amaze</vt:lpstr>
      <vt:lpstr>Leere Präsentation</vt:lpstr>
      <vt:lpstr>Strand und Meer</vt:lpstr>
      <vt:lpstr>Vögel und Säugetiere</vt:lpstr>
      <vt:lpstr>anderes Getier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Strand und Meer</dc:title>
  <dc:creator>Alexander Voigts</dc:creator>
  <cp:lastModifiedBy>Alexander Voigts</cp:lastModifiedBy>
  <cp:revision>3</cp:revision>
  <dcterms:created xsi:type="dcterms:W3CDTF">1995-06-17T23:31:02Z</dcterms:created>
  <dcterms:modified xsi:type="dcterms:W3CDTF">2018-10-08T13:36:52Z</dcterms:modified>
</cp:coreProperties>
</file>