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761163" cy="9296400"/>
  <p:defaultTextStyle>
    <a:defPPr>
      <a:defRPr lang="de-DE"/>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hteck 3073">
            <a:extLst>
              <a:ext uri="{FF2B5EF4-FFF2-40B4-BE49-F238E27FC236}">
                <a16:creationId xmlns:a16="http://schemas.microsoft.com/office/drawing/2014/main" id="{7BBFED8C-7A84-428E-A619-E11B1AB61295}"/>
              </a:ext>
            </a:extLst>
          </p:cNvPr>
          <p:cNvSpPr>
            <a:spLocks noGrp="1" noChangeArrowheads="1"/>
          </p:cNvSpPr>
          <p:nvPr>
            <p:ph type="hdr" sz="quarter"/>
          </p:nvPr>
        </p:nvSpPr>
        <p:spPr bwMode="auto">
          <a:xfrm>
            <a:off x="-1588" y="0"/>
            <a:ext cx="2930526"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defRPr sz="1000" i="1">
                <a:latin typeface="Times New Roman" panose="02020603050405020304" pitchFamily="18" charset="0"/>
              </a:defRPr>
            </a:lvl1pPr>
          </a:lstStyle>
          <a:p>
            <a:endParaRPr lang="de-DE" altLang="de-DE"/>
          </a:p>
        </p:txBody>
      </p:sp>
      <p:sp>
        <p:nvSpPr>
          <p:cNvPr id="18435" name="Rechteck 3074">
            <a:extLst>
              <a:ext uri="{FF2B5EF4-FFF2-40B4-BE49-F238E27FC236}">
                <a16:creationId xmlns:a16="http://schemas.microsoft.com/office/drawing/2014/main" id="{6F8586E8-716C-417E-BDA7-E3467BDC9FBB}"/>
              </a:ext>
            </a:extLst>
          </p:cNvPr>
          <p:cNvSpPr>
            <a:spLocks noGrp="1" noChangeArrowheads="1"/>
          </p:cNvSpPr>
          <p:nvPr>
            <p:ph type="dt" idx="1"/>
          </p:nvPr>
        </p:nvSpPr>
        <p:spPr bwMode="auto">
          <a:xfrm>
            <a:off x="3830638" y="0"/>
            <a:ext cx="29305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lgn="r">
              <a:defRPr sz="1000" i="1">
                <a:latin typeface="Times New Roman" panose="02020603050405020304" pitchFamily="18" charset="0"/>
              </a:defRPr>
            </a:lvl1pPr>
          </a:lstStyle>
          <a:p>
            <a:endParaRPr lang="de-DE" altLang="de-DE"/>
          </a:p>
        </p:txBody>
      </p:sp>
      <p:sp>
        <p:nvSpPr>
          <p:cNvPr id="18436" name="Rechteck 3075">
            <a:extLst>
              <a:ext uri="{FF2B5EF4-FFF2-40B4-BE49-F238E27FC236}">
                <a16:creationId xmlns:a16="http://schemas.microsoft.com/office/drawing/2014/main" id="{791061CC-D9B9-44D2-A194-D1D806814DB8}"/>
              </a:ext>
            </a:extLst>
          </p:cNvPr>
          <p:cNvSpPr>
            <a:spLocks noRot="1" noChangeArrowheads="1" noTextEdit="1"/>
          </p:cNvSpPr>
          <p:nvPr>
            <p:ph type="sldImg" idx="2"/>
          </p:nvPr>
        </p:nvSpPr>
        <p:spPr bwMode="auto">
          <a:xfrm>
            <a:off x="1062038" y="703263"/>
            <a:ext cx="4635500" cy="3473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77" name="Rechteck 3076">
            <a:extLst>
              <a:ext uri="{FF2B5EF4-FFF2-40B4-BE49-F238E27FC236}">
                <a16:creationId xmlns:a16="http://schemas.microsoft.com/office/drawing/2014/main" id="{CC12A293-427C-4314-87CF-FA2917AFCC73}"/>
              </a:ext>
            </a:extLst>
          </p:cNvPr>
          <p:cNvSpPr>
            <a:spLocks noGrp="1" noChangeArrowheads="1"/>
          </p:cNvSpPr>
          <p:nvPr>
            <p:ph type="body" sz="quarter" idx="3"/>
          </p:nvPr>
        </p:nvSpPr>
        <p:spPr bwMode="auto">
          <a:xfrm>
            <a:off x="900113" y="4416425"/>
            <a:ext cx="49593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8438" name="Rechteck 3077">
            <a:extLst>
              <a:ext uri="{FF2B5EF4-FFF2-40B4-BE49-F238E27FC236}">
                <a16:creationId xmlns:a16="http://schemas.microsoft.com/office/drawing/2014/main" id="{246AE43D-355D-469C-B405-4F608C859BF0}"/>
              </a:ext>
            </a:extLst>
          </p:cNvPr>
          <p:cNvSpPr>
            <a:spLocks noGrp="1" noChangeArrowheads="1"/>
          </p:cNvSpPr>
          <p:nvPr>
            <p:ph type="ftr" sz="quarter" idx="4"/>
          </p:nvPr>
        </p:nvSpPr>
        <p:spPr bwMode="auto">
          <a:xfrm>
            <a:off x="-1588" y="8831263"/>
            <a:ext cx="293052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defRPr sz="1000" i="1">
                <a:latin typeface="Times New Roman" panose="02020603050405020304" pitchFamily="18" charset="0"/>
              </a:defRPr>
            </a:lvl1pPr>
          </a:lstStyle>
          <a:p>
            <a:endParaRPr lang="de-DE" altLang="de-DE"/>
          </a:p>
        </p:txBody>
      </p:sp>
      <p:sp>
        <p:nvSpPr>
          <p:cNvPr id="3079" name="Rechteck 3078">
            <a:extLst>
              <a:ext uri="{FF2B5EF4-FFF2-40B4-BE49-F238E27FC236}">
                <a16:creationId xmlns:a16="http://schemas.microsoft.com/office/drawing/2014/main" id="{9BDB7978-1A31-4DFD-A7FA-0A6B0CC83F07}"/>
              </a:ext>
            </a:extLst>
          </p:cNvPr>
          <p:cNvSpPr>
            <a:spLocks noGrp="1" noChangeArrowheads="1"/>
          </p:cNvSpPr>
          <p:nvPr>
            <p:ph type="sldNum" sz="quarter" idx="5"/>
          </p:nvPr>
        </p:nvSpPr>
        <p:spPr bwMode="auto">
          <a:xfrm>
            <a:off x="3830638" y="8831263"/>
            <a:ext cx="29305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lgn="r">
              <a:defRPr sz="1000" i="1">
                <a:latin typeface="Times New Roman" panose="02020603050405020304" pitchFamily="18" charset="0"/>
              </a:defRPr>
            </a:lvl1pPr>
          </a:lstStyle>
          <a:p>
            <a:fld id="{AEC16BCA-FA48-4EA9-9A31-2FDD628C17CD}"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6" name="Gruppieren 34">
            <a:extLst>
              <a:ext uri="{FF2B5EF4-FFF2-40B4-BE49-F238E27FC236}">
                <a16:creationId xmlns:a16="http://schemas.microsoft.com/office/drawing/2014/main" id="{4D9E268E-7F1E-477B-BD5F-C1E73CDDEE56}"/>
              </a:ext>
            </a:extLst>
          </p:cNvPr>
          <p:cNvGrpSpPr>
            <a:grpSpLocks/>
          </p:cNvGrpSpPr>
          <p:nvPr userDrawn="1"/>
        </p:nvGrpSpPr>
        <p:grpSpPr bwMode="auto">
          <a:xfrm>
            <a:off x="0" y="533400"/>
            <a:ext cx="9177338" cy="6324600"/>
            <a:chOff x="0" y="336"/>
            <a:chExt cx="5781" cy="3984"/>
          </a:xfrm>
        </p:grpSpPr>
        <p:sp>
          <p:nvSpPr>
            <p:cNvPr id="7" name="Rechteck 35">
              <a:extLst>
                <a:ext uri="{FF2B5EF4-FFF2-40B4-BE49-F238E27FC236}">
                  <a16:creationId xmlns:a16="http://schemas.microsoft.com/office/drawing/2014/main" id="{B43C1566-313E-49AB-9BB9-33D2A59045F3}"/>
                </a:ext>
              </a:extLst>
            </p:cNvPr>
            <p:cNvSpPr>
              <a:spLocks noChangeArrowheads="1"/>
            </p:cNvSpPr>
            <p:nvPr/>
          </p:nvSpPr>
          <p:spPr bwMode="ltGray">
            <a:xfrm>
              <a:off x="0" y="3900"/>
              <a:ext cx="5774" cy="412"/>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8" name="Gruppieren 36">
              <a:extLst>
                <a:ext uri="{FF2B5EF4-FFF2-40B4-BE49-F238E27FC236}">
                  <a16:creationId xmlns:a16="http://schemas.microsoft.com/office/drawing/2014/main" id="{34A8384C-F60C-40CC-B86A-63A771E59FC8}"/>
                </a:ext>
              </a:extLst>
            </p:cNvPr>
            <p:cNvGrpSpPr>
              <a:grpSpLocks/>
            </p:cNvGrpSpPr>
            <p:nvPr userDrawn="1"/>
          </p:nvGrpSpPr>
          <p:grpSpPr bwMode="auto">
            <a:xfrm>
              <a:off x="0" y="336"/>
              <a:ext cx="1441" cy="3984"/>
              <a:chOff x="0" y="336"/>
              <a:chExt cx="1441" cy="3984"/>
            </a:xfrm>
          </p:grpSpPr>
          <p:sp>
            <p:nvSpPr>
              <p:cNvPr id="29" name="Form 57">
                <a:extLst>
                  <a:ext uri="{FF2B5EF4-FFF2-40B4-BE49-F238E27FC236}">
                    <a16:creationId xmlns:a16="http://schemas.microsoft.com/office/drawing/2014/main" id="{0D574DFB-BC86-4A40-BC4B-6D634A064F2A}"/>
                  </a:ext>
                </a:extLst>
              </p:cNvPr>
              <p:cNvSpPr>
                <a:spLocks/>
              </p:cNvSpPr>
              <p:nvPr/>
            </p:nvSpPr>
            <p:spPr bwMode="ltGray">
              <a:xfrm>
                <a:off x="200" y="1331"/>
                <a:ext cx="237" cy="2989"/>
              </a:xfrm>
              <a:custGeom>
                <a:avLst/>
                <a:gdLst>
                  <a:gd name="T0" fmla="*/ 0 w 237"/>
                  <a:gd name="T1" fmla="*/ 178 h 2989"/>
                  <a:gd name="T2" fmla="*/ 35 w 237"/>
                  <a:gd name="T3" fmla="*/ 874 h 2989"/>
                  <a:gd name="T4" fmla="*/ 70 w 237"/>
                  <a:gd name="T5" fmla="*/ 1436 h 2989"/>
                  <a:gd name="T6" fmla="*/ 95 w 237"/>
                  <a:gd name="T7" fmla="*/ 1851 h 2989"/>
                  <a:gd name="T8" fmla="*/ 88 w 237"/>
                  <a:gd name="T9" fmla="*/ 2988 h 2989"/>
                  <a:gd name="T10" fmla="*/ 135 w 237"/>
                  <a:gd name="T11" fmla="*/ 2988 h 2989"/>
                  <a:gd name="T12" fmla="*/ 156 w 237"/>
                  <a:gd name="T13" fmla="*/ 1773 h 2989"/>
                  <a:gd name="T14" fmla="*/ 165 w 237"/>
                  <a:gd name="T15" fmla="*/ 1409 h 2989"/>
                  <a:gd name="T16" fmla="*/ 182 w 237"/>
                  <a:gd name="T17" fmla="*/ 1069 h 2989"/>
                  <a:gd name="T18" fmla="*/ 193 w 237"/>
                  <a:gd name="T19" fmla="*/ 812 h 2989"/>
                  <a:gd name="T20" fmla="*/ 212 w 237"/>
                  <a:gd name="T21" fmla="*/ 440 h 2989"/>
                  <a:gd name="T22" fmla="*/ 236 w 237"/>
                  <a:gd name="T23" fmla="*/ 120 h 2989"/>
                  <a:gd name="T24" fmla="*/ 221 w 237"/>
                  <a:gd name="T25" fmla="*/ 38 h 2989"/>
                  <a:gd name="T26" fmla="*/ 196 w 237"/>
                  <a:gd name="T27" fmla="*/ 0 h 2989"/>
                  <a:gd name="T28" fmla="*/ 168 w 237"/>
                  <a:gd name="T29" fmla="*/ 394 h 2989"/>
                  <a:gd name="T30" fmla="*/ 144 w 237"/>
                  <a:gd name="T31" fmla="*/ 729 h 2989"/>
                  <a:gd name="T32" fmla="*/ 135 w 237"/>
                  <a:gd name="T33" fmla="*/ 991 h 2989"/>
                  <a:gd name="T34" fmla="*/ 128 w 237"/>
                  <a:gd name="T35" fmla="*/ 1267 h 2989"/>
                  <a:gd name="T36" fmla="*/ 107 w 237"/>
                  <a:gd name="T37" fmla="*/ 1544 h 2989"/>
                  <a:gd name="T38" fmla="*/ 79 w 237"/>
                  <a:gd name="T39" fmla="*/ 1063 h 2989"/>
                  <a:gd name="T40" fmla="*/ 47 w 237"/>
                  <a:gd name="T41" fmla="*/ 609 h 2989"/>
                  <a:gd name="T42" fmla="*/ 0 w 237"/>
                  <a:gd name="T43" fmla="*/ 178 h 29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7"/>
                  <a:gd name="T67" fmla="*/ 0 h 2989"/>
                  <a:gd name="T68" fmla="*/ 0 w 237"/>
                  <a:gd name="T69" fmla="*/ 0 h 29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7" h="2989">
                    <a:moveTo>
                      <a:pt x="0" y="178"/>
                    </a:moveTo>
                    <a:lnTo>
                      <a:pt x="35" y="874"/>
                    </a:lnTo>
                    <a:lnTo>
                      <a:pt x="70" y="1436"/>
                    </a:lnTo>
                    <a:lnTo>
                      <a:pt x="95" y="1851"/>
                    </a:lnTo>
                    <a:lnTo>
                      <a:pt x="88" y="2988"/>
                    </a:lnTo>
                    <a:lnTo>
                      <a:pt x="135" y="2988"/>
                    </a:lnTo>
                    <a:lnTo>
                      <a:pt x="156" y="1773"/>
                    </a:lnTo>
                    <a:lnTo>
                      <a:pt x="165" y="1409"/>
                    </a:lnTo>
                    <a:lnTo>
                      <a:pt x="182" y="1069"/>
                    </a:lnTo>
                    <a:lnTo>
                      <a:pt x="193" y="812"/>
                    </a:lnTo>
                    <a:lnTo>
                      <a:pt x="212" y="440"/>
                    </a:lnTo>
                    <a:lnTo>
                      <a:pt x="236" y="120"/>
                    </a:lnTo>
                    <a:lnTo>
                      <a:pt x="221" y="38"/>
                    </a:lnTo>
                    <a:lnTo>
                      <a:pt x="196" y="0"/>
                    </a:lnTo>
                    <a:lnTo>
                      <a:pt x="168" y="394"/>
                    </a:lnTo>
                    <a:lnTo>
                      <a:pt x="144" y="729"/>
                    </a:lnTo>
                    <a:lnTo>
                      <a:pt x="135" y="991"/>
                    </a:lnTo>
                    <a:lnTo>
                      <a:pt x="128" y="1267"/>
                    </a:lnTo>
                    <a:lnTo>
                      <a:pt x="107" y="1544"/>
                    </a:lnTo>
                    <a:lnTo>
                      <a:pt x="79" y="1063"/>
                    </a:lnTo>
                    <a:lnTo>
                      <a:pt x="47" y="609"/>
                    </a:lnTo>
                    <a:lnTo>
                      <a:pt x="0" y="178"/>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 name="Form 58">
                <a:extLst>
                  <a:ext uri="{FF2B5EF4-FFF2-40B4-BE49-F238E27FC236}">
                    <a16:creationId xmlns:a16="http://schemas.microsoft.com/office/drawing/2014/main" id="{12283B85-6E47-4EBA-AEC8-BA3E7FF3A918}"/>
                  </a:ext>
                </a:extLst>
              </p:cNvPr>
              <p:cNvSpPr>
                <a:spLocks/>
              </p:cNvSpPr>
              <p:nvPr/>
            </p:nvSpPr>
            <p:spPr bwMode="ltGray">
              <a:xfrm>
                <a:off x="377" y="2153"/>
                <a:ext cx="380" cy="2166"/>
              </a:xfrm>
              <a:custGeom>
                <a:avLst/>
                <a:gdLst>
                  <a:gd name="T0" fmla="*/ 0 w 380"/>
                  <a:gd name="T1" fmla="*/ 525 h 2166"/>
                  <a:gd name="T2" fmla="*/ 32 w 380"/>
                  <a:gd name="T3" fmla="*/ 754 h 2166"/>
                  <a:gd name="T4" fmla="*/ 64 w 380"/>
                  <a:gd name="T5" fmla="*/ 939 h 2166"/>
                  <a:gd name="T6" fmla="*/ 85 w 380"/>
                  <a:gd name="T7" fmla="*/ 1074 h 2166"/>
                  <a:gd name="T8" fmla="*/ 54 w 380"/>
                  <a:gd name="T9" fmla="*/ 2165 h 2166"/>
                  <a:gd name="T10" fmla="*/ 103 w 380"/>
                  <a:gd name="T11" fmla="*/ 2119 h 2166"/>
                  <a:gd name="T12" fmla="*/ 140 w 380"/>
                  <a:gd name="T13" fmla="*/ 1050 h 2166"/>
                  <a:gd name="T14" fmla="*/ 145 w 380"/>
                  <a:gd name="T15" fmla="*/ 930 h 2166"/>
                  <a:gd name="T16" fmla="*/ 165 w 380"/>
                  <a:gd name="T17" fmla="*/ 818 h 2166"/>
                  <a:gd name="T18" fmla="*/ 172 w 380"/>
                  <a:gd name="T19" fmla="*/ 734 h 2166"/>
                  <a:gd name="T20" fmla="*/ 190 w 380"/>
                  <a:gd name="T21" fmla="*/ 612 h 2166"/>
                  <a:gd name="T22" fmla="*/ 210 w 380"/>
                  <a:gd name="T23" fmla="*/ 507 h 2166"/>
                  <a:gd name="T24" fmla="*/ 228 w 380"/>
                  <a:gd name="T25" fmla="*/ 414 h 2166"/>
                  <a:gd name="T26" fmla="*/ 246 w 380"/>
                  <a:gd name="T27" fmla="*/ 314 h 2166"/>
                  <a:gd name="T28" fmla="*/ 275 w 380"/>
                  <a:gd name="T29" fmla="*/ 214 h 2166"/>
                  <a:gd name="T30" fmla="*/ 308 w 380"/>
                  <a:gd name="T31" fmla="*/ 130 h 2166"/>
                  <a:gd name="T32" fmla="*/ 361 w 380"/>
                  <a:gd name="T33" fmla="*/ 50 h 2166"/>
                  <a:gd name="T34" fmla="*/ 379 w 380"/>
                  <a:gd name="T35" fmla="*/ 18 h 2166"/>
                  <a:gd name="T36" fmla="*/ 356 w 380"/>
                  <a:gd name="T37" fmla="*/ 0 h 2166"/>
                  <a:gd name="T38" fmla="*/ 322 w 380"/>
                  <a:gd name="T39" fmla="*/ 32 h 2166"/>
                  <a:gd name="T40" fmla="*/ 275 w 380"/>
                  <a:gd name="T41" fmla="*/ 109 h 2166"/>
                  <a:gd name="T42" fmla="*/ 240 w 380"/>
                  <a:gd name="T43" fmla="*/ 185 h 2166"/>
                  <a:gd name="T44" fmla="*/ 210 w 380"/>
                  <a:gd name="T45" fmla="*/ 265 h 2166"/>
                  <a:gd name="T46" fmla="*/ 193 w 380"/>
                  <a:gd name="T47" fmla="*/ 369 h 2166"/>
                  <a:gd name="T48" fmla="*/ 175 w 380"/>
                  <a:gd name="T49" fmla="*/ 467 h 2166"/>
                  <a:gd name="T50" fmla="*/ 150 w 380"/>
                  <a:gd name="T51" fmla="*/ 598 h 2166"/>
                  <a:gd name="T52" fmla="*/ 128 w 380"/>
                  <a:gd name="T53" fmla="*/ 707 h 2166"/>
                  <a:gd name="T54" fmla="*/ 120 w 380"/>
                  <a:gd name="T55" fmla="*/ 792 h 2166"/>
                  <a:gd name="T56" fmla="*/ 115 w 380"/>
                  <a:gd name="T57" fmla="*/ 883 h 2166"/>
                  <a:gd name="T58" fmla="*/ 97 w 380"/>
                  <a:gd name="T59" fmla="*/ 974 h 2166"/>
                  <a:gd name="T60" fmla="*/ 70 w 380"/>
                  <a:gd name="T61" fmla="*/ 816 h 2166"/>
                  <a:gd name="T62" fmla="*/ 42 w 380"/>
                  <a:gd name="T63" fmla="*/ 667 h 2166"/>
                  <a:gd name="T64" fmla="*/ 0 w 380"/>
                  <a:gd name="T65" fmla="*/ 525 h 2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2166"/>
                  <a:gd name="T101" fmla="*/ 0 w 380"/>
                  <a:gd name="T102" fmla="*/ 0 h 21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2166">
                    <a:moveTo>
                      <a:pt x="0" y="525"/>
                    </a:moveTo>
                    <a:lnTo>
                      <a:pt x="32" y="754"/>
                    </a:lnTo>
                    <a:lnTo>
                      <a:pt x="64" y="939"/>
                    </a:lnTo>
                    <a:lnTo>
                      <a:pt x="85" y="1074"/>
                    </a:lnTo>
                    <a:lnTo>
                      <a:pt x="54" y="2165"/>
                    </a:lnTo>
                    <a:lnTo>
                      <a:pt x="103" y="2119"/>
                    </a:lnTo>
                    <a:lnTo>
                      <a:pt x="140" y="1050"/>
                    </a:lnTo>
                    <a:lnTo>
                      <a:pt x="145" y="930"/>
                    </a:lnTo>
                    <a:lnTo>
                      <a:pt x="165" y="818"/>
                    </a:lnTo>
                    <a:lnTo>
                      <a:pt x="172" y="734"/>
                    </a:lnTo>
                    <a:lnTo>
                      <a:pt x="190" y="612"/>
                    </a:lnTo>
                    <a:lnTo>
                      <a:pt x="210" y="507"/>
                    </a:lnTo>
                    <a:lnTo>
                      <a:pt x="228" y="414"/>
                    </a:lnTo>
                    <a:lnTo>
                      <a:pt x="246" y="314"/>
                    </a:lnTo>
                    <a:lnTo>
                      <a:pt x="275" y="214"/>
                    </a:lnTo>
                    <a:lnTo>
                      <a:pt x="308" y="130"/>
                    </a:lnTo>
                    <a:lnTo>
                      <a:pt x="361" y="50"/>
                    </a:lnTo>
                    <a:lnTo>
                      <a:pt x="379" y="18"/>
                    </a:lnTo>
                    <a:lnTo>
                      <a:pt x="356" y="0"/>
                    </a:lnTo>
                    <a:lnTo>
                      <a:pt x="322" y="32"/>
                    </a:lnTo>
                    <a:lnTo>
                      <a:pt x="275" y="109"/>
                    </a:lnTo>
                    <a:lnTo>
                      <a:pt x="240" y="185"/>
                    </a:lnTo>
                    <a:lnTo>
                      <a:pt x="210" y="265"/>
                    </a:lnTo>
                    <a:lnTo>
                      <a:pt x="193" y="369"/>
                    </a:lnTo>
                    <a:lnTo>
                      <a:pt x="175" y="467"/>
                    </a:lnTo>
                    <a:lnTo>
                      <a:pt x="150" y="598"/>
                    </a:lnTo>
                    <a:lnTo>
                      <a:pt x="128" y="707"/>
                    </a:lnTo>
                    <a:lnTo>
                      <a:pt x="120" y="792"/>
                    </a:lnTo>
                    <a:lnTo>
                      <a:pt x="115" y="883"/>
                    </a:lnTo>
                    <a:lnTo>
                      <a:pt x="97" y="974"/>
                    </a:lnTo>
                    <a:lnTo>
                      <a:pt x="70" y="816"/>
                    </a:lnTo>
                    <a:lnTo>
                      <a:pt x="42" y="667"/>
                    </a:lnTo>
                    <a:lnTo>
                      <a:pt x="0" y="525"/>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1" name="Form 59">
                <a:extLst>
                  <a:ext uri="{FF2B5EF4-FFF2-40B4-BE49-F238E27FC236}">
                    <a16:creationId xmlns:a16="http://schemas.microsoft.com/office/drawing/2014/main" id="{4353D241-0BC4-4A15-9BDE-307FBA413514}"/>
                  </a:ext>
                </a:extLst>
              </p:cNvPr>
              <p:cNvSpPr>
                <a:spLocks/>
              </p:cNvSpPr>
              <p:nvPr/>
            </p:nvSpPr>
            <p:spPr bwMode="ltGray">
              <a:xfrm>
                <a:off x="0" y="1090"/>
                <a:ext cx="833" cy="1263"/>
              </a:xfrm>
              <a:custGeom>
                <a:avLst/>
                <a:gdLst>
                  <a:gd name="T0" fmla="*/ 337 w 833"/>
                  <a:gd name="T1" fmla="*/ 398 h 1263"/>
                  <a:gd name="T2" fmla="*/ 364 w 833"/>
                  <a:gd name="T3" fmla="*/ 438 h 1263"/>
                  <a:gd name="T4" fmla="*/ 511 w 833"/>
                  <a:gd name="T5" fmla="*/ 370 h 1263"/>
                  <a:gd name="T6" fmla="*/ 665 w 833"/>
                  <a:gd name="T7" fmla="*/ 263 h 1263"/>
                  <a:gd name="T8" fmla="*/ 731 w 833"/>
                  <a:gd name="T9" fmla="*/ 149 h 1263"/>
                  <a:gd name="T10" fmla="*/ 693 w 833"/>
                  <a:gd name="T11" fmla="*/ 249 h 1263"/>
                  <a:gd name="T12" fmla="*/ 576 w 833"/>
                  <a:gd name="T13" fmla="*/ 352 h 1263"/>
                  <a:gd name="T14" fmla="*/ 448 w 833"/>
                  <a:gd name="T15" fmla="*/ 449 h 1263"/>
                  <a:gd name="T16" fmla="*/ 323 w 833"/>
                  <a:gd name="T17" fmla="*/ 516 h 1263"/>
                  <a:gd name="T18" fmla="*/ 374 w 833"/>
                  <a:gd name="T19" fmla="*/ 576 h 1263"/>
                  <a:gd name="T20" fmla="*/ 488 w 833"/>
                  <a:gd name="T21" fmla="*/ 585 h 1263"/>
                  <a:gd name="T22" fmla="*/ 634 w 833"/>
                  <a:gd name="T23" fmla="*/ 607 h 1263"/>
                  <a:gd name="T24" fmla="*/ 750 w 833"/>
                  <a:gd name="T25" fmla="*/ 661 h 1263"/>
                  <a:gd name="T26" fmla="*/ 790 w 833"/>
                  <a:gd name="T27" fmla="*/ 696 h 1263"/>
                  <a:gd name="T28" fmla="*/ 669 w 833"/>
                  <a:gd name="T29" fmla="*/ 661 h 1263"/>
                  <a:gd name="T30" fmla="*/ 508 w 833"/>
                  <a:gd name="T31" fmla="*/ 643 h 1263"/>
                  <a:gd name="T32" fmla="*/ 359 w 833"/>
                  <a:gd name="T33" fmla="*/ 631 h 1263"/>
                  <a:gd name="T34" fmla="*/ 278 w 833"/>
                  <a:gd name="T35" fmla="*/ 660 h 1263"/>
                  <a:gd name="T36" fmla="*/ 295 w 833"/>
                  <a:gd name="T37" fmla="*/ 805 h 1263"/>
                  <a:gd name="T38" fmla="*/ 292 w 833"/>
                  <a:gd name="T39" fmla="*/ 994 h 1263"/>
                  <a:gd name="T40" fmla="*/ 244 w 833"/>
                  <a:gd name="T41" fmla="*/ 1145 h 1263"/>
                  <a:gd name="T42" fmla="*/ 144 w 833"/>
                  <a:gd name="T43" fmla="*/ 1262 h 1263"/>
                  <a:gd name="T44" fmla="*/ 159 w 833"/>
                  <a:gd name="T45" fmla="*/ 1121 h 1263"/>
                  <a:gd name="T46" fmla="*/ 191 w 833"/>
                  <a:gd name="T47" fmla="*/ 969 h 1263"/>
                  <a:gd name="T48" fmla="*/ 212 w 833"/>
                  <a:gd name="T49" fmla="*/ 772 h 1263"/>
                  <a:gd name="T50" fmla="*/ 202 w 833"/>
                  <a:gd name="T51" fmla="*/ 641 h 1263"/>
                  <a:gd name="T52" fmla="*/ 151 w 833"/>
                  <a:gd name="T53" fmla="*/ 718 h 1263"/>
                  <a:gd name="T54" fmla="*/ 125 w 833"/>
                  <a:gd name="T55" fmla="*/ 883 h 1263"/>
                  <a:gd name="T56" fmla="*/ 101 w 833"/>
                  <a:gd name="T57" fmla="*/ 1054 h 1263"/>
                  <a:gd name="T58" fmla="*/ 32 w 833"/>
                  <a:gd name="T59" fmla="*/ 1180 h 1263"/>
                  <a:gd name="T60" fmla="*/ 7 w 833"/>
                  <a:gd name="T61" fmla="*/ 1180 h 1263"/>
                  <a:gd name="T62" fmla="*/ 7 w 833"/>
                  <a:gd name="T63" fmla="*/ 1051 h 1263"/>
                  <a:gd name="T64" fmla="*/ 54 w 833"/>
                  <a:gd name="T65" fmla="*/ 931 h 1263"/>
                  <a:gd name="T66" fmla="*/ 109 w 833"/>
                  <a:gd name="T67" fmla="*/ 776 h 1263"/>
                  <a:gd name="T68" fmla="*/ 134 w 833"/>
                  <a:gd name="T69" fmla="*/ 661 h 1263"/>
                  <a:gd name="T70" fmla="*/ 84 w 833"/>
                  <a:gd name="T71" fmla="*/ 589 h 1263"/>
                  <a:gd name="T72" fmla="*/ 7 w 833"/>
                  <a:gd name="T73" fmla="*/ 598 h 1263"/>
                  <a:gd name="T74" fmla="*/ 7 w 833"/>
                  <a:gd name="T75" fmla="*/ 598 h 1263"/>
                  <a:gd name="T76" fmla="*/ 7 w 833"/>
                  <a:gd name="T77" fmla="*/ 598 h 1263"/>
                  <a:gd name="T78" fmla="*/ 7 w 833"/>
                  <a:gd name="T79" fmla="*/ 598 h 1263"/>
                  <a:gd name="T80" fmla="*/ 7 w 833"/>
                  <a:gd name="T81" fmla="*/ 598 h 1263"/>
                  <a:gd name="T82" fmla="*/ 7 w 833"/>
                  <a:gd name="T83" fmla="*/ 598 h 1263"/>
                  <a:gd name="T84" fmla="*/ 42 w 833"/>
                  <a:gd name="T85" fmla="*/ 521 h 1263"/>
                  <a:gd name="T86" fmla="*/ 42 w 833"/>
                  <a:gd name="T87" fmla="*/ 449 h 1263"/>
                  <a:gd name="T88" fmla="*/ 7 w 833"/>
                  <a:gd name="T89" fmla="*/ 340 h 1263"/>
                  <a:gd name="T90" fmla="*/ 7 w 833"/>
                  <a:gd name="T91" fmla="*/ 340 h 1263"/>
                  <a:gd name="T92" fmla="*/ 7 w 833"/>
                  <a:gd name="T93" fmla="*/ 340 h 1263"/>
                  <a:gd name="T94" fmla="*/ 7 w 833"/>
                  <a:gd name="T95" fmla="*/ 340 h 1263"/>
                  <a:gd name="T96" fmla="*/ 76 w 833"/>
                  <a:gd name="T97" fmla="*/ 396 h 1263"/>
                  <a:gd name="T98" fmla="*/ 166 w 833"/>
                  <a:gd name="T99" fmla="*/ 510 h 1263"/>
                  <a:gd name="T100" fmla="*/ 175 w 833"/>
                  <a:gd name="T101" fmla="*/ 423 h 1263"/>
                  <a:gd name="T102" fmla="*/ 76 w 833"/>
                  <a:gd name="T103" fmla="*/ 294 h 1263"/>
                  <a:gd name="T104" fmla="*/ 7 w 833"/>
                  <a:gd name="T105" fmla="*/ 210 h 1263"/>
                  <a:gd name="T106" fmla="*/ 7 w 833"/>
                  <a:gd name="T107" fmla="*/ 210 h 1263"/>
                  <a:gd name="T108" fmla="*/ 7 w 833"/>
                  <a:gd name="T109" fmla="*/ 156 h 1263"/>
                  <a:gd name="T110" fmla="*/ 95 w 833"/>
                  <a:gd name="T111" fmla="*/ 281 h 1263"/>
                  <a:gd name="T112" fmla="*/ 193 w 833"/>
                  <a:gd name="T113" fmla="*/ 449 h 1263"/>
                  <a:gd name="T114" fmla="*/ 253 w 833"/>
                  <a:gd name="T115" fmla="*/ 410 h 1263"/>
                  <a:gd name="T116" fmla="*/ 334 w 833"/>
                  <a:gd name="T117" fmla="*/ 283 h 1263"/>
                  <a:gd name="T118" fmla="*/ 436 w 833"/>
                  <a:gd name="T119" fmla="*/ 129 h 1263"/>
                  <a:gd name="T120" fmla="*/ 520 w 833"/>
                  <a:gd name="T121" fmla="*/ 21 h 1263"/>
                  <a:gd name="T122" fmla="*/ 513 w 833"/>
                  <a:gd name="T123" fmla="*/ 96 h 1263"/>
                  <a:gd name="T124" fmla="*/ 430 w 833"/>
                  <a:gd name="T125" fmla="*/ 249 h 12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3"/>
                  <a:gd name="T190" fmla="*/ 0 h 1263"/>
                  <a:gd name="T191" fmla="*/ 0 w 833"/>
                  <a:gd name="T192" fmla="*/ 0 h 12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3" h="1263">
                    <a:moveTo>
                      <a:pt x="392" y="309"/>
                    </a:moveTo>
                    <a:lnTo>
                      <a:pt x="376" y="329"/>
                    </a:lnTo>
                    <a:lnTo>
                      <a:pt x="362" y="350"/>
                    </a:lnTo>
                    <a:lnTo>
                      <a:pt x="351" y="372"/>
                    </a:lnTo>
                    <a:lnTo>
                      <a:pt x="337" y="398"/>
                    </a:lnTo>
                    <a:lnTo>
                      <a:pt x="327" y="420"/>
                    </a:lnTo>
                    <a:lnTo>
                      <a:pt x="323" y="441"/>
                    </a:lnTo>
                    <a:lnTo>
                      <a:pt x="315" y="460"/>
                    </a:lnTo>
                    <a:lnTo>
                      <a:pt x="336" y="449"/>
                    </a:lnTo>
                    <a:lnTo>
                      <a:pt x="364" y="438"/>
                    </a:lnTo>
                    <a:lnTo>
                      <a:pt x="393" y="425"/>
                    </a:lnTo>
                    <a:lnTo>
                      <a:pt x="423" y="412"/>
                    </a:lnTo>
                    <a:lnTo>
                      <a:pt x="454" y="401"/>
                    </a:lnTo>
                    <a:lnTo>
                      <a:pt x="485" y="387"/>
                    </a:lnTo>
                    <a:lnTo>
                      <a:pt x="511" y="370"/>
                    </a:lnTo>
                    <a:lnTo>
                      <a:pt x="550" y="349"/>
                    </a:lnTo>
                    <a:lnTo>
                      <a:pt x="578" y="327"/>
                    </a:lnTo>
                    <a:lnTo>
                      <a:pt x="615" y="303"/>
                    </a:lnTo>
                    <a:lnTo>
                      <a:pt x="640" y="289"/>
                    </a:lnTo>
                    <a:lnTo>
                      <a:pt x="665" y="263"/>
                    </a:lnTo>
                    <a:lnTo>
                      <a:pt x="685" y="243"/>
                    </a:lnTo>
                    <a:lnTo>
                      <a:pt x="703" y="216"/>
                    </a:lnTo>
                    <a:lnTo>
                      <a:pt x="715" y="190"/>
                    </a:lnTo>
                    <a:lnTo>
                      <a:pt x="724" y="167"/>
                    </a:lnTo>
                    <a:lnTo>
                      <a:pt x="731" y="149"/>
                    </a:lnTo>
                    <a:lnTo>
                      <a:pt x="733" y="169"/>
                    </a:lnTo>
                    <a:lnTo>
                      <a:pt x="733" y="181"/>
                    </a:lnTo>
                    <a:lnTo>
                      <a:pt x="727" y="200"/>
                    </a:lnTo>
                    <a:lnTo>
                      <a:pt x="713" y="220"/>
                    </a:lnTo>
                    <a:lnTo>
                      <a:pt x="693" y="249"/>
                    </a:lnTo>
                    <a:lnTo>
                      <a:pt x="681" y="270"/>
                    </a:lnTo>
                    <a:lnTo>
                      <a:pt x="660" y="285"/>
                    </a:lnTo>
                    <a:lnTo>
                      <a:pt x="635" y="305"/>
                    </a:lnTo>
                    <a:lnTo>
                      <a:pt x="604" y="329"/>
                    </a:lnTo>
                    <a:lnTo>
                      <a:pt x="576" y="352"/>
                    </a:lnTo>
                    <a:lnTo>
                      <a:pt x="545" y="376"/>
                    </a:lnTo>
                    <a:lnTo>
                      <a:pt x="525" y="396"/>
                    </a:lnTo>
                    <a:lnTo>
                      <a:pt x="501" y="418"/>
                    </a:lnTo>
                    <a:lnTo>
                      <a:pt x="475" y="432"/>
                    </a:lnTo>
                    <a:lnTo>
                      <a:pt x="448" y="449"/>
                    </a:lnTo>
                    <a:lnTo>
                      <a:pt x="420" y="465"/>
                    </a:lnTo>
                    <a:lnTo>
                      <a:pt x="393" y="480"/>
                    </a:lnTo>
                    <a:lnTo>
                      <a:pt x="371" y="492"/>
                    </a:lnTo>
                    <a:lnTo>
                      <a:pt x="342" y="507"/>
                    </a:lnTo>
                    <a:lnTo>
                      <a:pt x="323" y="516"/>
                    </a:lnTo>
                    <a:lnTo>
                      <a:pt x="314" y="521"/>
                    </a:lnTo>
                    <a:lnTo>
                      <a:pt x="323" y="536"/>
                    </a:lnTo>
                    <a:lnTo>
                      <a:pt x="333" y="550"/>
                    </a:lnTo>
                    <a:lnTo>
                      <a:pt x="348" y="570"/>
                    </a:lnTo>
                    <a:lnTo>
                      <a:pt x="374" y="576"/>
                    </a:lnTo>
                    <a:lnTo>
                      <a:pt x="393" y="578"/>
                    </a:lnTo>
                    <a:lnTo>
                      <a:pt x="424" y="583"/>
                    </a:lnTo>
                    <a:lnTo>
                      <a:pt x="454" y="585"/>
                    </a:lnTo>
                    <a:lnTo>
                      <a:pt x="488" y="585"/>
                    </a:lnTo>
                    <a:lnTo>
                      <a:pt x="519" y="589"/>
                    </a:lnTo>
                    <a:lnTo>
                      <a:pt x="551" y="590"/>
                    </a:lnTo>
                    <a:lnTo>
                      <a:pt x="581" y="596"/>
                    </a:lnTo>
                    <a:lnTo>
                      <a:pt x="606" y="600"/>
                    </a:lnTo>
                    <a:lnTo>
                      <a:pt x="634" y="607"/>
                    </a:lnTo>
                    <a:lnTo>
                      <a:pt x="654" y="614"/>
                    </a:lnTo>
                    <a:lnTo>
                      <a:pt x="677" y="625"/>
                    </a:lnTo>
                    <a:lnTo>
                      <a:pt x="694" y="636"/>
                    </a:lnTo>
                    <a:lnTo>
                      <a:pt x="721" y="647"/>
                    </a:lnTo>
                    <a:lnTo>
                      <a:pt x="750" y="661"/>
                    </a:lnTo>
                    <a:lnTo>
                      <a:pt x="781" y="674"/>
                    </a:lnTo>
                    <a:lnTo>
                      <a:pt x="805" y="683"/>
                    </a:lnTo>
                    <a:lnTo>
                      <a:pt x="832" y="692"/>
                    </a:lnTo>
                    <a:lnTo>
                      <a:pt x="811" y="698"/>
                    </a:lnTo>
                    <a:lnTo>
                      <a:pt x="790" y="696"/>
                    </a:lnTo>
                    <a:lnTo>
                      <a:pt x="767" y="691"/>
                    </a:lnTo>
                    <a:lnTo>
                      <a:pt x="743" y="683"/>
                    </a:lnTo>
                    <a:lnTo>
                      <a:pt x="709" y="672"/>
                    </a:lnTo>
                    <a:lnTo>
                      <a:pt x="690" y="667"/>
                    </a:lnTo>
                    <a:lnTo>
                      <a:pt x="669" y="661"/>
                    </a:lnTo>
                    <a:lnTo>
                      <a:pt x="643" y="656"/>
                    </a:lnTo>
                    <a:lnTo>
                      <a:pt x="613" y="652"/>
                    </a:lnTo>
                    <a:lnTo>
                      <a:pt x="579" y="649"/>
                    </a:lnTo>
                    <a:lnTo>
                      <a:pt x="545" y="645"/>
                    </a:lnTo>
                    <a:lnTo>
                      <a:pt x="508" y="643"/>
                    </a:lnTo>
                    <a:lnTo>
                      <a:pt x="479" y="643"/>
                    </a:lnTo>
                    <a:lnTo>
                      <a:pt x="446" y="641"/>
                    </a:lnTo>
                    <a:lnTo>
                      <a:pt x="421" y="640"/>
                    </a:lnTo>
                    <a:lnTo>
                      <a:pt x="392" y="638"/>
                    </a:lnTo>
                    <a:lnTo>
                      <a:pt x="359" y="631"/>
                    </a:lnTo>
                    <a:lnTo>
                      <a:pt x="323" y="623"/>
                    </a:lnTo>
                    <a:lnTo>
                      <a:pt x="290" y="614"/>
                    </a:lnTo>
                    <a:lnTo>
                      <a:pt x="252" y="609"/>
                    </a:lnTo>
                    <a:lnTo>
                      <a:pt x="264" y="631"/>
                    </a:lnTo>
                    <a:lnTo>
                      <a:pt x="278" y="660"/>
                    </a:lnTo>
                    <a:lnTo>
                      <a:pt x="293" y="696"/>
                    </a:lnTo>
                    <a:lnTo>
                      <a:pt x="297" y="723"/>
                    </a:lnTo>
                    <a:lnTo>
                      <a:pt x="299" y="756"/>
                    </a:lnTo>
                    <a:lnTo>
                      <a:pt x="297" y="780"/>
                    </a:lnTo>
                    <a:lnTo>
                      <a:pt x="295" y="805"/>
                    </a:lnTo>
                    <a:lnTo>
                      <a:pt x="292" y="840"/>
                    </a:lnTo>
                    <a:lnTo>
                      <a:pt x="289" y="885"/>
                    </a:lnTo>
                    <a:lnTo>
                      <a:pt x="290" y="923"/>
                    </a:lnTo>
                    <a:lnTo>
                      <a:pt x="292" y="963"/>
                    </a:lnTo>
                    <a:lnTo>
                      <a:pt x="292" y="994"/>
                    </a:lnTo>
                    <a:lnTo>
                      <a:pt x="289" y="1025"/>
                    </a:lnTo>
                    <a:lnTo>
                      <a:pt x="280" y="1056"/>
                    </a:lnTo>
                    <a:lnTo>
                      <a:pt x="268" y="1094"/>
                    </a:lnTo>
                    <a:lnTo>
                      <a:pt x="258" y="1121"/>
                    </a:lnTo>
                    <a:lnTo>
                      <a:pt x="244" y="1145"/>
                    </a:lnTo>
                    <a:lnTo>
                      <a:pt x="230" y="1176"/>
                    </a:lnTo>
                    <a:lnTo>
                      <a:pt x="218" y="1194"/>
                    </a:lnTo>
                    <a:lnTo>
                      <a:pt x="196" y="1218"/>
                    </a:lnTo>
                    <a:lnTo>
                      <a:pt x="168" y="1238"/>
                    </a:lnTo>
                    <a:lnTo>
                      <a:pt x="144" y="1262"/>
                    </a:lnTo>
                    <a:lnTo>
                      <a:pt x="141" y="1236"/>
                    </a:lnTo>
                    <a:lnTo>
                      <a:pt x="144" y="1205"/>
                    </a:lnTo>
                    <a:lnTo>
                      <a:pt x="148" y="1172"/>
                    </a:lnTo>
                    <a:lnTo>
                      <a:pt x="151" y="1143"/>
                    </a:lnTo>
                    <a:lnTo>
                      <a:pt x="159" y="1121"/>
                    </a:lnTo>
                    <a:lnTo>
                      <a:pt x="166" y="1092"/>
                    </a:lnTo>
                    <a:lnTo>
                      <a:pt x="178" y="1061"/>
                    </a:lnTo>
                    <a:lnTo>
                      <a:pt x="184" y="1036"/>
                    </a:lnTo>
                    <a:lnTo>
                      <a:pt x="185" y="1012"/>
                    </a:lnTo>
                    <a:lnTo>
                      <a:pt x="191" y="969"/>
                    </a:lnTo>
                    <a:lnTo>
                      <a:pt x="196" y="923"/>
                    </a:lnTo>
                    <a:lnTo>
                      <a:pt x="200" y="883"/>
                    </a:lnTo>
                    <a:lnTo>
                      <a:pt x="205" y="843"/>
                    </a:lnTo>
                    <a:lnTo>
                      <a:pt x="210" y="801"/>
                    </a:lnTo>
                    <a:lnTo>
                      <a:pt x="212" y="772"/>
                    </a:lnTo>
                    <a:lnTo>
                      <a:pt x="212" y="749"/>
                    </a:lnTo>
                    <a:lnTo>
                      <a:pt x="213" y="720"/>
                    </a:lnTo>
                    <a:lnTo>
                      <a:pt x="212" y="687"/>
                    </a:lnTo>
                    <a:lnTo>
                      <a:pt x="209" y="669"/>
                    </a:lnTo>
                    <a:lnTo>
                      <a:pt x="202" y="641"/>
                    </a:lnTo>
                    <a:lnTo>
                      <a:pt x="196" y="607"/>
                    </a:lnTo>
                    <a:lnTo>
                      <a:pt x="184" y="632"/>
                    </a:lnTo>
                    <a:lnTo>
                      <a:pt x="171" y="660"/>
                    </a:lnTo>
                    <a:lnTo>
                      <a:pt x="159" y="687"/>
                    </a:lnTo>
                    <a:lnTo>
                      <a:pt x="151" y="718"/>
                    </a:lnTo>
                    <a:lnTo>
                      <a:pt x="144" y="751"/>
                    </a:lnTo>
                    <a:lnTo>
                      <a:pt x="138" y="776"/>
                    </a:lnTo>
                    <a:lnTo>
                      <a:pt x="135" y="807"/>
                    </a:lnTo>
                    <a:lnTo>
                      <a:pt x="129" y="843"/>
                    </a:lnTo>
                    <a:lnTo>
                      <a:pt x="125" y="883"/>
                    </a:lnTo>
                    <a:lnTo>
                      <a:pt x="120" y="916"/>
                    </a:lnTo>
                    <a:lnTo>
                      <a:pt x="116" y="956"/>
                    </a:lnTo>
                    <a:lnTo>
                      <a:pt x="113" y="987"/>
                    </a:lnTo>
                    <a:lnTo>
                      <a:pt x="106" y="1021"/>
                    </a:lnTo>
                    <a:lnTo>
                      <a:pt x="101" y="1054"/>
                    </a:lnTo>
                    <a:lnTo>
                      <a:pt x="95" y="1078"/>
                    </a:lnTo>
                    <a:lnTo>
                      <a:pt x="82" y="1101"/>
                    </a:lnTo>
                    <a:lnTo>
                      <a:pt x="67" y="1129"/>
                    </a:lnTo>
                    <a:lnTo>
                      <a:pt x="50" y="1154"/>
                    </a:lnTo>
                    <a:lnTo>
                      <a:pt x="32" y="1180"/>
                    </a:lnTo>
                    <a:lnTo>
                      <a:pt x="17" y="1192"/>
                    </a:lnTo>
                    <a:lnTo>
                      <a:pt x="7" y="1180"/>
                    </a:lnTo>
                    <a:lnTo>
                      <a:pt x="7" y="1114"/>
                    </a:lnTo>
                    <a:lnTo>
                      <a:pt x="7" y="1180"/>
                    </a:lnTo>
                    <a:lnTo>
                      <a:pt x="7" y="1114"/>
                    </a:lnTo>
                    <a:lnTo>
                      <a:pt x="7" y="1051"/>
                    </a:lnTo>
                    <a:lnTo>
                      <a:pt x="16" y="1025"/>
                    </a:lnTo>
                    <a:lnTo>
                      <a:pt x="30" y="992"/>
                    </a:lnTo>
                    <a:lnTo>
                      <a:pt x="42" y="963"/>
                    </a:lnTo>
                    <a:lnTo>
                      <a:pt x="54" y="931"/>
                    </a:lnTo>
                    <a:lnTo>
                      <a:pt x="66" y="901"/>
                    </a:lnTo>
                    <a:lnTo>
                      <a:pt x="79" y="869"/>
                    </a:lnTo>
                    <a:lnTo>
                      <a:pt x="88" y="838"/>
                    </a:lnTo>
                    <a:lnTo>
                      <a:pt x="98" y="807"/>
                    </a:lnTo>
                    <a:lnTo>
                      <a:pt x="109" y="776"/>
                    </a:lnTo>
                    <a:lnTo>
                      <a:pt x="113" y="754"/>
                    </a:lnTo>
                    <a:lnTo>
                      <a:pt x="122" y="731"/>
                    </a:lnTo>
                    <a:lnTo>
                      <a:pt x="129" y="701"/>
                    </a:lnTo>
                    <a:lnTo>
                      <a:pt x="138" y="680"/>
                    </a:lnTo>
                    <a:lnTo>
                      <a:pt x="134" y="661"/>
                    </a:lnTo>
                    <a:lnTo>
                      <a:pt x="131" y="640"/>
                    </a:lnTo>
                    <a:lnTo>
                      <a:pt x="132" y="621"/>
                    </a:lnTo>
                    <a:lnTo>
                      <a:pt x="137" y="600"/>
                    </a:lnTo>
                    <a:lnTo>
                      <a:pt x="113" y="596"/>
                    </a:lnTo>
                    <a:lnTo>
                      <a:pt x="84" y="589"/>
                    </a:lnTo>
                    <a:lnTo>
                      <a:pt x="59" y="605"/>
                    </a:lnTo>
                    <a:lnTo>
                      <a:pt x="35" y="618"/>
                    </a:lnTo>
                    <a:lnTo>
                      <a:pt x="10" y="631"/>
                    </a:lnTo>
                    <a:lnTo>
                      <a:pt x="7" y="598"/>
                    </a:lnTo>
                    <a:lnTo>
                      <a:pt x="7" y="532"/>
                    </a:lnTo>
                    <a:lnTo>
                      <a:pt x="7" y="598"/>
                    </a:lnTo>
                    <a:lnTo>
                      <a:pt x="7" y="532"/>
                    </a:lnTo>
                    <a:lnTo>
                      <a:pt x="16" y="532"/>
                    </a:lnTo>
                    <a:lnTo>
                      <a:pt x="42" y="521"/>
                    </a:lnTo>
                    <a:lnTo>
                      <a:pt x="48" y="505"/>
                    </a:lnTo>
                    <a:lnTo>
                      <a:pt x="54" y="490"/>
                    </a:lnTo>
                    <a:lnTo>
                      <a:pt x="60" y="474"/>
                    </a:lnTo>
                    <a:lnTo>
                      <a:pt x="59" y="469"/>
                    </a:lnTo>
                    <a:lnTo>
                      <a:pt x="42" y="449"/>
                    </a:lnTo>
                    <a:lnTo>
                      <a:pt x="19" y="427"/>
                    </a:lnTo>
                    <a:lnTo>
                      <a:pt x="0" y="405"/>
                    </a:lnTo>
                    <a:lnTo>
                      <a:pt x="7" y="403"/>
                    </a:lnTo>
                    <a:lnTo>
                      <a:pt x="7" y="340"/>
                    </a:lnTo>
                    <a:lnTo>
                      <a:pt x="4" y="334"/>
                    </a:lnTo>
                    <a:lnTo>
                      <a:pt x="35" y="358"/>
                    </a:lnTo>
                    <a:lnTo>
                      <a:pt x="60" y="380"/>
                    </a:lnTo>
                    <a:lnTo>
                      <a:pt x="76" y="396"/>
                    </a:lnTo>
                    <a:lnTo>
                      <a:pt x="89" y="416"/>
                    </a:lnTo>
                    <a:lnTo>
                      <a:pt x="110" y="443"/>
                    </a:lnTo>
                    <a:lnTo>
                      <a:pt x="128" y="465"/>
                    </a:lnTo>
                    <a:lnTo>
                      <a:pt x="144" y="485"/>
                    </a:lnTo>
                    <a:lnTo>
                      <a:pt x="166" y="510"/>
                    </a:lnTo>
                    <a:lnTo>
                      <a:pt x="175" y="501"/>
                    </a:lnTo>
                    <a:lnTo>
                      <a:pt x="185" y="481"/>
                    </a:lnTo>
                    <a:lnTo>
                      <a:pt x="196" y="465"/>
                    </a:lnTo>
                    <a:lnTo>
                      <a:pt x="190" y="449"/>
                    </a:lnTo>
                    <a:lnTo>
                      <a:pt x="175" y="423"/>
                    </a:lnTo>
                    <a:lnTo>
                      <a:pt x="160" y="398"/>
                    </a:lnTo>
                    <a:lnTo>
                      <a:pt x="144" y="374"/>
                    </a:lnTo>
                    <a:lnTo>
                      <a:pt x="128" y="352"/>
                    </a:lnTo>
                    <a:lnTo>
                      <a:pt x="100" y="323"/>
                    </a:lnTo>
                    <a:lnTo>
                      <a:pt x="76" y="294"/>
                    </a:lnTo>
                    <a:lnTo>
                      <a:pt x="56" y="272"/>
                    </a:lnTo>
                    <a:lnTo>
                      <a:pt x="38" y="252"/>
                    </a:lnTo>
                    <a:lnTo>
                      <a:pt x="19" y="229"/>
                    </a:lnTo>
                    <a:lnTo>
                      <a:pt x="7" y="210"/>
                    </a:lnTo>
                    <a:lnTo>
                      <a:pt x="7" y="145"/>
                    </a:lnTo>
                    <a:lnTo>
                      <a:pt x="7" y="210"/>
                    </a:lnTo>
                    <a:lnTo>
                      <a:pt x="7" y="145"/>
                    </a:lnTo>
                    <a:lnTo>
                      <a:pt x="7" y="174"/>
                    </a:lnTo>
                    <a:lnTo>
                      <a:pt x="7" y="156"/>
                    </a:lnTo>
                    <a:lnTo>
                      <a:pt x="14" y="180"/>
                    </a:lnTo>
                    <a:lnTo>
                      <a:pt x="36" y="205"/>
                    </a:lnTo>
                    <a:lnTo>
                      <a:pt x="54" y="229"/>
                    </a:lnTo>
                    <a:lnTo>
                      <a:pt x="79" y="261"/>
                    </a:lnTo>
                    <a:lnTo>
                      <a:pt x="95" y="281"/>
                    </a:lnTo>
                    <a:lnTo>
                      <a:pt x="116" y="309"/>
                    </a:lnTo>
                    <a:lnTo>
                      <a:pt x="135" y="345"/>
                    </a:lnTo>
                    <a:lnTo>
                      <a:pt x="153" y="372"/>
                    </a:lnTo>
                    <a:lnTo>
                      <a:pt x="169" y="401"/>
                    </a:lnTo>
                    <a:lnTo>
                      <a:pt x="193" y="449"/>
                    </a:lnTo>
                    <a:lnTo>
                      <a:pt x="202" y="474"/>
                    </a:lnTo>
                    <a:lnTo>
                      <a:pt x="208" y="490"/>
                    </a:lnTo>
                    <a:lnTo>
                      <a:pt x="219" y="465"/>
                    </a:lnTo>
                    <a:lnTo>
                      <a:pt x="236" y="438"/>
                    </a:lnTo>
                    <a:lnTo>
                      <a:pt x="253" y="410"/>
                    </a:lnTo>
                    <a:lnTo>
                      <a:pt x="268" y="383"/>
                    </a:lnTo>
                    <a:lnTo>
                      <a:pt x="283" y="358"/>
                    </a:lnTo>
                    <a:lnTo>
                      <a:pt x="297" y="334"/>
                    </a:lnTo>
                    <a:lnTo>
                      <a:pt x="314" y="312"/>
                    </a:lnTo>
                    <a:lnTo>
                      <a:pt x="334" y="283"/>
                    </a:lnTo>
                    <a:lnTo>
                      <a:pt x="356" y="254"/>
                    </a:lnTo>
                    <a:lnTo>
                      <a:pt x="377" y="221"/>
                    </a:lnTo>
                    <a:lnTo>
                      <a:pt x="399" y="189"/>
                    </a:lnTo>
                    <a:lnTo>
                      <a:pt x="416" y="161"/>
                    </a:lnTo>
                    <a:lnTo>
                      <a:pt x="436" y="129"/>
                    </a:lnTo>
                    <a:lnTo>
                      <a:pt x="452" y="107"/>
                    </a:lnTo>
                    <a:lnTo>
                      <a:pt x="473" y="85"/>
                    </a:lnTo>
                    <a:lnTo>
                      <a:pt x="491" y="69"/>
                    </a:lnTo>
                    <a:lnTo>
                      <a:pt x="505" y="49"/>
                    </a:lnTo>
                    <a:lnTo>
                      <a:pt x="520" y="21"/>
                    </a:lnTo>
                    <a:lnTo>
                      <a:pt x="534" y="0"/>
                    </a:lnTo>
                    <a:lnTo>
                      <a:pt x="531" y="18"/>
                    </a:lnTo>
                    <a:lnTo>
                      <a:pt x="528" y="43"/>
                    </a:lnTo>
                    <a:lnTo>
                      <a:pt x="523" y="70"/>
                    </a:lnTo>
                    <a:lnTo>
                      <a:pt x="513" y="96"/>
                    </a:lnTo>
                    <a:lnTo>
                      <a:pt x="501" y="120"/>
                    </a:lnTo>
                    <a:lnTo>
                      <a:pt x="482" y="154"/>
                    </a:lnTo>
                    <a:lnTo>
                      <a:pt x="467" y="183"/>
                    </a:lnTo>
                    <a:lnTo>
                      <a:pt x="449" y="220"/>
                    </a:lnTo>
                    <a:lnTo>
                      <a:pt x="430" y="249"/>
                    </a:lnTo>
                    <a:lnTo>
                      <a:pt x="410" y="283"/>
                    </a:lnTo>
                    <a:lnTo>
                      <a:pt x="392" y="309"/>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32" name="Gruppieren 60">
                <a:extLst>
                  <a:ext uri="{FF2B5EF4-FFF2-40B4-BE49-F238E27FC236}">
                    <a16:creationId xmlns:a16="http://schemas.microsoft.com/office/drawing/2014/main" id="{4096E5CD-A0E6-49DF-9A45-14BAF9621576}"/>
                  </a:ext>
                </a:extLst>
              </p:cNvPr>
              <p:cNvGrpSpPr>
                <a:grpSpLocks/>
              </p:cNvGrpSpPr>
              <p:nvPr userDrawn="1"/>
            </p:nvGrpSpPr>
            <p:grpSpPr bwMode="auto">
              <a:xfrm>
                <a:off x="215" y="1772"/>
                <a:ext cx="1226" cy="1195"/>
                <a:chOff x="215" y="1772"/>
                <a:chExt cx="1226" cy="1195"/>
              </a:xfrm>
            </p:grpSpPr>
            <p:sp>
              <p:nvSpPr>
                <p:cNvPr id="34" name="Form 62">
                  <a:extLst>
                    <a:ext uri="{FF2B5EF4-FFF2-40B4-BE49-F238E27FC236}">
                      <a16:creationId xmlns:a16="http://schemas.microsoft.com/office/drawing/2014/main" id="{8B85000C-2985-4871-B201-A7543BC2C570}"/>
                    </a:ext>
                  </a:extLst>
                </p:cNvPr>
                <p:cNvSpPr>
                  <a:spLocks/>
                </p:cNvSpPr>
                <p:nvPr/>
              </p:nvSpPr>
              <p:spPr bwMode="ltGray">
                <a:xfrm>
                  <a:off x="331" y="1772"/>
                  <a:ext cx="1110" cy="1113"/>
                </a:xfrm>
                <a:custGeom>
                  <a:avLst/>
                  <a:gdLst>
                    <a:gd name="T0" fmla="*/ 422 w 1110"/>
                    <a:gd name="T1" fmla="*/ 140 h 1113"/>
                    <a:gd name="T2" fmla="*/ 512 w 1110"/>
                    <a:gd name="T3" fmla="*/ 47 h 1113"/>
                    <a:gd name="T4" fmla="*/ 619 w 1110"/>
                    <a:gd name="T5" fmla="*/ 10 h 1113"/>
                    <a:gd name="T6" fmla="*/ 738 w 1110"/>
                    <a:gd name="T7" fmla="*/ 9 h 1113"/>
                    <a:gd name="T8" fmla="*/ 768 w 1110"/>
                    <a:gd name="T9" fmla="*/ 23 h 1113"/>
                    <a:gd name="T10" fmla="*/ 688 w 1110"/>
                    <a:gd name="T11" fmla="*/ 49 h 1113"/>
                    <a:gd name="T12" fmla="*/ 596 w 1110"/>
                    <a:gd name="T13" fmla="*/ 85 h 1113"/>
                    <a:gd name="T14" fmla="*/ 493 w 1110"/>
                    <a:gd name="T15" fmla="*/ 180 h 1113"/>
                    <a:gd name="T16" fmla="*/ 484 w 1110"/>
                    <a:gd name="T17" fmla="*/ 307 h 1113"/>
                    <a:gd name="T18" fmla="*/ 637 w 1110"/>
                    <a:gd name="T19" fmla="*/ 229 h 1113"/>
                    <a:gd name="T20" fmla="*/ 762 w 1110"/>
                    <a:gd name="T21" fmla="*/ 220 h 1113"/>
                    <a:gd name="T22" fmla="*/ 895 w 1110"/>
                    <a:gd name="T23" fmla="*/ 236 h 1113"/>
                    <a:gd name="T24" fmla="*/ 1052 w 1110"/>
                    <a:gd name="T25" fmla="*/ 260 h 1113"/>
                    <a:gd name="T26" fmla="*/ 1055 w 1110"/>
                    <a:gd name="T27" fmla="*/ 262 h 1113"/>
                    <a:gd name="T28" fmla="*/ 903 w 1110"/>
                    <a:gd name="T29" fmla="*/ 271 h 1113"/>
                    <a:gd name="T30" fmla="*/ 764 w 1110"/>
                    <a:gd name="T31" fmla="*/ 274 h 1113"/>
                    <a:gd name="T32" fmla="*/ 643 w 1110"/>
                    <a:gd name="T33" fmla="*/ 294 h 1113"/>
                    <a:gd name="T34" fmla="*/ 507 w 1110"/>
                    <a:gd name="T35" fmla="*/ 338 h 1113"/>
                    <a:gd name="T36" fmla="*/ 562 w 1110"/>
                    <a:gd name="T37" fmla="*/ 404 h 1113"/>
                    <a:gd name="T38" fmla="*/ 601 w 1110"/>
                    <a:gd name="T39" fmla="*/ 465 h 1113"/>
                    <a:gd name="T40" fmla="*/ 465 w 1110"/>
                    <a:gd name="T41" fmla="*/ 407 h 1113"/>
                    <a:gd name="T42" fmla="*/ 438 w 1110"/>
                    <a:gd name="T43" fmla="*/ 444 h 1113"/>
                    <a:gd name="T44" fmla="*/ 586 w 1110"/>
                    <a:gd name="T45" fmla="*/ 475 h 1113"/>
                    <a:gd name="T46" fmla="*/ 712 w 1110"/>
                    <a:gd name="T47" fmla="*/ 515 h 1113"/>
                    <a:gd name="T48" fmla="*/ 811 w 1110"/>
                    <a:gd name="T49" fmla="*/ 620 h 1113"/>
                    <a:gd name="T50" fmla="*/ 886 w 1110"/>
                    <a:gd name="T51" fmla="*/ 766 h 1113"/>
                    <a:gd name="T52" fmla="*/ 871 w 1110"/>
                    <a:gd name="T53" fmla="*/ 789 h 1113"/>
                    <a:gd name="T54" fmla="*/ 768 w 1110"/>
                    <a:gd name="T55" fmla="*/ 698 h 1113"/>
                    <a:gd name="T56" fmla="*/ 656 w 1110"/>
                    <a:gd name="T57" fmla="*/ 598 h 1113"/>
                    <a:gd name="T58" fmla="*/ 534 w 1110"/>
                    <a:gd name="T59" fmla="*/ 529 h 1113"/>
                    <a:gd name="T60" fmla="*/ 457 w 1110"/>
                    <a:gd name="T61" fmla="*/ 507 h 1113"/>
                    <a:gd name="T62" fmla="*/ 521 w 1110"/>
                    <a:gd name="T63" fmla="*/ 618 h 1113"/>
                    <a:gd name="T64" fmla="*/ 602 w 1110"/>
                    <a:gd name="T65" fmla="*/ 766 h 1113"/>
                    <a:gd name="T66" fmla="*/ 647 w 1110"/>
                    <a:gd name="T67" fmla="*/ 899 h 1113"/>
                    <a:gd name="T68" fmla="*/ 644 w 1110"/>
                    <a:gd name="T69" fmla="*/ 1022 h 1113"/>
                    <a:gd name="T70" fmla="*/ 587 w 1110"/>
                    <a:gd name="T71" fmla="*/ 886 h 1113"/>
                    <a:gd name="T72" fmla="*/ 526 w 1110"/>
                    <a:gd name="T73" fmla="*/ 737 h 1113"/>
                    <a:gd name="T74" fmla="*/ 458 w 1110"/>
                    <a:gd name="T75" fmla="*/ 606 h 1113"/>
                    <a:gd name="T76" fmla="*/ 397 w 1110"/>
                    <a:gd name="T77" fmla="*/ 487 h 1113"/>
                    <a:gd name="T78" fmla="*/ 291 w 1110"/>
                    <a:gd name="T79" fmla="*/ 555 h 1113"/>
                    <a:gd name="T80" fmla="*/ 204 w 1110"/>
                    <a:gd name="T81" fmla="*/ 722 h 1113"/>
                    <a:gd name="T82" fmla="*/ 130 w 1110"/>
                    <a:gd name="T83" fmla="*/ 891 h 1113"/>
                    <a:gd name="T84" fmla="*/ 47 w 1110"/>
                    <a:gd name="T85" fmla="*/ 1048 h 1113"/>
                    <a:gd name="T86" fmla="*/ 22 w 1110"/>
                    <a:gd name="T87" fmla="*/ 1030 h 1113"/>
                    <a:gd name="T88" fmla="*/ 120 w 1110"/>
                    <a:gd name="T89" fmla="*/ 833 h 1113"/>
                    <a:gd name="T90" fmla="*/ 207 w 1110"/>
                    <a:gd name="T91" fmla="*/ 678 h 1113"/>
                    <a:gd name="T92" fmla="*/ 284 w 1110"/>
                    <a:gd name="T93" fmla="*/ 529 h 1113"/>
                    <a:gd name="T94" fmla="*/ 352 w 1110"/>
                    <a:gd name="T95" fmla="*/ 411 h 1113"/>
                    <a:gd name="T96" fmla="*/ 251 w 1110"/>
                    <a:gd name="T97" fmla="*/ 272 h 1113"/>
                    <a:gd name="T98" fmla="*/ 111 w 1110"/>
                    <a:gd name="T99" fmla="*/ 196 h 1113"/>
                    <a:gd name="T100" fmla="*/ 52 w 1110"/>
                    <a:gd name="T101" fmla="*/ 156 h 1113"/>
                    <a:gd name="T102" fmla="*/ 159 w 1110"/>
                    <a:gd name="T103" fmla="*/ 200 h 1113"/>
                    <a:gd name="T104" fmla="*/ 309 w 1110"/>
                    <a:gd name="T105" fmla="*/ 296 h 111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10"/>
                    <a:gd name="T160" fmla="*/ 0 h 1113"/>
                    <a:gd name="T161" fmla="*/ 0 w 1110"/>
                    <a:gd name="T162" fmla="*/ 0 h 111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10" h="1113">
                      <a:moveTo>
                        <a:pt x="349" y="283"/>
                      </a:moveTo>
                      <a:lnTo>
                        <a:pt x="358" y="256"/>
                      </a:lnTo>
                      <a:lnTo>
                        <a:pt x="371" y="225"/>
                      </a:lnTo>
                      <a:lnTo>
                        <a:pt x="386" y="194"/>
                      </a:lnTo>
                      <a:lnTo>
                        <a:pt x="404" y="167"/>
                      </a:lnTo>
                      <a:lnTo>
                        <a:pt x="422" y="140"/>
                      </a:lnTo>
                      <a:lnTo>
                        <a:pt x="435" y="120"/>
                      </a:lnTo>
                      <a:lnTo>
                        <a:pt x="450" y="101"/>
                      </a:lnTo>
                      <a:lnTo>
                        <a:pt x="466" y="85"/>
                      </a:lnTo>
                      <a:lnTo>
                        <a:pt x="481" y="70"/>
                      </a:lnTo>
                      <a:lnTo>
                        <a:pt x="495" y="58"/>
                      </a:lnTo>
                      <a:lnTo>
                        <a:pt x="512" y="47"/>
                      </a:lnTo>
                      <a:lnTo>
                        <a:pt x="527" y="36"/>
                      </a:lnTo>
                      <a:lnTo>
                        <a:pt x="543" y="29"/>
                      </a:lnTo>
                      <a:lnTo>
                        <a:pt x="562" y="23"/>
                      </a:lnTo>
                      <a:lnTo>
                        <a:pt x="582" y="18"/>
                      </a:lnTo>
                      <a:lnTo>
                        <a:pt x="600" y="12"/>
                      </a:lnTo>
                      <a:lnTo>
                        <a:pt x="619" y="10"/>
                      </a:lnTo>
                      <a:lnTo>
                        <a:pt x="638" y="9"/>
                      </a:lnTo>
                      <a:lnTo>
                        <a:pt x="658" y="7"/>
                      </a:lnTo>
                      <a:lnTo>
                        <a:pt x="684" y="3"/>
                      </a:lnTo>
                      <a:lnTo>
                        <a:pt x="703" y="7"/>
                      </a:lnTo>
                      <a:lnTo>
                        <a:pt x="721" y="9"/>
                      </a:lnTo>
                      <a:lnTo>
                        <a:pt x="738" y="9"/>
                      </a:lnTo>
                      <a:lnTo>
                        <a:pt x="755" y="7"/>
                      </a:lnTo>
                      <a:lnTo>
                        <a:pt x="775" y="3"/>
                      </a:lnTo>
                      <a:lnTo>
                        <a:pt x="795" y="0"/>
                      </a:lnTo>
                      <a:lnTo>
                        <a:pt x="785" y="7"/>
                      </a:lnTo>
                      <a:lnTo>
                        <a:pt x="775" y="14"/>
                      </a:lnTo>
                      <a:lnTo>
                        <a:pt x="768" y="23"/>
                      </a:lnTo>
                      <a:lnTo>
                        <a:pt x="760" y="34"/>
                      </a:lnTo>
                      <a:lnTo>
                        <a:pt x="746" y="34"/>
                      </a:lnTo>
                      <a:lnTo>
                        <a:pt x="729" y="36"/>
                      </a:lnTo>
                      <a:lnTo>
                        <a:pt x="717" y="40"/>
                      </a:lnTo>
                      <a:lnTo>
                        <a:pt x="703" y="45"/>
                      </a:lnTo>
                      <a:lnTo>
                        <a:pt x="688" y="49"/>
                      </a:lnTo>
                      <a:lnTo>
                        <a:pt x="674" y="52"/>
                      </a:lnTo>
                      <a:lnTo>
                        <a:pt x="658" y="58"/>
                      </a:lnTo>
                      <a:lnTo>
                        <a:pt x="643" y="63"/>
                      </a:lnTo>
                      <a:lnTo>
                        <a:pt x="626" y="70"/>
                      </a:lnTo>
                      <a:lnTo>
                        <a:pt x="611" y="78"/>
                      </a:lnTo>
                      <a:lnTo>
                        <a:pt x="596" y="85"/>
                      </a:lnTo>
                      <a:lnTo>
                        <a:pt x="578" y="96"/>
                      </a:lnTo>
                      <a:lnTo>
                        <a:pt x="562" y="107"/>
                      </a:lnTo>
                      <a:lnTo>
                        <a:pt x="544" y="120"/>
                      </a:lnTo>
                      <a:lnTo>
                        <a:pt x="527" y="134"/>
                      </a:lnTo>
                      <a:lnTo>
                        <a:pt x="508" y="156"/>
                      </a:lnTo>
                      <a:lnTo>
                        <a:pt x="493" y="180"/>
                      </a:lnTo>
                      <a:lnTo>
                        <a:pt x="477" y="211"/>
                      </a:lnTo>
                      <a:lnTo>
                        <a:pt x="459" y="251"/>
                      </a:lnTo>
                      <a:lnTo>
                        <a:pt x="442" y="294"/>
                      </a:lnTo>
                      <a:lnTo>
                        <a:pt x="422" y="347"/>
                      </a:lnTo>
                      <a:lnTo>
                        <a:pt x="456" y="325"/>
                      </a:lnTo>
                      <a:lnTo>
                        <a:pt x="484" y="307"/>
                      </a:lnTo>
                      <a:lnTo>
                        <a:pt x="522" y="282"/>
                      </a:lnTo>
                      <a:lnTo>
                        <a:pt x="562" y="256"/>
                      </a:lnTo>
                      <a:lnTo>
                        <a:pt x="578" y="251"/>
                      </a:lnTo>
                      <a:lnTo>
                        <a:pt x="596" y="242"/>
                      </a:lnTo>
                      <a:lnTo>
                        <a:pt x="615" y="236"/>
                      </a:lnTo>
                      <a:lnTo>
                        <a:pt x="637" y="229"/>
                      </a:lnTo>
                      <a:lnTo>
                        <a:pt x="660" y="223"/>
                      </a:lnTo>
                      <a:lnTo>
                        <a:pt x="680" y="222"/>
                      </a:lnTo>
                      <a:lnTo>
                        <a:pt x="697" y="220"/>
                      </a:lnTo>
                      <a:lnTo>
                        <a:pt x="722" y="216"/>
                      </a:lnTo>
                      <a:lnTo>
                        <a:pt x="744" y="218"/>
                      </a:lnTo>
                      <a:lnTo>
                        <a:pt x="762" y="220"/>
                      </a:lnTo>
                      <a:lnTo>
                        <a:pt x="786" y="223"/>
                      </a:lnTo>
                      <a:lnTo>
                        <a:pt x="808" y="225"/>
                      </a:lnTo>
                      <a:lnTo>
                        <a:pt x="829" y="227"/>
                      </a:lnTo>
                      <a:lnTo>
                        <a:pt x="851" y="231"/>
                      </a:lnTo>
                      <a:lnTo>
                        <a:pt x="872" y="232"/>
                      </a:lnTo>
                      <a:lnTo>
                        <a:pt x="895" y="236"/>
                      </a:lnTo>
                      <a:lnTo>
                        <a:pt x="917" y="238"/>
                      </a:lnTo>
                      <a:lnTo>
                        <a:pt x="939" y="242"/>
                      </a:lnTo>
                      <a:lnTo>
                        <a:pt x="964" y="245"/>
                      </a:lnTo>
                      <a:lnTo>
                        <a:pt x="990" y="249"/>
                      </a:lnTo>
                      <a:lnTo>
                        <a:pt x="1014" y="252"/>
                      </a:lnTo>
                      <a:lnTo>
                        <a:pt x="1052" y="260"/>
                      </a:lnTo>
                      <a:lnTo>
                        <a:pt x="1066" y="258"/>
                      </a:lnTo>
                      <a:lnTo>
                        <a:pt x="1075" y="260"/>
                      </a:lnTo>
                      <a:lnTo>
                        <a:pt x="1087" y="265"/>
                      </a:lnTo>
                      <a:lnTo>
                        <a:pt x="1109" y="274"/>
                      </a:lnTo>
                      <a:lnTo>
                        <a:pt x="1071" y="265"/>
                      </a:lnTo>
                      <a:lnTo>
                        <a:pt x="1055" y="262"/>
                      </a:lnTo>
                      <a:lnTo>
                        <a:pt x="1038" y="262"/>
                      </a:lnTo>
                      <a:lnTo>
                        <a:pt x="1005" y="265"/>
                      </a:lnTo>
                      <a:lnTo>
                        <a:pt x="982" y="267"/>
                      </a:lnTo>
                      <a:lnTo>
                        <a:pt x="952" y="269"/>
                      </a:lnTo>
                      <a:lnTo>
                        <a:pt x="927" y="269"/>
                      </a:lnTo>
                      <a:lnTo>
                        <a:pt x="903" y="271"/>
                      </a:lnTo>
                      <a:lnTo>
                        <a:pt x="880" y="272"/>
                      </a:lnTo>
                      <a:lnTo>
                        <a:pt x="859" y="269"/>
                      </a:lnTo>
                      <a:lnTo>
                        <a:pt x="834" y="267"/>
                      </a:lnTo>
                      <a:lnTo>
                        <a:pt x="808" y="269"/>
                      </a:lnTo>
                      <a:lnTo>
                        <a:pt x="785" y="272"/>
                      </a:lnTo>
                      <a:lnTo>
                        <a:pt x="764" y="274"/>
                      </a:lnTo>
                      <a:lnTo>
                        <a:pt x="740" y="276"/>
                      </a:lnTo>
                      <a:lnTo>
                        <a:pt x="722" y="276"/>
                      </a:lnTo>
                      <a:lnTo>
                        <a:pt x="699" y="278"/>
                      </a:lnTo>
                      <a:lnTo>
                        <a:pt x="680" y="283"/>
                      </a:lnTo>
                      <a:lnTo>
                        <a:pt x="661" y="289"/>
                      </a:lnTo>
                      <a:lnTo>
                        <a:pt x="643" y="294"/>
                      </a:lnTo>
                      <a:lnTo>
                        <a:pt x="623" y="300"/>
                      </a:lnTo>
                      <a:lnTo>
                        <a:pt x="602" y="307"/>
                      </a:lnTo>
                      <a:lnTo>
                        <a:pt x="580" y="314"/>
                      </a:lnTo>
                      <a:lnTo>
                        <a:pt x="562" y="320"/>
                      </a:lnTo>
                      <a:lnTo>
                        <a:pt x="527" y="333"/>
                      </a:lnTo>
                      <a:lnTo>
                        <a:pt x="507" y="338"/>
                      </a:lnTo>
                      <a:lnTo>
                        <a:pt x="477" y="354"/>
                      </a:lnTo>
                      <a:lnTo>
                        <a:pt x="435" y="376"/>
                      </a:lnTo>
                      <a:lnTo>
                        <a:pt x="479" y="382"/>
                      </a:lnTo>
                      <a:lnTo>
                        <a:pt x="528" y="385"/>
                      </a:lnTo>
                      <a:lnTo>
                        <a:pt x="538" y="387"/>
                      </a:lnTo>
                      <a:lnTo>
                        <a:pt x="562" y="404"/>
                      </a:lnTo>
                      <a:lnTo>
                        <a:pt x="577" y="413"/>
                      </a:lnTo>
                      <a:lnTo>
                        <a:pt x="592" y="422"/>
                      </a:lnTo>
                      <a:lnTo>
                        <a:pt x="594" y="427"/>
                      </a:lnTo>
                      <a:lnTo>
                        <a:pt x="602" y="447"/>
                      </a:lnTo>
                      <a:lnTo>
                        <a:pt x="619" y="478"/>
                      </a:lnTo>
                      <a:lnTo>
                        <a:pt x="601" y="465"/>
                      </a:lnTo>
                      <a:lnTo>
                        <a:pt x="580" y="449"/>
                      </a:lnTo>
                      <a:lnTo>
                        <a:pt x="562" y="442"/>
                      </a:lnTo>
                      <a:lnTo>
                        <a:pt x="528" y="431"/>
                      </a:lnTo>
                      <a:lnTo>
                        <a:pt x="503" y="422"/>
                      </a:lnTo>
                      <a:lnTo>
                        <a:pt x="479" y="413"/>
                      </a:lnTo>
                      <a:lnTo>
                        <a:pt x="465" y="407"/>
                      </a:lnTo>
                      <a:lnTo>
                        <a:pt x="436" y="413"/>
                      </a:lnTo>
                      <a:lnTo>
                        <a:pt x="417" y="416"/>
                      </a:lnTo>
                      <a:lnTo>
                        <a:pt x="393" y="422"/>
                      </a:lnTo>
                      <a:lnTo>
                        <a:pt x="405" y="427"/>
                      </a:lnTo>
                      <a:lnTo>
                        <a:pt x="420" y="433"/>
                      </a:lnTo>
                      <a:lnTo>
                        <a:pt x="438" y="444"/>
                      </a:lnTo>
                      <a:lnTo>
                        <a:pt x="459" y="442"/>
                      </a:lnTo>
                      <a:lnTo>
                        <a:pt x="494" y="444"/>
                      </a:lnTo>
                      <a:lnTo>
                        <a:pt x="514" y="449"/>
                      </a:lnTo>
                      <a:lnTo>
                        <a:pt x="543" y="458"/>
                      </a:lnTo>
                      <a:lnTo>
                        <a:pt x="562" y="467"/>
                      </a:lnTo>
                      <a:lnTo>
                        <a:pt x="586" y="475"/>
                      </a:lnTo>
                      <a:lnTo>
                        <a:pt x="612" y="484"/>
                      </a:lnTo>
                      <a:lnTo>
                        <a:pt x="636" y="493"/>
                      </a:lnTo>
                      <a:lnTo>
                        <a:pt x="656" y="496"/>
                      </a:lnTo>
                      <a:lnTo>
                        <a:pt x="674" y="500"/>
                      </a:lnTo>
                      <a:lnTo>
                        <a:pt x="691" y="507"/>
                      </a:lnTo>
                      <a:lnTo>
                        <a:pt x="712" y="515"/>
                      </a:lnTo>
                      <a:lnTo>
                        <a:pt x="735" y="527"/>
                      </a:lnTo>
                      <a:lnTo>
                        <a:pt x="756" y="540"/>
                      </a:lnTo>
                      <a:lnTo>
                        <a:pt x="766" y="551"/>
                      </a:lnTo>
                      <a:lnTo>
                        <a:pt x="780" y="573"/>
                      </a:lnTo>
                      <a:lnTo>
                        <a:pt x="799" y="598"/>
                      </a:lnTo>
                      <a:lnTo>
                        <a:pt x="811" y="620"/>
                      </a:lnTo>
                      <a:lnTo>
                        <a:pt x="824" y="644"/>
                      </a:lnTo>
                      <a:lnTo>
                        <a:pt x="836" y="667"/>
                      </a:lnTo>
                      <a:lnTo>
                        <a:pt x="848" y="691"/>
                      </a:lnTo>
                      <a:lnTo>
                        <a:pt x="859" y="713"/>
                      </a:lnTo>
                      <a:lnTo>
                        <a:pt x="872" y="737"/>
                      </a:lnTo>
                      <a:lnTo>
                        <a:pt x="886" y="766"/>
                      </a:lnTo>
                      <a:lnTo>
                        <a:pt x="900" y="793"/>
                      </a:lnTo>
                      <a:lnTo>
                        <a:pt x="913" y="817"/>
                      </a:lnTo>
                      <a:lnTo>
                        <a:pt x="931" y="842"/>
                      </a:lnTo>
                      <a:lnTo>
                        <a:pt x="908" y="820"/>
                      </a:lnTo>
                      <a:lnTo>
                        <a:pt x="892" y="808"/>
                      </a:lnTo>
                      <a:lnTo>
                        <a:pt x="871" y="789"/>
                      </a:lnTo>
                      <a:lnTo>
                        <a:pt x="851" y="771"/>
                      </a:lnTo>
                      <a:lnTo>
                        <a:pt x="834" y="753"/>
                      </a:lnTo>
                      <a:lnTo>
                        <a:pt x="817" y="738"/>
                      </a:lnTo>
                      <a:lnTo>
                        <a:pt x="802" y="726"/>
                      </a:lnTo>
                      <a:lnTo>
                        <a:pt x="786" y="713"/>
                      </a:lnTo>
                      <a:lnTo>
                        <a:pt x="768" y="698"/>
                      </a:lnTo>
                      <a:lnTo>
                        <a:pt x="752" y="686"/>
                      </a:lnTo>
                      <a:lnTo>
                        <a:pt x="736" y="671"/>
                      </a:lnTo>
                      <a:lnTo>
                        <a:pt x="717" y="655"/>
                      </a:lnTo>
                      <a:lnTo>
                        <a:pt x="697" y="636"/>
                      </a:lnTo>
                      <a:lnTo>
                        <a:pt x="676" y="616"/>
                      </a:lnTo>
                      <a:lnTo>
                        <a:pt x="656" y="598"/>
                      </a:lnTo>
                      <a:lnTo>
                        <a:pt x="638" y="584"/>
                      </a:lnTo>
                      <a:lnTo>
                        <a:pt x="620" y="569"/>
                      </a:lnTo>
                      <a:lnTo>
                        <a:pt x="599" y="556"/>
                      </a:lnTo>
                      <a:lnTo>
                        <a:pt x="580" y="547"/>
                      </a:lnTo>
                      <a:lnTo>
                        <a:pt x="562" y="538"/>
                      </a:lnTo>
                      <a:lnTo>
                        <a:pt x="534" y="529"/>
                      </a:lnTo>
                      <a:lnTo>
                        <a:pt x="509" y="520"/>
                      </a:lnTo>
                      <a:lnTo>
                        <a:pt x="491" y="513"/>
                      </a:lnTo>
                      <a:lnTo>
                        <a:pt x="471" y="505"/>
                      </a:lnTo>
                      <a:lnTo>
                        <a:pt x="442" y="487"/>
                      </a:lnTo>
                      <a:lnTo>
                        <a:pt x="414" y="471"/>
                      </a:lnTo>
                      <a:lnTo>
                        <a:pt x="457" y="507"/>
                      </a:lnTo>
                      <a:lnTo>
                        <a:pt x="461" y="515"/>
                      </a:lnTo>
                      <a:lnTo>
                        <a:pt x="471" y="531"/>
                      </a:lnTo>
                      <a:lnTo>
                        <a:pt x="482" y="549"/>
                      </a:lnTo>
                      <a:lnTo>
                        <a:pt x="494" y="573"/>
                      </a:lnTo>
                      <a:lnTo>
                        <a:pt x="508" y="595"/>
                      </a:lnTo>
                      <a:lnTo>
                        <a:pt x="521" y="618"/>
                      </a:lnTo>
                      <a:lnTo>
                        <a:pt x="537" y="644"/>
                      </a:lnTo>
                      <a:lnTo>
                        <a:pt x="549" y="666"/>
                      </a:lnTo>
                      <a:lnTo>
                        <a:pt x="562" y="686"/>
                      </a:lnTo>
                      <a:lnTo>
                        <a:pt x="574" y="709"/>
                      </a:lnTo>
                      <a:lnTo>
                        <a:pt x="589" y="740"/>
                      </a:lnTo>
                      <a:lnTo>
                        <a:pt x="602" y="766"/>
                      </a:lnTo>
                      <a:lnTo>
                        <a:pt x="613" y="786"/>
                      </a:lnTo>
                      <a:lnTo>
                        <a:pt x="623" y="809"/>
                      </a:lnTo>
                      <a:lnTo>
                        <a:pt x="632" y="833"/>
                      </a:lnTo>
                      <a:lnTo>
                        <a:pt x="638" y="857"/>
                      </a:lnTo>
                      <a:lnTo>
                        <a:pt x="643" y="873"/>
                      </a:lnTo>
                      <a:lnTo>
                        <a:pt x="647" y="899"/>
                      </a:lnTo>
                      <a:lnTo>
                        <a:pt x="649" y="930"/>
                      </a:lnTo>
                      <a:lnTo>
                        <a:pt x="651" y="960"/>
                      </a:lnTo>
                      <a:lnTo>
                        <a:pt x="656" y="993"/>
                      </a:lnTo>
                      <a:lnTo>
                        <a:pt x="660" y="1022"/>
                      </a:lnTo>
                      <a:lnTo>
                        <a:pt x="662" y="1055"/>
                      </a:lnTo>
                      <a:lnTo>
                        <a:pt x="644" y="1022"/>
                      </a:lnTo>
                      <a:lnTo>
                        <a:pt x="631" y="1002"/>
                      </a:lnTo>
                      <a:lnTo>
                        <a:pt x="619" y="980"/>
                      </a:lnTo>
                      <a:lnTo>
                        <a:pt x="611" y="962"/>
                      </a:lnTo>
                      <a:lnTo>
                        <a:pt x="602" y="940"/>
                      </a:lnTo>
                      <a:lnTo>
                        <a:pt x="596" y="915"/>
                      </a:lnTo>
                      <a:lnTo>
                        <a:pt x="587" y="886"/>
                      </a:lnTo>
                      <a:lnTo>
                        <a:pt x="577" y="859"/>
                      </a:lnTo>
                      <a:lnTo>
                        <a:pt x="568" y="829"/>
                      </a:lnTo>
                      <a:lnTo>
                        <a:pt x="559" y="804"/>
                      </a:lnTo>
                      <a:lnTo>
                        <a:pt x="549" y="778"/>
                      </a:lnTo>
                      <a:lnTo>
                        <a:pt x="537" y="757"/>
                      </a:lnTo>
                      <a:lnTo>
                        <a:pt x="526" y="737"/>
                      </a:lnTo>
                      <a:lnTo>
                        <a:pt x="512" y="713"/>
                      </a:lnTo>
                      <a:lnTo>
                        <a:pt x="495" y="689"/>
                      </a:lnTo>
                      <a:lnTo>
                        <a:pt x="483" y="671"/>
                      </a:lnTo>
                      <a:lnTo>
                        <a:pt x="470" y="651"/>
                      </a:lnTo>
                      <a:lnTo>
                        <a:pt x="467" y="633"/>
                      </a:lnTo>
                      <a:lnTo>
                        <a:pt x="458" y="606"/>
                      </a:lnTo>
                      <a:lnTo>
                        <a:pt x="448" y="584"/>
                      </a:lnTo>
                      <a:lnTo>
                        <a:pt x="441" y="560"/>
                      </a:lnTo>
                      <a:lnTo>
                        <a:pt x="435" y="551"/>
                      </a:lnTo>
                      <a:lnTo>
                        <a:pt x="419" y="529"/>
                      </a:lnTo>
                      <a:lnTo>
                        <a:pt x="408" y="507"/>
                      </a:lnTo>
                      <a:lnTo>
                        <a:pt x="397" y="487"/>
                      </a:lnTo>
                      <a:lnTo>
                        <a:pt x="386" y="467"/>
                      </a:lnTo>
                      <a:lnTo>
                        <a:pt x="366" y="478"/>
                      </a:lnTo>
                      <a:lnTo>
                        <a:pt x="347" y="495"/>
                      </a:lnTo>
                      <a:lnTo>
                        <a:pt x="327" y="516"/>
                      </a:lnTo>
                      <a:lnTo>
                        <a:pt x="306" y="536"/>
                      </a:lnTo>
                      <a:lnTo>
                        <a:pt x="291" y="555"/>
                      </a:lnTo>
                      <a:lnTo>
                        <a:pt x="278" y="576"/>
                      </a:lnTo>
                      <a:lnTo>
                        <a:pt x="263" y="604"/>
                      </a:lnTo>
                      <a:lnTo>
                        <a:pt x="247" y="636"/>
                      </a:lnTo>
                      <a:lnTo>
                        <a:pt x="232" y="662"/>
                      </a:lnTo>
                      <a:lnTo>
                        <a:pt x="216" y="693"/>
                      </a:lnTo>
                      <a:lnTo>
                        <a:pt x="204" y="722"/>
                      </a:lnTo>
                      <a:lnTo>
                        <a:pt x="192" y="748"/>
                      </a:lnTo>
                      <a:lnTo>
                        <a:pt x="180" y="773"/>
                      </a:lnTo>
                      <a:lnTo>
                        <a:pt x="169" y="800"/>
                      </a:lnTo>
                      <a:lnTo>
                        <a:pt x="157" y="829"/>
                      </a:lnTo>
                      <a:lnTo>
                        <a:pt x="146" y="859"/>
                      </a:lnTo>
                      <a:lnTo>
                        <a:pt x="130" y="891"/>
                      </a:lnTo>
                      <a:lnTo>
                        <a:pt x="115" y="924"/>
                      </a:lnTo>
                      <a:lnTo>
                        <a:pt x="97" y="959"/>
                      </a:lnTo>
                      <a:lnTo>
                        <a:pt x="83" y="990"/>
                      </a:lnTo>
                      <a:lnTo>
                        <a:pt x="72" y="1008"/>
                      </a:lnTo>
                      <a:lnTo>
                        <a:pt x="60" y="1028"/>
                      </a:lnTo>
                      <a:lnTo>
                        <a:pt x="47" y="1048"/>
                      </a:lnTo>
                      <a:lnTo>
                        <a:pt x="33" y="1068"/>
                      </a:lnTo>
                      <a:lnTo>
                        <a:pt x="19" y="1086"/>
                      </a:lnTo>
                      <a:lnTo>
                        <a:pt x="0" y="1112"/>
                      </a:lnTo>
                      <a:lnTo>
                        <a:pt x="7" y="1081"/>
                      </a:lnTo>
                      <a:lnTo>
                        <a:pt x="13" y="1057"/>
                      </a:lnTo>
                      <a:lnTo>
                        <a:pt x="22" y="1030"/>
                      </a:lnTo>
                      <a:lnTo>
                        <a:pt x="33" y="1008"/>
                      </a:lnTo>
                      <a:lnTo>
                        <a:pt x="51" y="973"/>
                      </a:lnTo>
                      <a:lnTo>
                        <a:pt x="69" y="939"/>
                      </a:lnTo>
                      <a:lnTo>
                        <a:pt x="89" y="899"/>
                      </a:lnTo>
                      <a:lnTo>
                        <a:pt x="105" y="864"/>
                      </a:lnTo>
                      <a:lnTo>
                        <a:pt x="120" y="833"/>
                      </a:lnTo>
                      <a:lnTo>
                        <a:pt x="137" y="804"/>
                      </a:lnTo>
                      <a:lnTo>
                        <a:pt x="149" y="778"/>
                      </a:lnTo>
                      <a:lnTo>
                        <a:pt x="163" y="753"/>
                      </a:lnTo>
                      <a:lnTo>
                        <a:pt x="175" y="733"/>
                      </a:lnTo>
                      <a:lnTo>
                        <a:pt x="192" y="706"/>
                      </a:lnTo>
                      <a:lnTo>
                        <a:pt x="207" y="678"/>
                      </a:lnTo>
                      <a:lnTo>
                        <a:pt x="223" y="651"/>
                      </a:lnTo>
                      <a:lnTo>
                        <a:pt x="241" y="622"/>
                      </a:lnTo>
                      <a:lnTo>
                        <a:pt x="254" y="596"/>
                      </a:lnTo>
                      <a:lnTo>
                        <a:pt x="266" y="571"/>
                      </a:lnTo>
                      <a:lnTo>
                        <a:pt x="278" y="547"/>
                      </a:lnTo>
                      <a:lnTo>
                        <a:pt x="284" y="529"/>
                      </a:lnTo>
                      <a:lnTo>
                        <a:pt x="290" y="511"/>
                      </a:lnTo>
                      <a:lnTo>
                        <a:pt x="298" y="493"/>
                      </a:lnTo>
                      <a:lnTo>
                        <a:pt x="309" y="475"/>
                      </a:lnTo>
                      <a:lnTo>
                        <a:pt x="325" y="451"/>
                      </a:lnTo>
                      <a:lnTo>
                        <a:pt x="339" y="427"/>
                      </a:lnTo>
                      <a:lnTo>
                        <a:pt x="352" y="411"/>
                      </a:lnTo>
                      <a:lnTo>
                        <a:pt x="362" y="391"/>
                      </a:lnTo>
                      <a:lnTo>
                        <a:pt x="358" y="373"/>
                      </a:lnTo>
                      <a:lnTo>
                        <a:pt x="352" y="345"/>
                      </a:lnTo>
                      <a:lnTo>
                        <a:pt x="321" y="333"/>
                      </a:lnTo>
                      <a:lnTo>
                        <a:pt x="287" y="302"/>
                      </a:lnTo>
                      <a:lnTo>
                        <a:pt x="251" y="272"/>
                      </a:lnTo>
                      <a:lnTo>
                        <a:pt x="232" y="256"/>
                      </a:lnTo>
                      <a:lnTo>
                        <a:pt x="217" y="243"/>
                      </a:lnTo>
                      <a:lnTo>
                        <a:pt x="189" y="229"/>
                      </a:lnTo>
                      <a:lnTo>
                        <a:pt x="162" y="216"/>
                      </a:lnTo>
                      <a:lnTo>
                        <a:pt x="132" y="205"/>
                      </a:lnTo>
                      <a:lnTo>
                        <a:pt x="111" y="196"/>
                      </a:lnTo>
                      <a:lnTo>
                        <a:pt x="84" y="183"/>
                      </a:lnTo>
                      <a:lnTo>
                        <a:pt x="62" y="174"/>
                      </a:lnTo>
                      <a:lnTo>
                        <a:pt x="39" y="169"/>
                      </a:lnTo>
                      <a:lnTo>
                        <a:pt x="20" y="161"/>
                      </a:lnTo>
                      <a:lnTo>
                        <a:pt x="38" y="160"/>
                      </a:lnTo>
                      <a:lnTo>
                        <a:pt x="52" y="156"/>
                      </a:lnTo>
                      <a:lnTo>
                        <a:pt x="63" y="154"/>
                      </a:lnTo>
                      <a:lnTo>
                        <a:pt x="75" y="152"/>
                      </a:lnTo>
                      <a:lnTo>
                        <a:pt x="87" y="154"/>
                      </a:lnTo>
                      <a:lnTo>
                        <a:pt x="114" y="169"/>
                      </a:lnTo>
                      <a:lnTo>
                        <a:pt x="136" y="183"/>
                      </a:lnTo>
                      <a:lnTo>
                        <a:pt x="159" y="200"/>
                      </a:lnTo>
                      <a:lnTo>
                        <a:pt x="183" y="216"/>
                      </a:lnTo>
                      <a:lnTo>
                        <a:pt x="212" y="234"/>
                      </a:lnTo>
                      <a:lnTo>
                        <a:pt x="236" y="252"/>
                      </a:lnTo>
                      <a:lnTo>
                        <a:pt x="256" y="265"/>
                      </a:lnTo>
                      <a:lnTo>
                        <a:pt x="291" y="287"/>
                      </a:lnTo>
                      <a:lnTo>
                        <a:pt x="309" y="296"/>
                      </a:lnTo>
                      <a:lnTo>
                        <a:pt x="323" y="293"/>
                      </a:lnTo>
                      <a:lnTo>
                        <a:pt x="336" y="289"/>
                      </a:lnTo>
                      <a:lnTo>
                        <a:pt x="349" y="283"/>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5" name="Form 63">
                  <a:extLst>
                    <a:ext uri="{FF2B5EF4-FFF2-40B4-BE49-F238E27FC236}">
                      <a16:creationId xmlns:a16="http://schemas.microsoft.com/office/drawing/2014/main" id="{2AFCA24D-5A10-4C21-84F7-6902414448C3}"/>
                    </a:ext>
                  </a:extLst>
                </p:cNvPr>
                <p:cNvSpPr>
                  <a:spLocks/>
                </p:cNvSpPr>
                <p:nvPr/>
              </p:nvSpPr>
              <p:spPr bwMode="ltGray">
                <a:xfrm>
                  <a:off x="709" y="2342"/>
                  <a:ext cx="99" cy="625"/>
                </a:xfrm>
                <a:custGeom>
                  <a:avLst/>
                  <a:gdLst>
                    <a:gd name="T0" fmla="*/ 53 w 99"/>
                    <a:gd name="T1" fmla="*/ 0 h 625"/>
                    <a:gd name="T2" fmla="*/ 64 w 99"/>
                    <a:gd name="T3" fmla="*/ 30 h 625"/>
                    <a:gd name="T4" fmla="*/ 72 w 99"/>
                    <a:gd name="T5" fmla="*/ 50 h 625"/>
                    <a:gd name="T6" fmla="*/ 88 w 99"/>
                    <a:gd name="T7" fmla="*/ 80 h 625"/>
                    <a:gd name="T8" fmla="*/ 93 w 99"/>
                    <a:gd name="T9" fmla="*/ 107 h 625"/>
                    <a:gd name="T10" fmla="*/ 96 w 99"/>
                    <a:gd name="T11" fmla="*/ 141 h 625"/>
                    <a:gd name="T12" fmla="*/ 96 w 99"/>
                    <a:gd name="T13" fmla="*/ 183 h 625"/>
                    <a:gd name="T14" fmla="*/ 98 w 99"/>
                    <a:gd name="T15" fmla="*/ 211 h 625"/>
                    <a:gd name="T16" fmla="*/ 96 w 99"/>
                    <a:gd name="T17" fmla="*/ 243 h 625"/>
                    <a:gd name="T18" fmla="*/ 93 w 99"/>
                    <a:gd name="T19" fmla="*/ 281 h 625"/>
                    <a:gd name="T20" fmla="*/ 89 w 99"/>
                    <a:gd name="T21" fmla="*/ 316 h 625"/>
                    <a:gd name="T22" fmla="*/ 82 w 99"/>
                    <a:gd name="T23" fmla="*/ 369 h 625"/>
                    <a:gd name="T24" fmla="*/ 75 w 99"/>
                    <a:gd name="T25" fmla="*/ 396 h 625"/>
                    <a:gd name="T26" fmla="*/ 63 w 99"/>
                    <a:gd name="T27" fmla="*/ 431 h 625"/>
                    <a:gd name="T28" fmla="*/ 46 w 99"/>
                    <a:gd name="T29" fmla="*/ 469 h 625"/>
                    <a:gd name="T30" fmla="*/ 33 w 99"/>
                    <a:gd name="T31" fmla="*/ 505 h 625"/>
                    <a:gd name="T32" fmla="*/ 20 w 99"/>
                    <a:gd name="T33" fmla="*/ 538 h 625"/>
                    <a:gd name="T34" fmla="*/ 9 w 99"/>
                    <a:gd name="T35" fmla="*/ 567 h 625"/>
                    <a:gd name="T36" fmla="*/ 0 w 99"/>
                    <a:gd name="T37" fmla="*/ 624 h 625"/>
                    <a:gd name="T38" fmla="*/ 4 w 99"/>
                    <a:gd name="T39" fmla="*/ 567 h 625"/>
                    <a:gd name="T40" fmla="*/ 8 w 99"/>
                    <a:gd name="T41" fmla="*/ 527 h 625"/>
                    <a:gd name="T42" fmla="*/ 10 w 99"/>
                    <a:gd name="T43" fmla="*/ 491 h 625"/>
                    <a:gd name="T44" fmla="*/ 13 w 99"/>
                    <a:gd name="T45" fmla="*/ 452 h 625"/>
                    <a:gd name="T46" fmla="*/ 19 w 99"/>
                    <a:gd name="T47" fmla="*/ 405 h 625"/>
                    <a:gd name="T48" fmla="*/ 26 w 99"/>
                    <a:gd name="T49" fmla="*/ 369 h 625"/>
                    <a:gd name="T50" fmla="*/ 33 w 99"/>
                    <a:gd name="T51" fmla="*/ 334 h 625"/>
                    <a:gd name="T52" fmla="*/ 40 w 99"/>
                    <a:gd name="T53" fmla="*/ 303 h 625"/>
                    <a:gd name="T54" fmla="*/ 46 w 99"/>
                    <a:gd name="T55" fmla="*/ 269 h 625"/>
                    <a:gd name="T56" fmla="*/ 53 w 99"/>
                    <a:gd name="T57" fmla="*/ 234 h 625"/>
                    <a:gd name="T58" fmla="*/ 57 w 99"/>
                    <a:gd name="T59" fmla="*/ 200 h 625"/>
                    <a:gd name="T60" fmla="*/ 59 w 99"/>
                    <a:gd name="T61" fmla="*/ 171 h 625"/>
                    <a:gd name="T62" fmla="*/ 62 w 99"/>
                    <a:gd name="T63" fmla="*/ 136 h 625"/>
                    <a:gd name="T64" fmla="*/ 62 w 99"/>
                    <a:gd name="T65" fmla="*/ 98 h 625"/>
                    <a:gd name="T66" fmla="*/ 62 w 99"/>
                    <a:gd name="T67" fmla="*/ 50 h 625"/>
                    <a:gd name="T68" fmla="*/ 58 w 99"/>
                    <a:gd name="T69" fmla="*/ 29 h 625"/>
                    <a:gd name="T70" fmla="*/ 53 w 99"/>
                    <a:gd name="T71" fmla="*/ 0 h 6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625"/>
                    <a:gd name="T110" fmla="*/ 0 w 99"/>
                    <a:gd name="T111" fmla="*/ 0 h 6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625">
                      <a:moveTo>
                        <a:pt x="53" y="0"/>
                      </a:moveTo>
                      <a:lnTo>
                        <a:pt x="64" y="30"/>
                      </a:lnTo>
                      <a:lnTo>
                        <a:pt x="72" y="50"/>
                      </a:lnTo>
                      <a:lnTo>
                        <a:pt x="88" y="80"/>
                      </a:lnTo>
                      <a:lnTo>
                        <a:pt x="93" y="107"/>
                      </a:lnTo>
                      <a:lnTo>
                        <a:pt x="96" y="141"/>
                      </a:lnTo>
                      <a:lnTo>
                        <a:pt x="96" y="183"/>
                      </a:lnTo>
                      <a:lnTo>
                        <a:pt x="98" y="211"/>
                      </a:lnTo>
                      <a:lnTo>
                        <a:pt x="96" y="243"/>
                      </a:lnTo>
                      <a:lnTo>
                        <a:pt x="93" y="281"/>
                      </a:lnTo>
                      <a:lnTo>
                        <a:pt x="89" y="316"/>
                      </a:lnTo>
                      <a:lnTo>
                        <a:pt x="82" y="369"/>
                      </a:lnTo>
                      <a:lnTo>
                        <a:pt x="75" y="396"/>
                      </a:lnTo>
                      <a:lnTo>
                        <a:pt x="63" y="431"/>
                      </a:lnTo>
                      <a:lnTo>
                        <a:pt x="46" y="469"/>
                      </a:lnTo>
                      <a:lnTo>
                        <a:pt x="33" y="505"/>
                      </a:lnTo>
                      <a:lnTo>
                        <a:pt x="20" y="538"/>
                      </a:lnTo>
                      <a:lnTo>
                        <a:pt x="9" y="567"/>
                      </a:lnTo>
                      <a:lnTo>
                        <a:pt x="0" y="624"/>
                      </a:lnTo>
                      <a:lnTo>
                        <a:pt x="4" y="567"/>
                      </a:lnTo>
                      <a:lnTo>
                        <a:pt x="8" y="527"/>
                      </a:lnTo>
                      <a:lnTo>
                        <a:pt x="10" y="491"/>
                      </a:lnTo>
                      <a:lnTo>
                        <a:pt x="13" y="452"/>
                      </a:lnTo>
                      <a:lnTo>
                        <a:pt x="19" y="405"/>
                      </a:lnTo>
                      <a:lnTo>
                        <a:pt x="26" y="369"/>
                      </a:lnTo>
                      <a:lnTo>
                        <a:pt x="33" y="334"/>
                      </a:lnTo>
                      <a:lnTo>
                        <a:pt x="40" y="303"/>
                      </a:lnTo>
                      <a:lnTo>
                        <a:pt x="46" y="269"/>
                      </a:lnTo>
                      <a:lnTo>
                        <a:pt x="53" y="234"/>
                      </a:lnTo>
                      <a:lnTo>
                        <a:pt x="57" y="200"/>
                      </a:lnTo>
                      <a:lnTo>
                        <a:pt x="59" y="171"/>
                      </a:lnTo>
                      <a:lnTo>
                        <a:pt x="62" y="136"/>
                      </a:lnTo>
                      <a:lnTo>
                        <a:pt x="62" y="98"/>
                      </a:lnTo>
                      <a:lnTo>
                        <a:pt x="62" y="50"/>
                      </a:lnTo>
                      <a:lnTo>
                        <a:pt x="58" y="29"/>
                      </a:lnTo>
                      <a:lnTo>
                        <a:pt x="53" y="0"/>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6" name="Form 64">
                  <a:extLst>
                    <a:ext uri="{FF2B5EF4-FFF2-40B4-BE49-F238E27FC236}">
                      <a16:creationId xmlns:a16="http://schemas.microsoft.com/office/drawing/2014/main" id="{D074CBFC-93ED-4AF9-A870-4AAEB1930B75}"/>
                    </a:ext>
                  </a:extLst>
                </p:cNvPr>
                <p:cNvSpPr>
                  <a:spLocks/>
                </p:cNvSpPr>
                <p:nvPr/>
              </p:nvSpPr>
              <p:spPr bwMode="ltGray">
                <a:xfrm>
                  <a:off x="235" y="1998"/>
                  <a:ext cx="436" cy="159"/>
                </a:xfrm>
                <a:custGeom>
                  <a:avLst/>
                  <a:gdLst>
                    <a:gd name="T0" fmla="*/ 435 w 436"/>
                    <a:gd name="T1" fmla="*/ 158 h 159"/>
                    <a:gd name="T2" fmla="*/ 427 w 436"/>
                    <a:gd name="T3" fmla="*/ 130 h 159"/>
                    <a:gd name="T4" fmla="*/ 418 w 436"/>
                    <a:gd name="T5" fmla="*/ 107 h 159"/>
                    <a:gd name="T6" fmla="*/ 409 w 436"/>
                    <a:gd name="T7" fmla="*/ 101 h 159"/>
                    <a:gd name="T8" fmla="*/ 393 w 436"/>
                    <a:gd name="T9" fmla="*/ 94 h 159"/>
                    <a:gd name="T10" fmla="*/ 376 w 436"/>
                    <a:gd name="T11" fmla="*/ 88 h 159"/>
                    <a:gd name="T12" fmla="*/ 359 w 436"/>
                    <a:gd name="T13" fmla="*/ 94 h 159"/>
                    <a:gd name="T14" fmla="*/ 339 w 436"/>
                    <a:gd name="T15" fmla="*/ 98 h 159"/>
                    <a:gd name="T16" fmla="*/ 316 w 436"/>
                    <a:gd name="T17" fmla="*/ 87 h 159"/>
                    <a:gd name="T18" fmla="*/ 285 w 436"/>
                    <a:gd name="T19" fmla="*/ 72 h 159"/>
                    <a:gd name="T20" fmla="*/ 258 w 436"/>
                    <a:gd name="T21" fmla="*/ 59 h 159"/>
                    <a:gd name="T22" fmla="*/ 237 w 436"/>
                    <a:gd name="T23" fmla="*/ 52 h 159"/>
                    <a:gd name="T24" fmla="*/ 205 w 436"/>
                    <a:gd name="T25" fmla="*/ 39 h 159"/>
                    <a:gd name="T26" fmla="*/ 173 w 436"/>
                    <a:gd name="T27" fmla="*/ 27 h 159"/>
                    <a:gd name="T28" fmla="*/ 141 w 436"/>
                    <a:gd name="T29" fmla="*/ 16 h 159"/>
                    <a:gd name="T30" fmla="*/ 109 w 436"/>
                    <a:gd name="T31" fmla="*/ 5 h 159"/>
                    <a:gd name="T32" fmla="*/ 72 w 436"/>
                    <a:gd name="T33" fmla="*/ 3 h 159"/>
                    <a:gd name="T34" fmla="*/ 40 w 436"/>
                    <a:gd name="T35" fmla="*/ 0 h 159"/>
                    <a:gd name="T36" fmla="*/ 32 w 436"/>
                    <a:gd name="T37" fmla="*/ 5 h 159"/>
                    <a:gd name="T38" fmla="*/ 19 w 436"/>
                    <a:gd name="T39" fmla="*/ 14 h 159"/>
                    <a:gd name="T40" fmla="*/ 8 w 436"/>
                    <a:gd name="T41" fmla="*/ 25 h 159"/>
                    <a:gd name="T42" fmla="*/ 0 w 436"/>
                    <a:gd name="T43" fmla="*/ 36 h 159"/>
                    <a:gd name="T44" fmla="*/ 14 w 436"/>
                    <a:gd name="T45" fmla="*/ 38 h 159"/>
                    <a:gd name="T46" fmla="*/ 32 w 436"/>
                    <a:gd name="T47" fmla="*/ 39 h 159"/>
                    <a:gd name="T48" fmla="*/ 48 w 436"/>
                    <a:gd name="T49" fmla="*/ 39 h 159"/>
                    <a:gd name="T50" fmla="*/ 60 w 436"/>
                    <a:gd name="T51" fmla="*/ 38 h 159"/>
                    <a:gd name="T52" fmla="*/ 77 w 436"/>
                    <a:gd name="T53" fmla="*/ 38 h 159"/>
                    <a:gd name="T54" fmla="*/ 100 w 436"/>
                    <a:gd name="T55" fmla="*/ 36 h 159"/>
                    <a:gd name="T56" fmla="*/ 131 w 436"/>
                    <a:gd name="T57" fmla="*/ 38 h 159"/>
                    <a:gd name="T58" fmla="*/ 157 w 436"/>
                    <a:gd name="T59" fmla="*/ 39 h 159"/>
                    <a:gd name="T60" fmla="*/ 182 w 436"/>
                    <a:gd name="T61" fmla="*/ 47 h 159"/>
                    <a:gd name="T62" fmla="*/ 209 w 436"/>
                    <a:gd name="T63" fmla="*/ 50 h 159"/>
                    <a:gd name="T64" fmla="*/ 234 w 436"/>
                    <a:gd name="T65" fmla="*/ 54 h 159"/>
                    <a:gd name="T66" fmla="*/ 255 w 436"/>
                    <a:gd name="T67" fmla="*/ 63 h 159"/>
                    <a:gd name="T68" fmla="*/ 277 w 436"/>
                    <a:gd name="T69" fmla="*/ 76 h 159"/>
                    <a:gd name="T70" fmla="*/ 297 w 436"/>
                    <a:gd name="T71" fmla="*/ 88 h 159"/>
                    <a:gd name="T72" fmla="*/ 320 w 436"/>
                    <a:gd name="T73" fmla="*/ 101 h 159"/>
                    <a:gd name="T74" fmla="*/ 331 w 436"/>
                    <a:gd name="T75" fmla="*/ 103 h 159"/>
                    <a:gd name="T76" fmla="*/ 342 w 436"/>
                    <a:gd name="T77" fmla="*/ 101 h 159"/>
                    <a:gd name="T78" fmla="*/ 358 w 436"/>
                    <a:gd name="T79" fmla="*/ 110 h 159"/>
                    <a:gd name="T80" fmla="*/ 375 w 436"/>
                    <a:gd name="T81" fmla="*/ 119 h 159"/>
                    <a:gd name="T82" fmla="*/ 390 w 436"/>
                    <a:gd name="T83" fmla="*/ 130 h 159"/>
                    <a:gd name="T84" fmla="*/ 413 w 436"/>
                    <a:gd name="T85" fmla="*/ 143 h 159"/>
                    <a:gd name="T86" fmla="*/ 427 w 436"/>
                    <a:gd name="T87" fmla="*/ 150 h 159"/>
                    <a:gd name="T88" fmla="*/ 435 w 436"/>
                    <a:gd name="T89" fmla="*/ 158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6"/>
                    <a:gd name="T136" fmla="*/ 0 h 159"/>
                    <a:gd name="T137" fmla="*/ 0 w 436"/>
                    <a:gd name="T138" fmla="*/ 0 h 1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6" h="159">
                      <a:moveTo>
                        <a:pt x="435" y="158"/>
                      </a:moveTo>
                      <a:lnTo>
                        <a:pt x="427" y="130"/>
                      </a:lnTo>
                      <a:lnTo>
                        <a:pt x="418" y="107"/>
                      </a:lnTo>
                      <a:lnTo>
                        <a:pt x="409" y="101"/>
                      </a:lnTo>
                      <a:lnTo>
                        <a:pt x="393" y="94"/>
                      </a:lnTo>
                      <a:lnTo>
                        <a:pt x="376" y="88"/>
                      </a:lnTo>
                      <a:lnTo>
                        <a:pt x="359" y="94"/>
                      </a:lnTo>
                      <a:lnTo>
                        <a:pt x="339" y="98"/>
                      </a:lnTo>
                      <a:lnTo>
                        <a:pt x="316" y="87"/>
                      </a:lnTo>
                      <a:lnTo>
                        <a:pt x="285" y="72"/>
                      </a:lnTo>
                      <a:lnTo>
                        <a:pt x="258" y="59"/>
                      </a:lnTo>
                      <a:lnTo>
                        <a:pt x="237" y="52"/>
                      </a:lnTo>
                      <a:lnTo>
                        <a:pt x="205" y="39"/>
                      </a:lnTo>
                      <a:lnTo>
                        <a:pt x="173" y="27"/>
                      </a:lnTo>
                      <a:lnTo>
                        <a:pt x="141" y="16"/>
                      </a:lnTo>
                      <a:lnTo>
                        <a:pt x="109" y="5"/>
                      </a:lnTo>
                      <a:lnTo>
                        <a:pt x="72" y="3"/>
                      </a:lnTo>
                      <a:lnTo>
                        <a:pt x="40" y="0"/>
                      </a:lnTo>
                      <a:lnTo>
                        <a:pt x="32" y="5"/>
                      </a:lnTo>
                      <a:lnTo>
                        <a:pt x="19" y="14"/>
                      </a:lnTo>
                      <a:lnTo>
                        <a:pt x="8" y="25"/>
                      </a:lnTo>
                      <a:lnTo>
                        <a:pt x="0" y="36"/>
                      </a:lnTo>
                      <a:lnTo>
                        <a:pt x="14" y="38"/>
                      </a:lnTo>
                      <a:lnTo>
                        <a:pt x="32" y="39"/>
                      </a:lnTo>
                      <a:lnTo>
                        <a:pt x="48" y="39"/>
                      </a:lnTo>
                      <a:lnTo>
                        <a:pt x="60" y="38"/>
                      </a:lnTo>
                      <a:lnTo>
                        <a:pt x="77" y="38"/>
                      </a:lnTo>
                      <a:lnTo>
                        <a:pt x="100" y="36"/>
                      </a:lnTo>
                      <a:lnTo>
                        <a:pt x="131" y="38"/>
                      </a:lnTo>
                      <a:lnTo>
                        <a:pt x="157" y="39"/>
                      </a:lnTo>
                      <a:lnTo>
                        <a:pt x="182" y="47"/>
                      </a:lnTo>
                      <a:lnTo>
                        <a:pt x="209" y="50"/>
                      </a:lnTo>
                      <a:lnTo>
                        <a:pt x="234" y="54"/>
                      </a:lnTo>
                      <a:lnTo>
                        <a:pt x="255" y="63"/>
                      </a:lnTo>
                      <a:lnTo>
                        <a:pt x="277" y="76"/>
                      </a:lnTo>
                      <a:lnTo>
                        <a:pt x="297" y="88"/>
                      </a:lnTo>
                      <a:lnTo>
                        <a:pt x="320" y="101"/>
                      </a:lnTo>
                      <a:lnTo>
                        <a:pt x="331" y="103"/>
                      </a:lnTo>
                      <a:lnTo>
                        <a:pt x="342" y="101"/>
                      </a:lnTo>
                      <a:lnTo>
                        <a:pt x="358" y="110"/>
                      </a:lnTo>
                      <a:lnTo>
                        <a:pt x="375" y="119"/>
                      </a:lnTo>
                      <a:lnTo>
                        <a:pt x="390" y="130"/>
                      </a:lnTo>
                      <a:lnTo>
                        <a:pt x="413" y="143"/>
                      </a:lnTo>
                      <a:lnTo>
                        <a:pt x="427" y="150"/>
                      </a:lnTo>
                      <a:lnTo>
                        <a:pt x="435" y="158"/>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7" name="Form 65">
                  <a:extLst>
                    <a:ext uri="{FF2B5EF4-FFF2-40B4-BE49-F238E27FC236}">
                      <a16:creationId xmlns:a16="http://schemas.microsoft.com/office/drawing/2014/main" id="{72096E69-DFE4-471F-8CD0-681EA0377487}"/>
                    </a:ext>
                  </a:extLst>
                </p:cNvPr>
                <p:cNvSpPr>
                  <a:spLocks/>
                </p:cNvSpPr>
                <p:nvPr/>
              </p:nvSpPr>
              <p:spPr bwMode="ltGray">
                <a:xfrm>
                  <a:off x="215" y="2093"/>
                  <a:ext cx="451" cy="67"/>
                </a:xfrm>
                <a:custGeom>
                  <a:avLst/>
                  <a:gdLst>
                    <a:gd name="T0" fmla="*/ 450 w 451"/>
                    <a:gd name="T1" fmla="*/ 66 h 67"/>
                    <a:gd name="T2" fmla="*/ 439 w 451"/>
                    <a:gd name="T3" fmla="*/ 60 h 67"/>
                    <a:gd name="T4" fmla="*/ 426 w 451"/>
                    <a:gd name="T5" fmla="*/ 53 h 67"/>
                    <a:gd name="T6" fmla="*/ 411 w 451"/>
                    <a:gd name="T7" fmla="*/ 45 h 67"/>
                    <a:gd name="T8" fmla="*/ 398 w 451"/>
                    <a:gd name="T9" fmla="*/ 40 h 67"/>
                    <a:gd name="T10" fmla="*/ 381 w 451"/>
                    <a:gd name="T11" fmla="*/ 33 h 67"/>
                    <a:gd name="T12" fmla="*/ 361 w 451"/>
                    <a:gd name="T13" fmla="*/ 20 h 67"/>
                    <a:gd name="T14" fmla="*/ 344 w 451"/>
                    <a:gd name="T15" fmla="*/ 11 h 67"/>
                    <a:gd name="T16" fmla="*/ 328 w 451"/>
                    <a:gd name="T17" fmla="*/ 9 h 67"/>
                    <a:gd name="T18" fmla="*/ 309 w 451"/>
                    <a:gd name="T19" fmla="*/ 12 h 67"/>
                    <a:gd name="T20" fmla="*/ 282 w 451"/>
                    <a:gd name="T21" fmla="*/ 18 h 67"/>
                    <a:gd name="T22" fmla="*/ 272 w 451"/>
                    <a:gd name="T23" fmla="*/ 16 h 67"/>
                    <a:gd name="T24" fmla="*/ 238 w 451"/>
                    <a:gd name="T25" fmla="*/ 11 h 67"/>
                    <a:gd name="T26" fmla="*/ 201 w 451"/>
                    <a:gd name="T27" fmla="*/ 5 h 67"/>
                    <a:gd name="T28" fmla="*/ 177 w 451"/>
                    <a:gd name="T29" fmla="*/ 1 h 67"/>
                    <a:gd name="T30" fmla="*/ 146 w 451"/>
                    <a:gd name="T31" fmla="*/ 0 h 67"/>
                    <a:gd name="T32" fmla="*/ 113 w 451"/>
                    <a:gd name="T33" fmla="*/ 1 h 67"/>
                    <a:gd name="T34" fmla="*/ 93 w 451"/>
                    <a:gd name="T35" fmla="*/ 5 h 67"/>
                    <a:gd name="T36" fmla="*/ 69 w 451"/>
                    <a:gd name="T37" fmla="*/ 9 h 67"/>
                    <a:gd name="T38" fmla="*/ 47 w 451"/>
                    <a:gd name="T39" fmla="*/ 11 h 67"/>
                    <a:gd name="T40" fmla="*/ 25 w 451"/>
                    <a:gd name="T41" fmla="*/ 14 h 67"/>
                    <a:gd name="T42" fmla="*/ 22 w 451"/>
                    <a:gd name="T43" fmla="*/ 29 h 67"/>
                    <a:gd name="T44" fmla="*/ 17 w 451"/>
                    <a:gd name="T45" fmla="*/ 38 h 67"/>
                    <a:gd name="T46" fmla="*/ 10 w 451"/>
                    <a:gd name="T47" fmla="*/ 49 h 67"/>
                    <a:gd name="T48" fmla="*/ 0 w 451"/>
                    <a:gd name="T49" fmla="*/ 58 h 67"/>
                    <a:gd name="T50" fmla="*/ 17 w 451"/>
                    <a:gd name="T51" fmla="*/ 53 h 67"/>
                    <a:gd name="T52" fmla="*/ 39 w 451"/>
                    <a:gd name="T53" fmla="*/ 47 h 67"/>
                    <a:gd name="T54" fmla="*/ 57 w 451"/>
                    <a:gd name="T55" fmla="*/ 42 h 67"/>
                    <a:gd name="T56" fmla="*/ 76 w 451"/>
                    <a:gd name="T57" fmla="*/ 38 h 67"/>
                    <a:gd name="T58" fmla="*/ 96 w 451"/>
                    <a:gd name="T59" fmla="*/ 34 h 67"/>
                    <a:gd name="T60" fmla="*/ 128 w 451"/>
                    <a:gd name="T61" fmla="*/ 33 h 67"/>
                    <a:gd name="T62" fmla="*/ 163 w 451"/>
                    <a:gd name="T63" fmla="*/ 29 h 67"/>
                    <a:gd name="T64" fmla="*/ 202 w 451"/>
                    <a:gd name="T65" fmla="*/ 27 h 67"/>
                    <a:gd name="T66" fmla="*/ 242 w 451"/>
                    <a:gd name="T67" fmla="*/ 23 h 67"/>
                    <a:gd name="T68" fmla="*/ 278 w 451"/>
                    <a:gd name="T69" fmla="*/ 20 h 67"/>
                    <a:gd name="T70" fmla="*/ 309 w 451"/>
                    <a:gd name="T71" fmla="*/ 25 h 67"/>
                    <a:gd name="T72" fmla="*/ 330 w 451"/>
                    <a:gd name="T73" fmla="*/ 33 h 67"/>
                    <a:gd name="T74" fmla="*/ 354 w 451"/>
                    <a:gd name="T75" fmla="*/ 40 h 67"/>
                    <a:gd name="T76" fmla="*/ 379 w 451"/>
                    <a:gd name="T77" fmla="*/ 47 h 67"/>
                    <a:gd name="T78" fmla="*/ 407 w 451"/>
                    <a:gd name="T79" fmla="*/ 56 h 67"/>
                    <a:gd name="T80" fmla="*/ 427 w 451"/>
                    <a:gd name="T81" fmla="*/ 62 h 67"/>
                    <a:gd name="T82" fmla="*/ 450 w 451"/>
                    <a:gd name="T83" fmla="*/ 66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1"/>
                    <a:gd name="T127" fmla="*/ 0 h 67"/>
                    <a:gd name="T128" fmla="*/ 0 w 451"/>
                    <a:gd name="T129" fmla="*/ 0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1" h="67">
                      <a:moveTo>
                        <a:pt x="450" y="66"/>
                      </a:moveTo>
                      <a:lnTo>
                        <a:pt x="439" y="60"/>
                      </a:lnTo>
                      <a:lnTo>
                        <a:pt x="426" y="53"/>
                      </a:lnTo>
                      <a:lnTo>
                        <a:pt x="411" y="45"/>
                      </a:lnTo>
                      <a:lnTo>
                        <a:pt x="398" y="40"/>
                      </a:lnTo>
                      <a:lnTo>
                        <a:pt x="381" y="33"/>
                      </a:lnTo>
                      <a:lnTo>
                        <a:pt x="361" y="20"/>
                      </a:lnTo>
                      <a:lnTo>
                        <a:pt x="344" y="11"/>
                      </a:lnTo>
                      <a:lnTo>
                        <a:pt x="328" y="9"/>
                      </a:lnTo>
                      <a:lnTo>
                        <a:pt x="309" y="12"/>
                      </a:lnTo>
                      <a:lnTo>
                        <a:pt x="282" y="18"/>
                      </a:lnTo>
                      <a:lnTo>
                        <a:pt x="272" y="16"/>
                      </a:lnTo>
                      <a:lnTo>
                        <a:pt x="238" y="11"/>
                      </a:lnTo>
                      <a:lnTo>
                        <a:pt x="201" y="5"/>
                      </a:lnTo>
                      <a:lnTo>
                        <a:pt x="177" y="1"/>
                      </a:lnTo>
                      <a:lnTo>
                        <a:pt x="146" y="0"/>
                      </a:lnTo>
                      <a:lnTo>
                        <a:pt x="113" y="1"/>
                      </a:lnTo>
                      <a:lnTo>
                        <a:pt x="93" y="5"/>
                      </a:lnTo>
                      <a:lnTo>
                        <a:pt x="69" y="9"/>
                      </a:lnTo>
                      <a:lnTo>
                        <a:pt x="47" y="11"/>
                      </a:lnTo>
                      <a:lnTo>
                        <a:pt x="25" y="14"/>
                      </a:lnTo>
                      <a:lnTo>
                        <a:pt x="22" y="29"/>
                      </a:lnTo>
                      <a:lnTo>
                        <a:pt x="17" y="38"/>
                      </a:lnTo>
                      <a:lnTo>
                        <a:pt x="10" y="49"/>
                      </a:lnTo>
                      <a:lnTo>
                        <a:pt x="0" y="58"/>
                      </a:lnTo>
                      <a:lnTo>
                        <a:pt x="17" y="53"/>
                      </a:lnTo>
                      <a:lnTo>
                        <a:pt x="39" y="47"/>
                      </a:lnTo>
                      <a:lnTo>
                        <a:pt x="57" y="42"/>
                      </a:lnTo>
                      <a:lnTo>
                        <a:pt x="76" y="38"/>
                      </a:lnTo>
                      <a:lnTo>
                        <a:pt x="96" y="34"/>
                      </a:lnTo>
                      <a:lnTo>
                        <a:pt x="128" y="33"/>
                      </a:lnTo>
                      <a:lnTo>
                        <a:pt x="163" y="29"/>
                      </a:lnTo>
                      <a:lnTo>
                        <a:pt x="202" y="27"/>
                      </a:lnTo>
                      <a:lnTo>
                        <a:pt x="242" y="23"/>
                      </a:lnTo>
                      <a:lnTo>
                        <a:pt x="278" y="20"/>
                      </a:lnTo>
                      <a:lnTo>
                        <a:pt x="309" y="25"/>
                      </a:lnTo>
                      <a:lnTo>
                        <a:pt x="330" y="33"/>
                      </a:lnTo>
                      <a:lnTo>
                        <a:pt x="354" y="40"/>
                      </a:lnTo>
                      <a:lnTo>
                        <a:pt x="379" y="47"/>
                      </a:lnTo>
                      <a:lnTo>
                        <a:pt x="407" y="56"/>
                      </a:lnTo>
                      <a:lnTo>
                        <a:pt x="427" y="62"/>
                      </a:lnTo>
                      <a:lnTo>
                        <a:pt x="450" y="66"/>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33" name="Form 61">
                <a:extLst>
                  <a:ext uri="{FF2B5EF4-FFF2-40B4-BE49-F238E27FC236}">
                    <a16:creationId xmlns:a16="http://schemas.microsoft.com/office/drawing/2014/main" id="{621E6AEC-688A-44E0-8F7A-A1FA53E5E0AA}"/>
                  </a:ext>
                </a:extLst>
              </p:cNvPr>
              <p:cNvSpPr>
                <a:spLocks/>
              </p:cNvSpPr>
              <p:nvPr/>
            </p:nvSpPr>
            <p:spPr bwMode="ltGray">
              <a:xfrm>
                <a:off x="66" y="336"/>
                <a:ext cx="821" cy="1213"/>
              </a:xfrm>
              <a:custGeom>
                <a:avLst/>
                <a:gdLst>
                  <a:gd name="T0" fmla="*/ 259 w 821"/>
                  <a:gd name="T1" fmla="*/ 527 h 1213"/>
                  <a:gd name="T2" fmla="*/ 286 w 821"/>
                  <a:gd name="T3" fmla="*/ 500 h 1213"/>
                  <a:gd name="T4" fmla="*/ 240 w 821"/>
                  <a:gd name="T5" fmla="*/ 340 h 1213"/>
                  <a:gd name="T6" fmla="*/ 172 w 821"/>
                  <a:gd name="T7" fmla="*/ 181 h 1213"/>
                  <a:gd name="T8" fmla="*/ 98 w 821"/>
                  <a:gd name="T9" fmla="*/ 109 h 1213"/>
                  <a:gd name="T10" fmla="*/ 162 w 821"/>
                  <a:gd name="T11" fmla="*/ 147 h 1213"/>
                  <a:gd name="T12" fmla="*/ 230 w 821"/>
                  <a:gd name="T13" fmla="*/ 272 h 1213"/>
                  <a:gd name="T14" fmla="*/ 292 w 821"/>
                  <a:gd name="T15" fmla="*/ 409 h 1213"/>
                  <a:gd name="T16" fmla="*/ 336 w 821"/>
                  <a:gd name="T17" fmla="*/ 545 h 1213"/>
                  <a:gd name="T18" fmla="*/ 374 w 821"/>
                  <a:gd name="T19" fmla="*/ 489 h 1213"/>
                  <a:gd name="T20" fmla="*/ 381 w 821"/>
                  <a:gd name="T21" fmla="*/ 371 h 1213"/>
                  <a:gd name="T22" fmla="*/ 395 w 821"/>
                  <a:gd name="T23" fmla="*/ 212 h 1213"/>
                  <a:gd name="T24" fmla="*/ 430 w 821"/>
                  <a:gd name="T25" fmla="*/ 85 h 1213"/>
                  <a:gd name="T26" fmla="*/ 452 w 821"/>
                  <a:gd name="T27" fmla="*/ 41 h 1213"/>
                  <a:gd name="T28" fmla="*/ 430 w 821"/>
                  <a:gd name="T29" fmla="*/ 174 h 1213"/>
                  <a:gd name="T30" fmla="*/ 418 w 821"/>
                  <a:gd name="T31" fmla="*/ 347 h 1213"/>
                  <a:gd name="T32" fmla="*/ 411 w 821"/>
                  <a:gd name="T33" fmla="*/ 504 h 1213"/>
                  <a:gd name="T34" fmla="*/ 429 w 821"/>
                  <a:gd name="T35" fmla="*/ 595 h 1213"/>
                  <a:gd name="T36" fmla="*/ 523 w 821"/>
                  <a:gd name="T37" fmla="*/ 576 h 1213"/>
                  <a:gd name="T38" fmla="*/ 647 w 821"/>
                  <a:gd name="T39" fmla="*/ 580 h 1213"/>
                  <a:gd name="T40" fmla="*/ 744 w 821"/>
                  <a:gd name="T41" fmla="*/ 629 h 1213"/>
                  <a:gd name="T42" fmla="*/ 820 w 821"/>
                  <a:gd name="T43" fmla="*/ 738 h 1213"/>
                  <a:gd name="T44" fmla="*/ 728 w 821"/>
                  <a:gd name="T45" fmla="*/ 722 h 1213"/>
                  <a:gd name="T46" fmla="*/ 631 w 821"/>
                  <a:gd name="T47" fmla="*/ 686 h 1213"/>
                  <a:gd name="T48" fmla="*/ 502 w 821"/>
                  <a:gd name="T49" fmla="*/ 666 h 1213"/>
                  <a:gd name="T50" fmla="*/ 417 w 821"/>
                  <a:gd name="T51" fmla="*/ 676 h 1213"/>
                  <a:gd name="T52" fmla="*/ 466 w 821"/>
                  <a:gd name="T53" fmla="*/ 729 h 1213"/>
                  <a:gd name="T54" fmla="*/ 575 w 821"/>
                  <a:gd name="T55" fmla="*/ 758 h 1213"/>
                  <a:gd name="T56" fmla="*/ 685 w 821"/>
                  <a:gd name="T57" fmla="*/ 782 h 1213"/>
                  <a:gd name="T58" fmla="*/ 766 w 821"/>
                  <a:gd name="T59" fmla="*/ 858 h 1213"/>
                  <a:gd name="T60" fmla="*/ 808 w 821"/>
                  <a:gd name="T61" fmla="*/ 966 h 1213"/>
                  <a:gd name="T62" fmla="*/ 707 w 821"/>
                  <a:gd name="T63" fmla="*/ 900 h 1213"/>
                  <a:gd name="T64" fmla="*/ 604 w 821"/>
                  <a:gd name="T65" fmla="*/ 833 h 1213"/>
                  <a:gd name="T66" fmla="*/ 505 w 821"/>
                  <a:gd name="T67" fmla="*/ 775 h 1213"/>
                  <a:gd name="T68" fmla="*/ 430 w 821"/>
                  <a:gd name="T69" fmla="*/ 747 h 1213"/>
                  <a:gd name="T70" fmla="*/ 383 w 821"/>
                  <a:gd name="T71" fmla="*/ 802 h 1213"/>
                  <a:gd name="T72" fmla="*/ 426 w 821"/>
                  <a:gd name="T73" fmla="*/ 942 h 1213"/>
                  <a:gd name="T74" fmla="*/ 460 w 821"/>
                  <a:gd name="T75" fmla="*/ 1111 h 1213"/>
                  <a:gd name="T76" fmla="*/ 401 w 821"/>
                  <a:gd name="T77" fmla="*/ 1126 h 1213"/>
                  <a:gd name="T78" fmla="*/ 367 w 821"/>
                  <a:gd name="T79" fmla="*/ 942 h 1213"/>
                  <a:gd name="T80" fmla="*/ 318 w 821"/>
                  <a:gd name="T81" fmla="*/ 833 h 1213"/>
                  <a:gd name="T82" fmla="*/ 263 w 821"/>
                  <a:gd name="T83" fmla="*/ 893 h 1213"/>
                  <a:gd name="T84" fmla="*/ 203 w 821"/>
                  <a:gd name="T85" fmla="*/ 1006 h 1213"/>
                  <a:gd name="T86" fmla="*/ 140 w 821"/>
                  <a:gd name="T87" fmla="*/ 1170 h 1213"/>
                  <a:gd name="T88" fmla="*/ 162 w 821"/>
                  <a:gd name="T89" fmla="*/ 1020 h 1213"/>
                  <a:gd name="T90" fmla="*/ 218 w 821"/>
                  <a:gd name="T91" fmla="*/ 886 h 1213"/>
                  <a:gd name="T92" fmla="*/ 287 w 821"/>
                  <a:gd name="T93" fmla="*/ 775 h 1213"/>
                  <a:gd name="T94" fmla="*/ 314 w 821"/>
                  <a:gd name="T95" fmla="*/ 691 h 1213"/>
                  <a:gd name="T96" fmla="*/ 244 w 821"/>
                  <a:gd name="T97" fmla="*/ 737 h 1213"/>
                  <a:gd name="T98" fmla="*/ 165 w 821"/>
                  <a:gd name="T99" fmla="*/ 849 h 1213"/>
                  <a:gd name="T100" fmla="*/ 89 w 821"/>
                  <a:gd name="T101" fmla="*/ 979 h 1213"/>
                  <a:gd name="T102" fmla="*/ 78 w 821"/>
                  <a:gd name="T103" fmla="*/ 939 h 1213"/>
                  <a:gd name="T104" fmla="*/ 134 w 821"/>
                  <a:gd name="T105" fmla="*/ 853 h 1213"/>
                  <a:gd name="T106" fmla="*/ 225 w 821"/>
                  <a:gd name="T107" fmla="*/ 746 h 1213"/>
                  <a:gd name="T108" fmla="*/ 318 w 821"/>
                  <a:gd name="T109" fmla="*/ 669 h 1213"/>
                  <a:gd name="T110" fmla="*/ 233 w 821"/>
                  <a:gd name="T111" fmla="*/ 587 h 1213"/>
                  <a:gd name="T112" fmla="*/ 146 w 821"/>
                  <a:gd name="T113" fmla="*/ 484 h 1213"/>
                  <a:gd name="T114" fmla="*/ 56 w 821"/>
                  <a:gd name="T115" fmla="*/ 383 h 1213"/>
                  <a:gd name="T116" fmla="*/ 11 w 821"/>
                  <a:gd name="T117" fmla="*/ 320 h 1213"/>
                  <a:gd name="T118" fmla="*/ 101 w 821"/>
                  <a:gd name="T119" fmla="*/ 374 h 1213"/>
                  <a:gd name="T120" fmla="*/ 202 w 821"/>
                  <a:gd name="T121" fmla="*/ 471 h 1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1"/>
                  <a:gd name="T184" fmla="*/ 0 h 1213"/>
                  <a:gd name="T185" fmla="*/ 0 w 821"/>
                  <a:gd name="T186" fmla="*/ 0 h 12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1" h="1213">
                    <a:moveTo>
                      <a:pt x="202" y="471"/>
                    </a:moveTo>
                    <a:lnTo>
                      <a:pt x="216" y="489"/>
                    </a:lnTo>
                    <a:lnTo>
                      <a:pt x="230" y="502"/>
                    </a:lnTo>
                    <a:lnTo>
                      <a:pt x="243" y="513"/>
                    </a:lnTo>
                    <a:lnTo>
                      <a:pt x="259" y="527"/>
                    </a:lnTo>
                    <a:lnTo>
                      <a:pt x="274" y="538"/>
                    </a:lnTo>
                    <a:lnTo>
                      <a:pt x="287" y="545"/>
                    </a:lnTo>
                    <a:lnTo>
                      <a:pt x="299" y="555"/>
                    </a:lnTo>
                    <a:lnTo>
                      <a:pt x="292" y="527"/>
                    </a:lnTo>
                    <a:lnTo>
                      <a:pt x="286" y="500"/>
                    </a:lnTo>
                    <a:lnTo>
                      <a:pt x="277" y="467"/>
                    </a:lnTo>
                    <a:lnTo>
                      <a:pt x="268" y="436"/>
                    </a:lnTo>
                    <a:lnTo>
                      <a:pt x="261" y="405"/>
                    </a:lnTo>
                    <a:lnTo>
                      <a:pt x="253" y="373"/>
                    </a:lnTo>
                    <a:lnTo>
                      <a:pt x="240" y="340"/>
                    </a:lnTo>
                    <a:lnTo>
                      <a:pt x="227" y="303"/>
                    </a:lnTo>
                    <a:lnTo>
                      <a:pt x="215" y="272"/>
                    </a:lnTo>
                    <a:lnTo>
                      <a:pt x="199" y="232"/>
                    </a:lnTo>
                    <a:lnTo>
                      <a:pt x="188" y="205"/>
                    </a:lnTo>
                    <a:lnTo>
                      <a:pt x="172" y="181"/>
                    </a:lnTo>
                    <a:lnTo>
                      <a:pt x="159" y="158"/>
                    </a:lnTo>
                    <a:lnTo>
                      <a:pt x="140" y="138"/>
                    </a:lnTo>
                    <a:lnTo>
                      <a:pt x="125" y="123"/>
                    </a:lnTo>
                    <a:lnTo>
                      <a:pt x="109" y="114"/>
                    </a:lnTo>
                    <a:lnTo>
                      <a:pt x="98" y="109"/>
                    </a:lnTo>
                    <a:lnTo>
                      <a:pt x="110" y="105"/>
                    </a:lnTo>
                    <a:lnTo>
                      <a:pt x="117" y="107"/>
                    </a:lnTo>
                    <a:lnTo>
                      <a:pt x="131" y="111"/>
                    </a:lnTo>
                    <a:lnTo>
                      <a:pt x="144" y="127"/>
                    </a:lnTo>
                    <a:lnTo>
                      <a:pt x="162" y="147"/>
                    </a:lnTo>
                    <a:lnTo>
                      <a:pt x="175" y="163"/>
                    </a:lnTo>
                    <a:lnTo>
                      <a:pt x="185" y="183"/>
                    </a:lnTo>
                    <a:lnTo>
                      <a:pt x="200" y="211"/>
                    </a:lnTo>
                    <a:lnTo>
                      <a:pt x="216" y="243"/>
                    </a:lnTo>
                    <a:lnTo>
                      <a:pt x="230" y="272"/>
                    </a:lnTo>
                    <a:lnTo>
                      <a:pt x="244" y="305"/>
                    </a:lnTo>
                    <a:lnTo>
                      <a:pt x="258" y="329"/>
                    </a:lnTo>
                    <a:lnTo>
                      <a:pt x="272" y="354"/>
                    </a:lnTo>
                    <a:lnTo>
                      <a:pt x="283" y="382"/>
                    </a:lnTo>
                    <a:lnTo>
                      <a:pt x="292" y="409"/>
                    </a:lnTo>
                    <a:lnTo>
                      <a:pt x="302" y="440"/>
                    </a:lnTo>
                    <a:lnTo>
                      <a:pt x="312" y="467"/>
                    </a:lnTo>
                    <a:lnTo>
                      <a:pt x="321" y="493"/>
                    </a:lnTo>
                    <a:lnTo>
                      <a:pt x="330" y="524"/>
                    </a:lnTo>
                    <a:lnTo>
                      <a:pt x="336" y="545"/>
                    </a:lnTo>
                    <a:lnTo>
                      <a:pt x="339" y="556"/>
                    </a:lnTo>
                    <a:lnTo>
                      <a:pt x="348" y="545"/>
                    </a:lnTo>
                    <a:lnTo>
                      <a:pt x="358" y="533"/>
                    </a:lnTo>
                    <a:lnTo>
                      <a:pt x="371" y="516"/>
                    </a:lnTo>
                    <a:lnTo>
                      <a:pt x="374" y="489"/>
                    </a:lnTo>
                    <a:lnTo>
                      <a:pt x="376" y="467"/>
                    </a:lnTo>
                    <a:lnTo>
                      <a:pt x="380" y="434"/>
                    </a:lnTo>
                    <a:lnTo>
                      <a:pt x="381" y="405"/>
                    </a:lnTo>
                    <a:lnTo>
                      <a:pt x="380" y="405"/>
                    </a:lnTo>
                    <a:lnTo>
                      <a:pt x="381" y="371"/>
                    </a:lnTo>
                    <a:lnTo>
                      <a:pt x="383" y="334"/>
                    </a:lnTo>
                    <a:lnTo>
                      <a:pt x="384" y="300"/>
                    </a:lnTo>
                    <a:lnTo>
                      <a:pt x="387" y="269"/>
                    </a:lnTo>
                    <a:lnTo>
                      <a:pt x="390" y="243"/>
                    </a:lnTo>
                    <a:lnTo>
                      <a:pt x="395" y="212"/>
                    </a:lnTo>
                    <a:lnTo>
                      <a:pt x="401" y="191"/>
                    </a:lnTo>
                    <a:lnTo>
                      <a:pt x="405" y="165"/>
                    </a:lnTo>
                    <a:lnTo>
                      <a:pt x="414" y="145"/>
                    </a:lnTo>
                    <a:lnTo>
                      <a:pt x="421" y="120"/>
                    </a:lnTo>
                    <a:lnTo>
                      <a:pt x="430" y="85"/>
                    </a:lnTo>
                    <a:lnTo>
                      <a:pt x="439" y="54"/>
                    </a:lnTo>
                    <a:lnTo>
                      <a:pt x="443" y="25"/>
                    </a:lnTo>
                    <a:lnTo>
                      <a:pt x="451" y="0"/>
                    </a:lnTo>
                    <a:lnTo>
                      <a:pt x="454" y="20"/>
                    </a:lnTo>
                    <a:lnTo>
                      <a:pt x="452" y="41"/>
                    </a:lnTo>
                    <a:lnTo>
                      <a:pt x="449" y="69"/>
                    </a:lnTo>
                    <a:lnTo>
                      <a:pt x="443" y="92"/>
                    </a:lnTo>
                    <a:lnTo>
                      <a:pt x="438" y="131"/>
                    </a:lnTo>
                    <a:lnTo>
                      <a:pt x="433" y="152"/>
                    </a:lnTo>
                    <a:lnTo>
                      <a:pt x="430" y="174"/>
                    </a:lnTo>
                    <a:lnTo>
                      <a:pt x="426" y="202"/>
                    </a:lnTo>
                    <a:lnTo>
                      <a:pt x="424" y="234"/>
                    </a:lnTo>
                    <a:lnTo>
                      <a:pt x="423" y="271"/>
                    </a:lnTo>
                    <a:lnTo>
                      <a:pt x="420" y="307"/>
                    </a:lnTo>
                    <a:lnTo>
                      <a:pt x="418" y="347"/>
                    </a:lnTo>
                    <a:lnTo>
                      <a:pt x="418" y="378"/>
                    </a:lnTo>
                    <a:lnTo>
                      <a:pt x="417" y="411"/>
                    </a:lnTo>
                    <a:lnTo>
                      <a:pt x="415" y="438"/>
                    </a:lnTo>
                    <a:lnTo>
                      <a:pt x="415" y="471"/>
                    </a:lnTo>
                    <a:lnTo>
                      <a:pt x="411" y="504"/>
                    </a:lnTo>
                    <a:lnTo>
                      <a:pt x="405" y="545"/>
                    </a:lnTo>
                    <a:lnTo>
                      <a:pt x="401" y="580"/>
                    </a:lnTo>
                    <a:lnTo>
                      <a:pt x="395" y="620"/>
                    </a:lnTo>
                    <a:lnTo>
                      <a:pt x="411" y="607"/>
                    </a:lnTo>
                    <a:lnTo>
                      <a:pt x="429" y="595"/>
                    </a:lnTo>
                    <a:lnTo>
                      <a:pt x="452" y="578"/>
                    </a:lnTo>
                    <a:lnTo>
                      <a:pt x="471" y="573"/>
                    </a:lnTo>
                    <a:lnTo>
                      <a:pt x="492" y="573"/>
                    </a:lnTo>
                    <a:lnTo>
                      <a:pt x="507" y="573"/>
                    </a:lnTo>
                    <a:lnTo>
                      <a:pt x="523" y="576"/>
                    </a:lnTo>
                    <a:lnTo>
                      <a:pt x="547" y="580"/>
                    </a:lnTo>
                    <a:lnTo>
                      <a:pt x="576" y="582"/>
                    </a:lnTo>
                    <a:lnTo>
                      <a:pt x="601" y="580"/>
                    </a:lnTo>
                    <a:lnTo>
                      <a:pt x="626" y="580"/>
                    </a:lnTo>
                    <a:lnTo>
                      <a:pt x="647" y="580"/>
                    </a:lnTo>
                    <a:lnTo>
                      <a:pt x="668" y="582"/>
                    </a:lnTo>
                    <a:lnTo>
                      <a:pt x="687" y="593"/>
                    </a:lnTo>
                    <a:lnTo>
                      <a:pt x="710" y="604"/>
                    </a:lnTo>
                    <a:lnTo>
                      <a:pt x="728" y="616"/>
                    </a:lnTo>
                    <a:lnTo>
                      <a:pt x="744" y="629"/>
                    </a:lnTo>
                    <a:lnTo>
                      <a:pt x="765" y="647"/>
                    </a:lnTo>
                    <a:lnTo>
                      <a:pt x="775" y="658"/>
                    </a:lnTo>
                    <a:lnTo>
                      <a:pt x="791" y="684"/>
                    </a:lnTo>
                    <a:lnTo>
                      <a:pt x="805" y="711"/>
                    </a:lnTo>
                    <a:lnTo>
                      <a:pt x="820" y="738"/>
                    </a:lnTo>
                    <a:lnTo>
                      <a:pt x="803" y="740"/>
                    </a:lnTo>
                    <a:lnTo>
                      <a:pt x="783" y="737"/>
                    </a:lnTo>
                    <a:lnTo>
                      <a:pt x="762" y="729"/>
                    </a:lnTo>
                    <a:lnTo>
                      <a:pt x="743" y="729"/>
                    </a:lnTo>
                    <a:lnTo>
                      <a:pt x="728" y="722"/>
                    </a:lnTo>
                    <a:lnTo>
                      <a:pt x="709" y="711"/>
                    </a:lnTo>
                    <a:lnTo>
                      <a:pt x="690" y="702"/>
                    </a:lnTo>
                    <a:lnTo>
                      <a:pt x="673" y="693"/>
                    </a:lnTo>
                    <a:lnTo>
                      <a:pt x="659" y="691"/>
                    </a:lnTo>
                    <a:lnTo>
                      <a:pt x="631" y="686"/>
                    </a:lnTo>
                    <a:lnTo>
                      <a:pt x="601" y="684"/>
                    </a:lnTo>
                    <a:lnTo>
                      <a:pt x="575" y="676"/>
                    </a:lnTo>
                    <a:lnTo>
                      <a:pt x="547" y="671"/>
                    </a:lnTo>
                    <a:lnTo>
                      <a:pt x="522" y="667"/>
                    </a:lnTo>
                    <a:lnTo>
                      <a:pt x="502" y="666"/>
                    </a:lnTo>
                    <a:lnTo>
                      <a:pt x="488" y="664"/>
                    </a:lnTo>
                    <a:lnTo>
                      <a:pt x="467" y="662"/>
                    </a:lnTo>
                    <a:lnTo>
                      <a:pt x="448" y="666"/>
                    </a:lnTo>
                    <a:lnTo>
                      <a:pt x="435" y="667"/>
                    </a:lnTo>
                    <a:lnTo>
                      <a:pt x="417" y="676"/>
                    </a:lnTo>
                    <a:lnTo>
                      <a:pt x="395" y="682"/>
                    </a:lnTo>
                    <a:lnTo>
                      <a:pt x="411" y="693"/>
                    </a:lnTo>
                    <a:lnTo>
                      <a:pt x="430" y="707"/>
                    </a:lnTo>
                    <a:lnTo>
                      <a:pt x="446" y="722"/>
                    </a:lnTo>
                    <a:lnTo>
                      <a:pt x="466" y="729"/>
                    </a:lnTo>
                    <a:lnTo>
                      <a:pt x="488" y="738"/>
                    </a:lnTo>
                    <a:lnTo>
                      <a:pt x="505" y="744"/>
                    </a:lnTo>
                    <a:lnTo>
                      <a:pt x="525" y="746"/>
                    </a:lnTo>
                    <a:lnTo>
                      <a:pt x="548" y="753"/>
                    </a:lnTo>
                    <a:lnTo>
                      <a:pt x="575" y="758"/>
                    </a:lnTo>
                    <a:lnTo>
                      <a:pt x="597" y="764"/>
                    </a:lnTo>
                    <a:lnTo>
                      <a:pt x="622" y="766"/>
                    </a:lnTo>
                    <a:lnTo>
                      <a:pt x="643" y="771"/>
                    </a:lnTo>
                    <a:lnTo>
                      <a:pt x="665" y="777"/>
                    </a:lnTo>
                    <a:lnTo>
                      <a:pt x="685" y="782"/>
                    </a:lnTo>
                    <a:lnTo>
                      <a:pt x="700" y="789"/>
                    </a:lnTo>
                    <a:lnTo>
                      <a:pt x="716" y="804"/>
                    </a:lnTo>
                    <a:lnTo>
                      <a:pt x="732" y="818"/>
                    </a:lnTo>
                    <a:lnTo>
                      <a:pt x="750" y="837"/>
                    </a:lnTo>
                    <a:lnTo>
                      <a:pt x="766" y="858"/>
                    </a:lnTo>
                    <a:lnTo>
                      <a:pt x="775" y="873"/>
                    </a:lnTo>
                    <a:lnTo>
                      <a:pt x="783" y="895"/>
                    </a:lnTo>
                    <a:lnTo>
                      <a:pt x="790" y="920"/>
                    </a:lnTo>
                    <a:lnTo>
                      <a:pt x="800" y="946"/>
                    </a:lnTo>
                    <a:lnTo>
                      <a:pt x="808" y="966"/>
                    </a:lnTo>
                    <a:lnTo>
                      <a:pt x="790" y="953"/>
                    </a:lnTo>
                    <a:lnTo>
                      <a:pt x="768" y="940"/>
                    </a:lnTo>
                    <a:lnTo>
                      <a:pt x="750" y="929"/>
                    </a:lnTo>
                    <a:lnTo>
                      <a:pt x="730" y="915"/>
                    </a:lnTo>
                    <a:lnTo>
                      <a:pt x="707" y="900"/>
                    </a:lnTo>
                    <a:lnTo>
                      <a:pt x="688" y="889"/>
                    </a:lnTo>
                    <a:lnTo>
                      <a:pt x="666" y="875"/>
                    </a:lnTo>
                    <a:lnTo>
                      <a:pt x="645" y="858"/>
                    </a:lnTo>
                    <a:lnTo>
                      <a:pt x="626" y="848"/>
                    </a:lnTo>
                    <a:lnTo>
                      <a:pt x="604" y="833"/>
                    </a:lnTo>
                    <a:lnTo>
                      <a:pt x="586" y="820"/>
                    </a:lnTo>
                    <a:lnTo>
                      <a:pt x="566" y="808"/>
                    </a:lnTo>
                    <a:lnTo>
                      <a:pt x="545" y="797"/>
                    </a:lnTo>
                    <a:lnTo>
                      <a:pt x="525" y="786"/>
                    </a:lnTo>
                    <a:lnTo>
                      <a:pt x="505" y="775"/>
                    </a:lnTo>
                    <a:lnTo>
                      <a:pt x="491" y="771"/>
                    </a:lnTo>
                    <a:lnTo>
                      <a:pt x="474" y="762"/>
                    </a:lnTo>
                    <a:lnTo>
                      <a:pt x="457" y="753"/>
                    </a:lnTo>
                    <a:lnTo>
                      <a:pt x="442" y="744"/>
                    </a:lnTo>
                    <a:lnTo>
                      <a:pt x="430" y="747"/>
                    </a:lnTo>
                    <a:lnTo>
                      <a:pt x="415" y="751"/>
                    </a:lnTo>
                    <a:lnTo>
                      <a:pt x="404" y="751"/>
                    </a:lnTo>
                    <a:lnTo>
                      <a:pt x="390" y="746"/>
                    </a:lnTo>
                    <a:lnTo>
                      <a:pt x="389" y="771"/>
                    </a:lnTo>
                    <a:lnTo>
                      <a:pt x="383" y="802"/>
                    </a:lnTo>
                    <a:lnTo>
                      <a:pt x="393" y="828"/>
                    </a:lnTo>
                    <a:lnTo>
                      <a:pt x="402" y="855"/>
                    </a:lnTo>
                    <a:lnTo>
                      <a:pt x="411" y="880"/>
                    </a:lnTo>
                    <a:lnTo>
                      <a:pt x="418" y="911"/>
                    </a:lnTo>
                    <a:lnTo>
                      <a:pt x="426" y="942"/>
                    </a:lnTo>
                    <a:lnTo>
                      <a:pt x="438" y="982"/>
                    </a:lnTo>
                    <a:lnTo>
                      <a:pt x="440" y="1013"/>
                    </a:lnTo>
                    <a:lnTo>
                      <a:pt x="448" y="1044"/>
                    </a:lnTo>
                    <a:lnTo>
                      <a:pt x="452" y="1073"/>
                    </a:lnTo>
                    <a:lnTo>
                      <a:pt x="460" y="1111"/>
                    </a:lnTo>
                    <a:lnTo>
                      <a:pt x="467" y="1153"/>
                    </a:lnTo>
                    <a:lnTo>
                      <a:pt x="473" y="1212"/>
                    </a:lnTo>
                    <a:lnTo>
                      <a:pt x="412" y="1212"/>
                    </a:lnTo>
                    <a:lnTo>
                      <a:pt x="405" y="1162"/>
                    </a:lnTo>
                    <a:lnTo>
                      <a:pt x="401" y="1126"/>
                    </a:lnTo>
                    <a:lnTo>
                      <a:pt x="392" y="1080"/>
                    </a:lnTo>
                    <a:lnTo>
                      <a:pt x="386" y="1037"/>
                    </a:lnTo>
                    <a:lnTo>
                      <a:pt x="379" y="1002"/>
                    </a:lnTo>
                    <a:lnTo>
                      <a:pt x="374" y="969"/>
                    </a:lnTo>
                    <a:lnTo>
                      <a:pt x="367" y="942"/>
                    </a:lnTo>
                    <a:lnTo>
                      <a:pt x="356" y="908"/>
                    </a:lnTo>
                    <a:lnTo>
                      <a:pt x="346" y="875"/>
                    </a:lnTo>
                    <a:lnTo>
                      <a:pt x="339" y="848"/>
                    </a:lnTo>
                    <a:lnTo>
                      <a:pt x="330" y="838"/>
                    </a:lnTo>
                    <a:lnTo>
                      <a:pt x="318" y="833"/>
                    </a:lnTo>
                    <a:lnTo>
                      <a:pt x="309" y="826"/>
                    </a:lnTo>
                    <a:lnTo>
                      <a:pt x="305" y="829"/>
                    </a:lnTo>
                    <a:lnTo>
                      <a:pt x="293" y="848"/>
                    </a:lnTo>
                    <a:lnTo>
                      <a:pt x="277" y="871"/>
                    </a:lnTo>
                    <a:lnTo>
                      <a:pt x="263" y="893"/>
                    </a:lnTo>
                    <a:lnTo>
                      <a:pt x="252" y="911"/>
                    </a:lnTo>
                    <a:lnTo>
                      <a:pt x="240" y="937"/>
                    </a:lnTo>
                    <a:lnTo>
                      <a:pt x="230" y="953"/>
                    </a:lnTo>
                    <a:lnTo>
                      <a:pt x="216" y="979"/>
                    </a:lnTo>
                    <a:lnTo>
                      <a:pt x="203" y="1006"/>
                    </a:lnTo>
                    <a:lnTo>
                      <a:pt x="193" y="1033"/>
                    </a:lnTo>
                    <a:lnTo>
                      <a:pt x="181" y="1062"/>
                    </a:lnTo>
                    <a:lnTo>
                      <a:pt x="168" y="1095"/>
                    </a:lnTo>
                    <a:lnTo>
                      <a:pt x="156" y="1133"/>
                    </a:lnTo>
                    <a:lnTo>
                      <a:pt x="140" y="1170"/>
                    </a:lnTo>
                    <a:lnTo>
                      <a:pt x="146" y="1124"/>
                    </a:lnTo>
                    <a:lnTo>
                      <a:pt x="148" y="1093"/>
                    </a:lnTo>
                    <a:lnTo>
                      <a:pt x="153" y="1059"/>
                    </a:lnTo>
                    <a:lnTo>
                      <a:pt x="157" y="1037"/>
                    </a:lnTo>
                    <a:lnTo>
                      <a:pt x="162" y="1020"/>
                    </a:lnTo>
                    <a:lnTo>
                      <a:pt x="172" y="991"/>
                    </a:lnTo>
                    <a:lnTo>
                      <a:pt x="181" y="960"/>
                    </a:lnTo>
                    <a:lnTo>
                      <a:pt x="187" y="939"/>
                    </a:lnTo>
                    <a:lnTo>
                      <a:pt x="203" y="911"/>
                    </a:lnTo>
                    <a:lnTo>
                      <a:pt x="218" y="886"/>
                    </a:lnTo>
                    <a:lnTo>
                      <a:pt x="233" y="855"/>
                    </a:lnTo>
                    <a:lnTo>
                      <a:pt x="246" y="826"/>
                    </a:lnTo>
                    <a:lnTo>
                      <a:pt x="258" y="809"/>
                    </a:lnTo>
                    <a:lnTo>
                      <a:pt x="271" y="795"/>
                    </a:lnTo>
                    <a:lnTo>
                      <a:pt x="287" y="775"/>
                    </a:lnTo>
                    <a:lnTo>
                      <a:pt x="302" y="755"/>
                    </a:lnTo>
                    <a:lnTo>
                      <a:pt x="317" y="737"/>
                    </a:lnTo>
                    <a:lnTo>
                      <a:pt x="331" y="711"/>
                    </a:lnTo>
                    <a:lnTo>
                      <a:pt x="325" y="704"/>
                    </a:lnTo>
                    <a:lnTo>
                      <a:pt x="314" y="691"/>
                    </a:lnTo>
                    <a:lnTo>
                      <a:pt x="303" y="684"/>
                    </a:lnTo>
                    <a:lnTo>
                      <a:pt x="293" y="687"/>
                    </a:lnTo>
                    <a:lnTo>
                      <a:pt x="275" y="704"/>
                    </a:lnTo>
                    <a:lnTo>
                      <a:pt x="259" y="720"/>
                    </a:lnTo>
                    <a:lnTo>
                      <a:pt x="244" y="737"/>
                    </a:lnTo>
                    <a:lnTo>
                      <a:pt x="230" y="755"/>
                    </a:lnTo>
                    <a:lnTo>
                      <a:pt x="212" y="784"/>
                    </a:lnTo>
                    <a:lnTo>
                      <a:pt x="193" y="811"/>
                    </a:lnTo>
                    <a:lnTo>
                      <a:pt x="176" y="831"/>
                    </a:lnTo>
                    <a:lnTo>
                      <a:pt x="165" y="849"/>
                    </a:lnTo>
                    <a:lnTo>
                      <a:pt x="148" y="871"/>
                    </a:lnTo>
                    <a:lnTo>
                      <a:pt x="132" y="898"/>
                    </a:lnTo>
                    <a:lnTo>
                      <a:pt x="120" y="924"/>
                    </a:lnTo>
                    <a:lnTo>
                      <a:pt x="104" y="953"/>
                    </a:lnTo>
                    <a:lnTo>
                      <a:pt x="89" y="979"/>
                    </a:lnTo>
                    <a:lnTo>
                      <a:pt x="76" y="1010"/>
                    </a:lnTo>
                    <a:lnTo>
                      <a:pt x="57" y="1044"/>
                    </a:lnTo>
                    <a:lnTo>
                      <a:pt x="66" y="999"/>
                    </a:lnTo>
                    <a:lnTo>
                      <a:pt x="72" y="966"/>
                    </a:lnTo>
                    <a:lnTo>
                      <a:pt x="78" y="939"/>
                    </a:lnTo>
                    <a:lnTo>
                      <a:pt x="81" y="929"/>
                    </a:lnTo>
                    <a:lnTo>
                      <a:pt x="89" y="915"/>
                    </a:lnTo>
                    <a:lnTo>
                      <a:pt x="103" y="895"/>
                    </a:lnTo>
                    <a:lnTo>
                      <a:pt x="117" y="877"/>
                    </a:lnTo>
                    <a:lnTo>
                      <a:pt x="134" y="853"/>
                    </a:lnTo>
                    <a:lnTo>
                      <a:pt x="148" y="833"/>
                    </a:lnTo>
                    <a:lnTo>
                      <a:pt x="171" y="808"/>
                    </a:lnTo>
                    <a:lnTo>
                      <a:pt x="184" y="789"/>
                    </a:lnTo>
                    <a:lnTo>
                      <a:pt x="203" y="767"/>
                    </a:lnTo>
                    <a:lnTo>
                      <a:pt x="225" y="746"/>
                    </a:lnTo>
                    <a:lnTo>
                      <a:pt x="243" y="727"/>
                    </a:lnTo>
                    <a:lnTo>
                      <a:pt x="262" y="709"/>
                    </a:lnTo>
                    <a:lnTo>
                      <a:pt x="293" y="684"/>
                    </a:lnTo>
                    <a:lnTo>
                      <a:pt x="309" y="676"/>
                    </a:lnTo>
                    <a:lnTo>
                      <a:pt x="318" y="669"/>
                    </a:lnTo>
                    <a:lnTo>
                      <a:pt x="302" y="656"/>
                    </a:lnTo>
                    <a:lnTo>
                      <a:pt x="286" y="638"/>
                    </a:lnTo>
                    <a:lnTo>
                      <a:pt x="266" y="618"/>
                    </a:lnTo>
                    <a:lnTo>
                      <a:pt x="250" y="602"/>
                    </a:lnTo>
                    <a:lnTo>
                      <a:pt x="233" y="587"/>
                    </a:lnTo>
                    <a:lnTo>
                      <a:pt x="218" y="573"/>
                    </a:lnTo>
                    <a:lnTo>
                      <a:pt x="205" y="555"/>
                    </a:lnTo>
                    <a:lnTo>
                      <a:pt x="184" y="531"/>
                    </a:lnTo>
                    <a:lnTo>
                      <a:pt x="166" y="509"/>
                    </a:lnTo>
                    <a:lnTo>
                      <a:pt x="146" y="484"/>
                    </a:lnTo>
                    <a:lnTo>
                      <a:pt x="123" y="460"/>
                    </a:lnTo>
                    <a:lnTo>
                      <a:pt x="106" y="444"/>
                    </a:lnTo>
                    <a:lnTo>
                      <a:pt x="84" y="422"/>
                    </a:lnTo>
                    <a:lnTo>
                      <a:pt x="70" y="407"/>
                    </a:lnTo>
                    <a:lnTo>
                      <a:pt x="56" y="383"/>
                    </a:lnTo>
                    <a:lnTo>
                      <a:pt x="45" y="365"/>
                    </a:lnTo>
                    <a:lnTo>
                      <a:pt x="32" y="351"/>
                    </a:lnTo>
                    <a:lnTo>
                      <a:pt x="14" y="333"/>
                    </a:lnTo>
                    <a:lnTo>
                      <a:pt x="0" y="318"/>
                    </a:lnTo>
                    <a:lnTo>
                      <a:pt x="11" y="320"/>
                    </a:lnTo>
                    <a:lnTo>
                      <a:pt x="29" y="325"/>
                    </a:lnTo>
                    <a:lnTo>
                      <a:pt x="47" y="331"/>
                    </a:lnTo>
                    <a:lnTo>
                      <a:pt x="63" y="340"/>
                    </a:lnTo>
                    <a:lnTo>
                      <a:pt x="79" y="354"/>
                    </a:lnTo>
                    <a:lnTo>
                      <a:pt x="101" y="374"/>
                    </a:lnTo>
                    <a:lnTo>
                      <a:pt x="120" y="391"/>
                    </a:lnTo>
                    <a:lnTo>
                      <a:pt x="143" y="407"/>
                    </a:lnTo>
                    <a:lnTo>
                      <a:pt x="162" y="429"/>
                    </a:lnTo>
                    <a:lnTo>
                      <a:pt x="184" y="453"/>
                    </a:lnTo>
                    <a:lnTo>
                      <a:pt x="202" y="471"/>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9" name="Form 37">
              <a:extLst>
                <a:ext uri="{FF2B5EF4-FFF2-40B4-BE49-F238E27FC236}">
                  <a16:creationId xmlns:a16="http://schemas.microsoft.com/office/drawing/2014/main" id="{1E18679E-630C-4E08-B753-4FEB479C7F30}"/>
                </a:ext>
              </a:extLst>
            </p:cNvPr>
            <p:cNvSpPr>
              <a:spLocks/>
            </p:cNvSpPr>
            <p:nvPr/>
          </p:nvSpPr>
          <p:spPr bwMode="ltGray">
            <a:xfrm>
              <a:off x="1" y="4174"/>
              <a:ext cx="5753" cy="138"/>
            </a:xfrm>
            <a:custGeom>
              <a:avLst/>
              <a:gdLst>
                <a:gd name="T0" fmla="*/ 0 w 43200"/>
                <a:gd name="T1" fmla="*/ 138 h 21918"/>
                <a:gd name="T2" fmla="*/ 5753 w 43200"/>
                <a:gd name="T3" fmla="*/ 138 h 21918"/>
                <a:gd name="T4" fmla="*/ 2877 w 43200"/>
                <a:gd name="T5" fmla="*/ 136 h 21918"/>
                <a:gd name="T6" fmla="*/ 0 60000 65536"/>
                <a:gd name="T7" fmla="*/ 0 60000 65536"/>
                <a:gd name="T8" fmla="*/ 0 60000 65536"/>
                <a:gd name="T9" fmla="*/ 0 w 43200"/>
                <a:gd name="T10" fmla="*/ 0 h 21918"/>
                <a:gd name="T11" fmla="*/ 0 w 43200"/>
                <a:gd name="T12" fmla="*/ 0 h 21918"/>
              </a:gdLst>
              <a:ahLst/>
              <a:cxnLst>
                <a:cxn ang="T6">
                  <a:pos x="T0" y="T1"/>
                </a:cxn>
                <a:cxn ang="T7">
                  <a:pos x="T2" y="T3"/>
                </a:cxn>
                <a:cxn ang="T8">
                  <a:pos x="T4" y="T5"/>
                </a:cxn>
              </a:cxnLst>
              <a:rect l="T9" t="T10" r="T11" b="T12"/>
              <a:pathLst>
                <a:path w="43200" h="21918" fill="none" extrusionOk="0">
                  <a:moveTo>
                    <a:pt x="2" y="21917"/>
                  </a:moveTo>
                  <a:cubicBezTo>
                    <a:pt x="0" y="21812"/>
                    <a:pt x="0" y="21706"/>
                    <a:pt x="0" y="21600"/>
                  </a:cubicBezTo>
                  <a:cubicBezTo>
                    <a:pt x="0" y="9670"/>
                    <a:pt x="9670" y="0"/>
                    <a:pt x="21600" y="0"/>
                  </a:cubicBezTo>
                  <a:cubicBezTo>
                    <a:pt x="33529" y="0"/>
                    <a:pt x="43200" y="9670"/>
                    <a:pt x="43200" y="21600"/>
                  </a:cubicBezTo>
                  <a:cubicBezTo>
                    <a:pt x="43200" y="21706"/>
                    <a:pt x="43199" y="21812"/>
                    <a:pt x="43197" y="21917"/>
                  </a:cubicBezTo>
                </a:path>
                <a:path w="43200" h="21918" stroke="0" extrusionOk="0">
                  <a:moveTo>
                    <a:pt x="2" y="21917"/>
                  </a:moveTo>
                  <a:cubicBezTo>
                    <a:pt x="0" y="21812"/>
                    <a:pt x="0" y="21706"/>
                    <a:pt x="0" y="21600"/>
                  </a:cubicBezTo>
                  <a:cubicBezTo>
                    <a:pt x="0" y="9670"/>
                    <a:pt x="9670" y="0"/>
                    <a:pt x="21600" y="0"/>
                  </a:cubicBezTo>
                  <a:cubicBezTo>
                    <a:pt x="33529" y="0"/>
                    <a:pt x="43200" y="9670"/>
                    <a:pt x="43200" y="21600"/>
                  </a:cubicBezTo>
                  <a:cubicBezTo>
                    <a:pt x="43200" y="21706"/>
                    <a:pt x="43199" y="21812"/>
                    <a:pt x="43197" y="21917"/>
                  </a:cubicBezTo>
                  <a:lnTo>
                    <a:pt x="21600" y="21600"/>
                  </a:lnTo>
                  <a:close/>
                </a:path>
              </a:pathLst>
            </a:custGeom>
            <a:gradFill rotWithShape="0">
              <a:gsLst>
                <a:gs pos="0">
                  <a:srgbClr val="731D06"/>
                </a:gs>
                <a:gs pos="100000">
                  <a:srgbClr val="50140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 name="Gerade Verbindung 38">
              <a:extLst>
                <a:ext uri="{FF2B5EF4-FFF2-40B4-BE49-F238E27FC236}">
                  <a16:creationId xmlns:a16="http://schemas.microsoft.com/office/drawing/2014/main" id="{47848AFC-2D71-46D4-9D13-A8CB9C01946A}"/>
                </a:ext>
              </a:extLst>
            </p:cNvPr>
            <p:cNvSpPr>
              <a:spLocks noChangeShapeType="1"/>
            </p:cNvSpPr>
            <p:nvPr/>
          </p:nvSpPr>
          <p:spPr bwMode="ltGray">
            <a:xfrm>
              <a:off x="0" y="4312"/>
              <a:ext cx="5752" cy="0"/>
            </a:xfrm>
            <a:prstGeom prst="line">
              <a:avLst/>
            </a:prstGeom>
            <a:noFill/>
            <a:ln w="50800" algn="ctr">
              <a:solidFill>
                <a:srgbClr val="3C0023"/>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nvGrpSpPr>
            <p:cNvPr id="11" name="Gruppieren 39">
              <a:extLst>
                <a:ext uri="{FF2B5EF4-FFF2-40B4-BE49-F238E27FC236}">
                  <a16:creationId xmlns:a16="http://schemas.microsoft.com/office/drawing/2014/main" id="{9BA2CE1A-A819-4F8E-8347-526DA90B07AB}"/>
                </a:ext>
              </a:extLst>
            </p:cNvPr>
            <p:cNvGrpSpPr>
              <a:grpSpLocks/>
            </p:cNvGrpSpPr>
            <p:nvPr userDrawn="1"/>
          </p:nvGrpSpPr>
          <p:grpSpPr bwMode="auto">
            <a:xfrm>
              <a:off x="2256" y="3360"/>
              <a:ext cx="1145" cy="839"/>
              <a:chOff x="2256" y="3360"/>
              <a:chExt cx="1145" cy="839"/>
            </a:xfrm>
          </p:grpSpPr>
          <p:sp>
            <p:nvSpPr>
              <p:cNvPr id="27" name="Ellipse 26">
                <a:extLst>
                  <a:ext uri="{FF2B5EF4-FFF2-40B4-BE49-F238E27FC236}">
                    <a16:creationId xmlns:a16="http://schemas.microsoft.com/office/drawing/2014/main" id="{FC43003E-4B3F-4ECD-B448-06A5A4407297}"/>
                  </a:ext>
                </a:extLst>
              </p:cNvPr>
              <p:cNvSpPr>
                <a:spLocks noChangeArrowheads="1"/>
              </p:cNvSpPr>
              <p:nvPr/>
            </p:nvSpPr>
            <p:spPr bwMode="ltGray">
              <a:xfrm>
                <a:off x="2356" y="3360"/>
                <a:ext cx="992" cy="788"/>
              </a:xfrm>
              <a:prstGeom prst="ellipse">
                <a:avLst/>
              </a:prstGeom>
              <a:gradFill rotWithShape="0">
                <a:gsLst>
                  <a:gs pos="0">
                    <a:schemeClr val="hlink"/>
                  </a:gs>
                  <a:gs pos="100000">
                    <a:srgbClr val="FFB77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8" name="Form 56">
                <a:extLst>
                  <a:ext uri="{FF2B5EF4-FFF2-40B4-BE49-F238E27FC236}">
                    <a16:creationId xmlns:a16="http://schemas.microsoft.com/office/drawing/2014/main" id="{9D392A69-B12B-422D-9945-6012D6A087A6}"/>
                  </a:ext>
                </a:extLst>
              </p:cNvPr>
              <p:cNvSpPr>
                <a:spLocks/>
              </p:cNvSpPr>
              <p:nvPr/>
            </p:nvSpPr>
            <p:spPr bwMode="ltGray">
              <a:xfrm>
                <a:off x="2256" y="3893"/>
                <a:ext cx="1145" cy="306"/>
              </a:xfrm>
              <a:custGeom>
                <a:avLst/>
                <a:gdLst>
                  <a:gd name="T0" fmla="*/ 1036 w 1145"/>
                  <a:gd name="T1" fmla="*/ 0 h 306"/>
                  <a:gd name="T2" fmla="*/ 978 w 1145"/>
                  <a:gd name="T3" fmla="*/ 26 h 306"/>
                  <a:gd name="T4" fmla="*/ 1036 w 1145"/>
                  <a:gd name="T5" fmla="*/ 41 h 306"/>
                  <a:gd name="T6" fmla="*/ 1022 w 1145"/>
                  <a:gd name="T7" fmla="*/ 77 h 306"/>
                  <a:gd name="T8" fmla="*/ 950 w 1145"/>
                  <a:gd name="T9" fmla="*/ 93 h 306"/>
                  <a:gd name="T10" fmla="*/ 1050 w 1145"/>
                  <a:gd name="T11" fmla="*/ 108 h 306"/>
                  <a:gd name="T12" fmla="*/ 1144 w 1145"/>
                  <a:gd name="T13" fmla="*/ 124 h 306"/>
                  <a:gd name="T14" fmla="*/ 1050 w 1145"/>
                  <a:gd name="T15" fmla="*/ 139 h 306"/>
                  <a:gd name="T16" fmla="*/ 950 w 1145"/>
                  <a:gd name="T17" fmla="*/ 133 h 306"/>
                  <a:gd name="T18" fmla="*/ 992 w 1145"/>
                  <a:gd name="T19" fmla="*/ 175 h 306"/>
                  <a:gd name="T20" fmla="*/ 1080 w 1145"/>
                  <a:gd name="T21" fmla="*/ 180 h 306"/>
                  <a:gd name="T22" fmla="*/ 992 w 1145"/>
                  <a:gd name="T23" fmla="*/ 202 h 306"/>
                  <a:gd name="T24" fmla="*/ 884 w 1145"/>
                  <a:gd name="T25" fmla="*/ 202 h 306"/>
                  <a:gd name="T26" fmla="*/ 928 w 1145"/>
                  <a:gd name="T27" fmla="*/ 232 h 306"/>
                  <a:gd name="T28" fmla="*/ 892 w 1145"/>
                  <a:gd name="T29" fmla="*/ 253 h 306"/>
                  <a:gd name="T30" fmla="*/ 821 w 1145"/>
                  <a:gd name="T31" fmla="*/ 269 h 306"/>
                  <a:gd name="T32" fmla="*/ 769 w 1145"/>
                  <a:gd name="T33" fmla="*/ 284 h 306"/>
                  <a:gd name="T34" fmla="*/ 683 w 1145"/>
                  <a:gd name="T35" fmla="*/ 284 h 306"/>
                  <a:gd name="T36" fmla="*/ 633 w 1145"/>
                  <a:gd name="T37" fmla="*/ 305 h 306"/>
                  <a:gd name="T38" fmla="*/ 504 w 1145"/>
                  <a:gd name="T39" fmla="*/ 305 h 306"/>
                  <a:gd name="T40" fmla="*/ 452 w 1145"/>
                  <a:gd name="T41" fmla="*/ 305 h 306"/>
                  <a:gd name="T42" fmla="*/ 474 w 1145"/>
                  <a:gd name="T43" fmla="*/ 289 h 306"/>
                  <a:gd name="T44" fmla="*/ 360 w 1145"/>
                  <a:gd name="T45" fmla="*/ 284 h 306"/>
                  <a:gd name="T46" fmla="*/ 410 w 1145"/>
                  <a:gd name="T47" fmla="*/ 278 h 306"/>
                  <a:gd name="T48" fmla="*/ 488 w 1145"/>
                  <a:gd name="T49" fmla="*/ 263 h 306"/>
                  <a:gd name="T50" fmla="*/ 380 w 1145"/>
                  <a:gd name="T51" fmla="*/ 258 h 306"/>
                  <a:gd name="T52" fmla="*/ 273 w 1145"/>
                  <a:gd name="T53" fmla="*/ 253 h 306"/>
                  <a:gd name="T54" fmla="*/ 215 w 1145"/>
                  <a:gd name="T55" fmla="*/ 232 h 306"/>
                  <a:gd name="T56" fmla="*/ 322 w 1145"/>
                  <a:gd name="T57" fmla="*/ 232 h 306"/>
                  <a:gd name="T58" fmla="*/ 273 w 1145"/>
                  <a:gd name="T59" fmla="*/ 217 h 306"/>
                  <a:gd name="T60" fmla="*/ 165 w 1145"/>
                  <a:gd name="T61" fmla="*/ 217 h 306"/>
                  <a:gd name="T62" fmla="*/ 49 w 1145"/>
                  <a:gd name="T63" fmla="*/ 211 h 306"/>
                  <a:gd name="T64" fmla="*/ 101 w 1145"/>
                  <a:gd name="T65" fmla="*/ 206 h 306"/>
                  <a:gd name="T66" fmla="*/ 215 w 1145"/>
                  <a:gd name="T67" fmla="*/ 206 h 306"/>
                  <a:gd name="T68" fmla="*/ 245 w 1145"/>
                  <a:gd name="T69" fmla="*/ 180 h 306"/>
                  <a:gd name="T70" fmla="*/ 129 w 1145"/>
                  <a:gd name="T71" fmla="*/ 175 h 306"/>
                  <a:gd name="T72" fmla="*/ 35 w 1145"/>
                  <a:gd name="T73" fmla="*/ 175 h 306"/>
                  <a:gd name="T74" fmla="*/ 85 w 1145"/>
                  <a:gd name="T75" fmla="*/ 160 h 306"/>
                  <a:gd name="T76" fmla="*/ 201 w 1145"/>
                  <a:gd name="T77" fmla="*/ 160 h 306"/>
                  <a:gd name="T78" fmla="*/ 165 w 1145"/>
                  <a:gd name="T79" fmla="*/ 144 h 306"/>
                  <a:gd name="T80" fmla="*/ 63 w 1145"/>
                  <a:gd name="T81" fmla="*/ 133 h 306"/>
                  <a:gd name="T82" fmla="*/ 137 w 1145"/>
                  <a:gd name="T83" fmla="*/ 113 h 306"/>
                  <a:gd name="T84" fmla="*/ 231 w 1145"/>
                  <a:gd name="T85" fmla="*/ 113 h 306"/>
                  <a:gd name="T86" fmla="*/ 215 w 1145"/>
                  <a:gd name="T87" fmla="*/ 93 h 306"/>
                  <a:gd name="T88" fmla="*/ 107 w 1145"/>
                  <a:gd name="T89" fmla="*/ 93 h 306"/>
                  <a:gd name="T90" fmla="*/ 157 w 1145"/>
                  <a:gd name="T91" fmla="*/ 82 h 306"/>
                  <a:gd name="T92" fmla="*/ 129 w 1145"/>
                  <a:gd name="T93" fmla="*/ 62 h 306"/>
                  <a:gd name="T94" fmla="*/ 43 w 1145"/>
                  <a:gd name="T95" fmla="*/ 62 h 306"/>
                  <a:gd name="T96" fmla="*/ 43 w 1145"/>
                  <a:gd name="T97" fmla="*/ 35 h 306"/>
                  <a:gd name="T98" fmla="*/ 151 w 1145"/>
                  <a:gd name="T99" fmla="*/ 35 h 306"/>
                  <a:gd name="T100" fmla="*/ 107 w 1145"/>
                  <a:gd name="T101" fmla="*/ 20 h 3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5"/>
                  <a:gd name="T154" fmla="*/ 0 h 306"/>
                  <a:gd name="T155" fmla="*/ 0 w 1145"/>
                  <a:gd name="T156" fmla="*/ 0 h 3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5" h="306">
                    <a:moveTo>
                      <a:pt x="101" y="4"/>
                    </a:moveTo>
                    <a:lnTo>
                      <a:pt x="1006" y="4"/>
                    </a:lnTo>
                    <a:lnTo>
                      <a:pt x="1006" y="0"/>
                    </a:lnTo>
                    <a:lnTo>
                      <a:pt x="1036" y="0"/>
                    </a:lnTo>
                    <a:lnTo>
                      <a:pt x="1050" y="15"/>
                    </a:lnTo>
                    <a:lnTo>
                      <a:pt x="1028" y="20"/>
                    </a:lnTo>
                    <a:lnTo>
                      <a:pt x="1000" y="26"/>
                    </a:lnTo>
                    <a:lnTo>
                      <a:pt x="978" y="26"/>
                    </a:lnTo>
                    <a:lnTo>
                      <a:pt x="970" y="41"/>
                    </a:lnTo>
                    <a:lnTo>
                      <a:pt x="992" y="41"/>
                    </a:lnTo>
                    <a:lnTo>
                      <a:pt x="1014" y="41"/>
                    </a:lnTo>
                    <a:lnTo>
                      <a:pt x="1036" y="41"/>
                    </a:lnTo>
                    <a:lnTo>
                      <a:pt x="1058" y="46"/>
                    </a:lnTo>
                    <a:lnTo>
                      <a:pt x="1064" y="62"/>
                    </a:lnTo>
                    <a:lnTo>
                      <a:pt x="1042" y="77"/>
                    </a:lnTo>
                    <a:lnTo>
                      <a:pt x="1022" y="77"/>
                    </a:lnTo>
                    <a:lnTo>
                      <a:pt x="1000" y="77"/>
                    </a:lnTo>
                    <a:lnTo>
                      <a:pt x="978" y="77"/>
                    </a:lnTo>
                    <a:lnTo>
                      <a:pt x="956" y="77"/>
                    </a:lnTo>
                    <a:lnTo>
                      <a:pt x="950" y="93"/>
                    </a:lnTo>
                    <a:lnTo>
                      <a:pt x="978" y="102"/>
                    </a:lnTo>
                    <a:lnTo>
                      <a:pt x="1006" y="108"/>
                    </a:lnTo>
                    <a:lnTo>
                      <a:pt x="1028" y="108"/>
                    </a:lnTo>
                    <a:lnTo>
                      <a:pt x="1050" y="108"/>
                    </a:lnTo>
                    <a:lnTo>
                      <a:pt x="1080" y="108"/>
                    </a:lnTo>
                    <a:lnTo>
                      <a:pt x="1100" y="108"/>
                    </a:lnTo>
                    <a:lnTo>
                      <a:pt x="1122" y="108"/>
                    </a:lnTo>
                    <a:lnTo>
                      <a:pt x="1144" y="124"/>
                    </a:lnTo>
                    <a:lnTo>
                      <a:pt x="1122" y="139"/>
                    </a:lnTo>
                    <a:lnTo>
                      <a:pt x="1100" y="139"/>
                    </a:lnTo>
                    <a:lnTo>
                      <a:pt x="1080" y="139"/>
                    </a:lnTo>
                    <a:lnTo>
                      <a:pt x="1050" y="139"/>
                    </a:lnTo>
                    <a:lnTo>
                      <a:pt x="1028" y="139"/>
                    </a:lnTo>
                    <a:lnTo>
                      <a:pt x="1006" y="133"/>
                    </a:lnTo>
                    <a:lnTo>
                      <a:pt x="978" y="133"/>
                    </a:lnTo>
                    <a:lnTo>
                      <a:pt x="950" y="133"/>
                    </a:lnTo>
                    <a:lnTo>
                      <a:pt x="942" y="149"/>
                    </a:lnTo>
                    <a:lnTo>
                      <a:pt x="934" y="165"/>
                    </a:lnTo>
                    <a:lnTo>
                      <a:pt x="970" y="171"/>
                    </a:lnTo>
                    <a:lnTo>
                      <a:pt x="992" y="175"/>
                    </a:lnTo>
                    <a:lnTo>
                      <a:pt x="1014" y="175"/>
                    </a:lnTo>
                    <a:lnTo>
                      <a:pt x="1036" y="180"/>
                    </a:lnTo>
                    <a:lnTo>
                      <a:pt x="1058" y="180"/>
                    </a:lnTo>
                    <a:lnTo>
                      <a:pt x="1080" y="180"/>
                    </a:lnTo>
                    <a:lnTo>
                      <a:pt x="1080" y="196"/>
                    </a:lnTo>
                    <a:lnTo>
                      <a:pt x="1050" y="202"/>
                    </a:lnTo>
                    <a:lnTo>
                      <a:pt x="1022" y="202"/>
                    </a:lnTo>
                    <a:lnTo>
                      <a:pt x="992" y="202"/>
                    </a:lnTo>
                    <a:lnTo>
                      <a:pt x="970" y="202"/>
                    </a:lnTo>
                    <a:lnTo>
                      <a:pt x="934" y="202"/>
                    </a:lnTo>
                    <a:lnTo>
                      <a:pt x="906" y="202"/>
                    </a:lnTo>
                    <a:lnTo>
                      <a:pt x="884" y="202"/>
                    </a:lnTo>
                    <a:lnTo>
                      <a:pt x="862" y="202"/>
                    </a:lnTo>
                    <a:lnTo>
                      <a:pt x="870" y="217"/>
                    </a:lnTo>
                    <a:lnTo>
                      <a:pt x="898" y="232"/>
                    </a:lnTo>
                    <a:lnTo>
                      <a:pt x="928" y="232"/>
                    </a:lnTo>
                    <a:lnTo>
                      <a:pt x="950" y="232"/>
                    </a:lnTo>
                    <a:lnTo>
                      <a:pt x="950" y="247"/>
                    </a:lnTo>
                    <a:lnTo>
                      <a:pt x="920" y="253"/>
                    </a:lnTo>
                    <a:lnTo>
                      <a:pt x="892" y="253"/>
                    </a:lnTo>
                    <a:lnTo>
                      <a:pt x="862" y="253"/>
                    </a:lnTo>
                    <a:lnTo>
                      <a:pt x="841" y="253"/>
                    </a:lnTo>
                    <a:lnTo>
                      <a:pt x="821" y="253"/>
                    </a:lnTo>
                    <a:lnTo>
                      <a:pt x="821" y="269"/>
                    </a:lnTo>
                    <a:lnTo>
                      <a:pt x="841" y="273"/>
                    </a:lnTo>
                    <a:lnTo>
                      <a:pt x="821" y="278"/>
                    </a:lnTo>
                    <a:lnTo>
                      <a:pt x="791" y="284"/>
                    </a:lnTo>
                    <a:lnTo>
                      <a:pt x="769" y="284"/>
                    </a:lnTo>
                    <a:lnTo>
                      <a:pt x="747" y="284"/>
                    </a:lnTo>
                    <a:lnTo>
                      <a:pt x="727" y="284"/>
                    </a:lnTo>
                    <a:lnTo>
                      <a:pt x="705" y="284"/>
                    </a:lnTo>
                    <a:lnTo>
                      <a:pt x="683" y="284"/>
                    </a:lnTo>
                    <a:lnTo>
                      <a:pt x="661" y="284"/>
                    </a:lnTo>
                    <a:lnTo>
                      <a:pt x="683" y="294"/>
                    </a:lnTo>
                    <a:lnTo>
                      <a:pt x="661" y="305"/>
                    </a:lnTo>
                    <a:lnTo>
                      <a:pt x="633" y="305"/>
                    </a:lnTo>
                    <a:lnTo>
                      <a:pt x="603" y="305"/>
                    </a:lnTo>
                    <a:lnTo>
                      <a:pt x="568" y="305"/>
                    </a:lnTo>
                    <a:lnTo>
                      <a:pt x="532" y="305"/>
                    </a:lnTo>
                    <a:lnTo>
                      <a:pt x="504" y="305"/>
                    </a:lnTo>
                    <a:lnTo>
                      <a:pt x="474" y="305"/>
                    </a:lnTo>
                    <a:lnTo>
                      <a:pt x="452" y="305"/>
                    </a:lnTo>
                    <a:lnTo>
                      <a:pt x="432" y="305"/>
                    </a:lnTo>
                    <a:lnTo>
                      <a:pt x="452" y="305"/>
                    </a:lnTo>
                    <a:lnTo>
                      <a:pt x="474" y="305"/>
                    </a:lnTo>
                    <a:lnTo>
                      <a:pt x="496" y="305"/>
                    </a:lnTo>
                    <a:lnTo>
                      <a:pt x="496" y="289"/>
                    </a:lnTo>
                    <a:lnTo>
                      <a:pt x="474" y="289"/>
                    </a:lnTo>
                    <a:lnTo>
                      <a:pt x="446" y="289"/>
                    </a:lnTo>
                    <a:lnTo>
                      <a:pt x="424" y="289"/>
                    </a:lnTo>
                    <a:lnTo>
                      <a:pt x="388" y="289"/>
                    </a:lnTo>
                    <a:lnTo>
                      <a:pt x="360" y="284"/>
                    </a:lnTo>
                    <a:lnTo>
                      <a:pt x="330" y="284"/>
                    </a:lnTo>
                    <a:lnTo>
                      <a:pt x="360" y="278"/>
                    </a:lnTo>
                    <a:lnTo>
                      <a:pt x="388" y="278"/>
                    </a:lnTo>
                    <a:lnTo>
                      <a:pt x="410" y="278"/>
                    </a:lnTo>
                    <a:lnTo>
                      <a:pt x="438" y="278"/>
                    </a:lnTo>
                    <a:lnTo>
                      <a:pt x="468" y="278"/>
                    </a:lnTo>
                    <a:lnTo>
                      <a:pt x="488" y="278"/>
                    </a:lnTo>
                    <a:lnTo>
                      <a:pt x="488" y="263"/>
                    </a:lnTo>
                    <a:lnTo>
                      <a:pt x="468" y="258"/>
                    </a:lnTo>
                    <a:lnTo>
                      <a:pt x="438" y="258"/>
                    </a:lnTo>
                    <a:lnTo>
                      <a:pt x="416" y="258"/>
                    </a:lnTo>
                    <a:lnTo>
                      <a:pt x="380" y="258"/>
                    </a:lnTo>
                    <a:lnTo>
                      <a:pt x="352" y="258"/>
                    </a:lnTo>
                    <a:lnTo>
                      <a:pt x="330" y="258"/>
                    </a:lnTo>
                    <a:lnTo>
                      <a:pt x="302" y="258"/>
                    </a:lnTo>
                    <a:lnTo>
                      <a:pt x="273" y="253"/>
                    </a:lnTo>
                    <a:lnTo>
                      <a:pt x="245" y="253"/>
                    </a:lnTo>
                    <a:lnTo>
                      <a:pt x="223" y="253"/>
                    </a:lnTo>
                    <a:lnTo>
                      <a:pt x="187" y="247"/>
                    </a:lnTo>
                    <a:lnTo>
                      <a:pt x="215" y="232"/>
                    </a:lnTo>
                    <a:lnTo>
                      <a:pt x="245" y="232"/>
                    </a:lnTo>
                    <a:lnTo>
                      <a:pt x="273" y="232"/>
                    </a:lnTo>
                    <a:lnTo>
                      <a:pt x="302" y="232"/>
                    </a:lnTo>
                    <a:lnTo>
                      <a:pt x="322" y="232"/>
                    </a:lnTo>
                    <a:lnTo>
                      <a:pt x="344" y="232"/>
                    </a:lnTo>
                    <a:lnTo>
                      <a:pt x="322" y="217"/>
                    </a:lnTo>
                    <a:lnTo>
                      <a:pt x="302" y="217"/>
                    </a:lnTo>
                    <a:lnTo>
                      <a:pt x="273" y="217"/>
                    </a:lnTo>
                    <a:lnTo>
                      <a:pt x="245" y="217"/>
                    </a:lnTo>
                    <a:lnTo>
                      <a:pt x="215" y="217"/>
                    </a:lnTo>
                    <a:lnTo>
                      <a:pt x="187" y="217"/>
                    </a:lnTo>
                    <a:lnTo>
                      <a:pt x="165" y="217"/>
                    </a:lnTo>
                    <a:lnTo>
                      <a:pt x="143" y="217"/>
                    </a:lnTo>
                    <a:lnTo>
                      <a:pt x="101" y="211"/>
                    </a:lnTo>
                    <a:lnTo>
                      <a:pt x="71" y="211"/>
                    </a:lnTo>
                    <a:lnTo>
                      <a:pt x="49" y="211"/>
                    </a:lnTo>
                    <a:lnTo>
                      <a:pt x="27" y="211"/>
                    </a:lnTo>
                    <a:lnTo>
                      <a:pt x="57" y="206"/>
                    </a:lnTo>
                    <a:lnTo>
                      <a:pt x="79" y="206"/>
                    </a:lnTo>
                    <a:lnTo>
                      <a:pt x="101" y="206"/>
                    </a:lnTo>
                    <a:lnTo>
                      <a:pt x="137" y="206"/>
                    </a:lnTo>
                    <a:lnTo>
                      <a:pt x="173" y="206"/>
                    </a:lnTo>
                    <a:lnTo>
                      <a:pt x="193" y="206"/>
                    </a:lnTo>
                    <a:lnTo>
                      <a:pt x="215" y="206"/>
                    </a:lnTo>
                    <a:lnTo>
                      <a:pt x="237" y="206"/>
                    </a:lnTo>
                    <a:lnTo>
                      <a:pt x="259" y="206"/>
                    </a:lnTo>
                    <a:lnTo>
                      <a:pt x="267" y="191"/>
                    </a:lnTo>
                    <a:lnTo>
                      <a:pt x="245" y="180"/>
                    </a:lnTo>
                    <a:lnTo>
                      <a:pt x="209" y="175"/>
                    </a:lnTo>
                    <a:lnTo>
                      <a:pt x="187" y="175"/>
                    </a:lnTo>
                    <a:lnTo>
                      <a:pt x="157" y="175"/>
                    </a:lnTo>
                    <a:lnTo>
                      <a:pt x="129" y="175"/>
                    </a:lnTo>
                    <a:lnTo>
                      <a:pt x="101" y="175"/>
                    </a:lnTo>
                    <a:lnTo>
                      <a:pt x="79" y="175"/>
                    </a:lnTo>
                    <a:lnTo>
                      <a:pt x="57" y="175"/>
                    </a:lnTo>
                    <a:lnTo>
                      <a:pt x="35" y="175"/>
                    </a:lnTo>
                    <a:lnTo>
                      <a:pt x="13" y="171"/>
                    </a:lnTo>
                    <a:lnTo>
                      <a:pt x="43" y="165"/>
                    </a:lnTo>
                    <a:lnTo>
                      <a:pt x="63" y="165"/>
                    </a:lnTo>
                    <a:lnTo>
                      <a:pt x="85" y="160"/>
                    </a:lnTo>
                    <a:lnTo>
                      <a:pt x="115" y="160"/>
                    </a:lnTo>
                    <a:lnTo>
                      <a:pt x="151" y="160"/>
                    </a:lnTo>
                    <a:lnTo>
                      <a:pt x="173" y="160"/>
                    </a:lnTo>
                    <a:lnTo>
                      <a:pt x="201" y="160"/>
                    </a:lnTo>
                    <a:lnTo>
                      <a:pt x="223" y="160"/>
                    </a:lnTo>
                    <a:lnTo>
                      <a:pt x="209" y="144"/>
                    </a:lnTo>
                    <a:lnTo>
                      <a:pt x="187" y="144"/>
                    </a:lnTo>
                    <a:lnTo>
                      <a:pt x="165" y="144"/>
                    </a:lnTo>
                    <a:lnTo>
                      <a:pt x="137" y="144"/>
                    </a:lnTo>
                    <a:lnTo>
                      <a:pt x="115" y="144"/>
                    </a:lnTo>
                    <a:lnTo>
                      <a:pt x="85" y="144"/>
                    </a:lnTo>
                    <a:lnTo>
                      <a:pt x="63" y="133"/>
                    </a:lnTo>
                    <a:lnTo>
                      <a:pt x="63" y="118"/>
                    </a:lnTo>
                    <a:lnTo>
                      <a:pt x="85" y="113"/>
                    </a:lnTo>
                    <a:lnTo>
                      <a:pt x="107" y="113"/>
                    </a:lnTo>
                    <a:lnTo>
                      <a:pt x="137" y="113"/>
                    </a:lnTo>
                    <a:lnTo>
                      <a:pt x="157" y="113"/>
                    </a:lnTo>
                    <a:lnTo>
                      <a:pt x="187" y="113"/>
                    </a:lnTo>
                    <a:lnTo>
                      <a:pt x="209" y="113"/>
                    </a:lnTo>
                    <a:lnTo>
                      <a:pt x="231" y="113"/>
                    </a:lnTo>
                    <a:lnTo>
                      <a:pt x="251" y="113"/>
                    </a:lnTo>
                    <a:lnTo>
                      <a:pt x="259" y="98"/>
                    </a:lnTo>
                    <a:lnTo>
                      <a:pt x="237" y="93"/>
                    </a:lnTo>
                    <a:lnTo>
                      <a:pt x="215" y="93"/>
                    </a:lnTo>
                    <a:lnTo>
                      <a:pt x="179" y="93"/>
                    </a:lnTo>
                    <a:lnTo>
                      <a:pt x="157" y="93"/>
                    </a:lnTo>
                    <a:lnTo>
                      <a:pt x="129" y="93"/>
                    </a:lnTo>
                    <a:lnTo>
                      <a:pt x="107" y="93"/>
                    </a:lnTo>
                    <a:lnTo>
                      <a:pt x="85" y="93"/>
                    </a:lnTo>
                    <a:lnTo>
                      <a:pt x="107" y="82"/>
                    </a:lnTo>
                    <a:lnTo>
                      <a:pt x="137" y="82"/>
                    </a:lnTo>
                    <a:lnTo>
                      <a:pt x="157" y="82"/>
                    </a:lnTo>
                    <a:lnTo>
                      <a:pt x="179" y="82"/>
                    </a:lnTo>
                    <a:lnTo>
                      <a:pt x="187" y="66"/>
                    </a:lnTo>
                    <a:lnTo>
                      <a:pt x="165" y="62"/>
                    </a:lnTo>
                    <a:lnTo>
                      <a:pt x="129" y="62"/>
                    </a:lnTo>
                    <a:lnTo>
                      <a:pt x="107" y="62"/>
                    </a:lnTo>
                    <a:lnTo>
                      <a:pt x="85" y="62"/>
                    </a:lnTo>
                    <a:lnTo>
                      <a:pt x="63" y="62"/>
                    </a:lnTo>
                    <a:lnTo>
                      <a:pt x="43" y="62"/>
                    </a:lnTo>
                    <a:lnTo>
                      <a:pt x="21" y="62"/>
                    </a:lnTo>
                    <a:lnTo>
                      <a:pt x="0" y="62"/>
                    </a:lnTo>
                    <a:lnTo>
                      <a:pt x="13" y="41"/>
                    </a:lnTo>
                    <a:lnTo>
                      <a:pt x="43" y="35"/>
                    </a:lnTo>
                    <a:lnTo>
                      <a:pt x="71" y="35"/>
                    </a:lnTo>
                    <a:lnTo>
                      <a:pt x="101" y="35"/>
                    </a:lnTo>
                    <a:lnTo>
                      <a:pt x="129" y="35"/>
                    </a:lnTo>
                    <a:lnTo>
                      <a:pt x="151" y="35"/>
                    </a:lnTo>
                    <a:lnTo>
                      <a:pt x="173" y="35"/>
                    </a:lnTo>
                    <a:lnTo>
                      <a:pt x="157" y="20"/>
                    </a:lnTo>
                    <a:lnTo>
                      <a:pt x="129" y="20"/>
                    </a:lnTo>
                    <a:lnTo>
                      <a:pt x="107" y="20"/>
                    </a:lnTo>
                    <a:lnTo>
                      <a:pt x="85" y="20"/>
                    </a:lnTo>
                    <a:lnTo>
                      <a:pt x="101" y="4"/>
                    </a:lnTo>
                  </a:path>
                </a:pathLst>
              </a:custGeom>
              <a:pattFill prst="narHorz">
                <a:fgClr>
                  <a:schemeClr val="hlink"/>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2" name="Gruppieren 40">
              <a:extLst>
                <a:ext uri="{FF2B5EF4-FFF2-40B4-BE49-F238E27FC236}">
                  <a16:creationId xmlns:a16="http://schemas.microsoft.com/office/drawing/2014/main" id="{C11C8A8A-345F-4FF7-8E44-4BDEB6776E58}"/>
                </a:ext>
              </a:extLst>
            </p:cNvPr>
            <p:cNvGrpSpPr>
              <a:grpSpLocks/>
            </p:cNvGrpSpPr>
            <p:nvPr userDrawn="1"/>
          </p:nvGrpSpPr>
          <p:grpSpPr bwMode="auto">
            <a:xfrm>
              <a:off x="4080" y="1488"/>
              <a:ext cx="1701" cy="2825"/>
              <a:chOff x="4080" y="1488"/>
              <a:chExt cx="1701" cy="2825"/>
            </a:xfrm>
          </p:grpSpPr>
          <p:grpSp>
            <p:nvGrpSpPr>
              <p:cNvPr id="13" name="Gruppieren 41">
                <a:extLst>
                  <a:ext uri="{FF2B5EF4-FFF2-40B4-BE49-F238E27FC236}">
                    <a16:creationId xmlns:a16="http://schemas.microsoft.com/office/drawing/2014/main" id="{5FD3835F-4149-47EE-8DB4-B964E5989CF8}"/>
                  </a:ext>
                </a:extLst>
              </p:cNvPr>
              <p:cNvGrpSpPr>
                <a:grpSpLocks/>
              </p:cNvGrpSpPr>
              <p:nvPr userDrawn="1"/>
            </p:nvGrpSpPr>
            <p:grpSpPr bwMode="auto">
              <a:xfrm>
                <a:off x="4080" y="1488"/>
                <a:ext cx="1657" cy="2825"/>
                <a:chOff x="4080" y="1488"/>
                <a:chExt cx="1657" cy="2825"/>
              </a:xfrm>
            </p:grpSpPr>
            <p:grpSp>
              <p:nvGrpSpPr>
                <p:cNvPr id="16" name="Gruppieren 44">
                  <a:extLst>
                    <a:ext uri="{FF2B5EF4-FFF2-40B4-BE49-F238E27FC236}">
                      <a16:creationId xmlns:a16="http://schemas.microsoft.com/office/drawing/2014/main" id="{CD8818BA-46A3-4A8B-B0F1-ABFFC350EBB8}"/>
                    </a:ext>
                  </a:extLst>
                </p:cNvPr>
                <p:cNvGrpSpPr>
                  <a:grpSpLocks/>
                </p:cNvGrpSpPr>
                <p:nvPr userDrawn="1"/>
              </p:nvGrpSpPr>
              <p:grpSpPr bwMode="auto">
                <a:xfrm>
                  <a:off x="4927" y="1488"/>
                  <a:ext cx="810" cy="2784"/>
                  <a:chOff x="4927" y="1488"/>
                  <a:chExt cx="810" cy="2784"/>
                </a:xfrm>
              </p:grpSpPr>
              <p:sp>
                <p:nvSpPr>
                  <p:cNvPr id="25" name="Form 53">
                    <a:extLst>
                      <a:ext uri="{FF2B5EF4-FFF2-40B4-BE49-F238E27FC236}">
                        <a16:creationId xmlns:a16="http://schemas.microsoft.com/office/drawing/2014/main" id="{845E189D-E89D-4AC3-876D-7E7DF1137012}"/>
                      </a:ext>
                    </a:extLst>
                  </p:cNvPr>
                  <p:cNvSpPr>
                    <a:spLocks/>
                  </p:cNvSpPr>
                  <p:nvPr/>
                </p:nvSpPr>
                <p:spPr bwMode="ltGray">
                  <a:xfrm>
                    <a:off x="5412" y="2077"/>
                    <a:ext cx="291" cy="2195"/>
                  </a:xfrm>
                  <a:custGeom>
                    <a:avLst/>
                    <a:gdLst>
                      <a:gd name="T0" fmla="*/ 290 w 291"/>
                      <a:gd name="T1" fmla="*/ 1020 h 2195"/>
                      <a:gd name="T2" fmla="*/ 265 w 291"/>
                      <a:gd name="T3" fmla="*/ 1466 h 2195"/>
                      <a:gd name="T4" fmla="*/ 241 w 291"/>
                      <a:gd name="T5" fmla="*/ 1825 h 2195"/>
                      <a:gd name="T6" fmla="*/ 224 w 291"/>
                      <a:gd name="T7" fmla="*/ 2089 h 2195"/>
                      <a:gd name="T8" fmla="*/ 228 w 291"/>
                      <a:gd name="T9" fmla="*/ 2194 h 2195"/>
                      <a:gd name="T10" fmla="*/ 193 w 291"/>
                      <a:gd name="T11" fmla="*/ 2194 h 2195"/>
                      <a:gd name="T12" fmla="*/ 183 w 291"/>
                      <a:gd name="T13" fmla="*/ 2041 h 2195"/>
                      <a:gd name="T14" fmla="*/ 177 w 291"/>
                      <a:gd name="T15" fmla="*/ 1808 h 2195"/>
                      <a:gd name="T16" fmla="*/ 164 w 291"/>
                      <a:gd name="T17" fmla="*/ 1590 h 2195"/>
                      <a:gd name="T18" fmla="*/ 158 w 291"/>
                      <a:gd name="T19" fmla="*/ 1427 h 2195"/>
                      <a:gd name="T20" fmla="*/ 145 w 291"/>
                      <a:gd name="T21" fmla="*/ 1190 h 2195"/>
                      <a:gd name="T22" fmla="*/ 128 w 291"/>
                      <a:gd name="T23" fmla="*/ 984 h 2195"/>
                      <a:gd name="T24" fmla="*/ 114 w 291"/>
                      <a:gd name="T25" fmla="*/ 804 h 2195"/>
                      <a:gd name="T26" fmla="*/ 100 w 291"/>
                      <a:gd name="T27" fmla="*/ 609 h 2195"/>
                      <a:gd name="T28" fmla="*/ 79 w 291"/>
                      <a:gd name="T29" fmla="*/ 418 h 2195"/>
                      <a:gd name="T30" fmla="*/ 54 w 291"/>
                      <a:gd name="T31" fmla="*/ 256 h 2195"/>
                      <a:gd name="T32" fmla="*/ 13 w 291"/>
                      <a:gd name="T33" fmla="*/ 98 h 2195"/>
                      <a:gd name="T34" fmla="*/ 0 w 291"/>
                      <a:gd name="T35" fmla="*/ 36 h 2195"/>
                      <a:gd name="T36" fmla="*/ 16 w 291"/>
                      <a:gd name="T37" fmla="*/ 0 h 2195"/>
                      <a:gd name="T38" fmla="*/ 42 w 291"/>
                      <a:gd name="T39" fmla="*/ 63 h 2195"/>
                      <a:gd name="T40" fmla="*/ 79 w 291"/>
                      <a:gd name="T41" fmla="*/ 210 h 2195"/>
                      <a:gd name="T42" fmla="*/ 106 w 291"/>
                      <a:gd name="T43" fmla="*/ 360 h 2195"/>
                      <a:gd name="T44" fmla="*/ 128 w 291"/>
                      <a:gd name="T45" fmla="*/ 517 h 2195"/>
                      <a:gd name="T46" fmla="*/ 141 w 291"/>
                      <a:gd name="T47" fmla="*/ 717 h 2195"/>
                      <a:gd name="T48" fmla="*/ 155 w 291"/>
                      <a:gd name="T49" fmla="*/ 906 h 2195"/>
                      <a:gd name="T50" fmla="*/ 175 w 291"/>
                      <a:gd name="T51" fmla="*/ 1163 h 2195"/>
                      <a:gd name="T52" fmla="*/ 190 w 291"/>
                      <a:gd name="T53" fmla="*/ 1373 h 2195"/>
                      <a:gd name="T54" fmla="*/ 196 w 291"/>
                      <a:gd name="T55" fmla="*/ 1541 h 2195"/>
                      <a:gd name="T56" fmla="*/ 203 w 291"/>
                      <a:gd name="T57" fmla="*/ 1715 h 2195"/>
                      <a:gd name="T58" fmla="*/ 216 w 291"/>
                      <a:gd name="T59" fmla="*/ 1894 h 2195"/>
                      <a:gd name="T60" fmla="*/ 235 w 291"/>
                      <a:gd name="T61" fmla="*/ 1586 h 2195"/>
                      <a:gd name="T62" fmla="*/ 257 w 291"/>
                      <a:gd name="T63" fmla="*/ 1296 h 2195"/>
                      <a:gd name="T64" fmla="*/ 290 w 291"/>
                      <a:gd name="T65" fmla="*/ 1020 h 21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1"/>
                      <a:gd name="T100" fmla="*/ 0 h 2195"/>
                      <a:gd name="T101" fmla="*/ 0 w 291"/>
                      <a:gd name="T102" fmla="*/ 0 h 21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1" h="2195">
                        <a:moveTo>
                          <a:pt x="290" y="1020"/>
                        </a:moveTo>
                        <a:lnTo>
                          <a:pt x="265" y="1466"/>
                        </a:lnTo>
                        <a:lnTo>
                          <a:pt x="241" y="1825"/>
                        </a:lnTo>
                        <a:lnTo>
                          <a:pt x="224" y="2089"/>
                        </a:lnTo>
                        <a:lnTo>
                          <a:pt x="228" y="2194"/>
                        </a:lnTo>
                        <a:lnTo>
                          <a:pt x="193" y="2194"/>
                        </a:lnTo>
                        <a:lnTo>
                          <a:pt x="183" y="2041"/>
                        </a:lnTo>
                        <a:lnTo>
                          <a:pt x="177" y="1808"/>
                        </a:lnTo>
                        <a:lnTo>
                          <a:pt x="164" y="1590"/>
                        </a:lnTo>
                        <a:lnTo>
                          <a:pt x="158" y="1427"/>
                        </a:lnTo>
                        <a:lnTo>
                          <a:pt x="145" y="1190"/>
                        </a:lnTo>
                        <a:lnTo>
                          <a:pt x="128" y="984"/>
                        </a:lnTo>
                        <a:lnTo>
                          <a:pt x="114" y="804"/>
                        </a:lnTo>
                        <a:lnTo>
                          <a:pt x="100" y="609"/>
                        </a:lnTo>
                        <a:lnTo>
                          <a:pt x="79" y="418"/>
                        </a:lnTo>
                        <a:lnTo>
                          <a:pt x="54" y="256"/>
                        </a:lnTo>
                        <a:lnTo>
                          <a:pt x="13" y="98"/>
                        </a:lnTo>
                        <a:lnTo>
                          <a:pt x="0" y="36"/>
                        </a:lnTo>
                        <a:lnTo>
                          <a:pt x="16" y="0"/>
                        </a:lnTo>
                        <a:lnTo>
                          <a:pt x="42" y="63"/>
                        </a:lnTo>
                        <a:lnTo>
                          <a:pt x="79" y="210"/>
                        </a:lnTo>
                        <a:lnTo>
                          <a:pt x="106" y="360"/>
                        </a:lnTo>
                        <a:lnTo>
                          <a:pt x="128" y="517"/>
                        </a:lnTo>
                        <a:lnTo>
                          <a:pt x="141" y="717"/>
                        </a:lnTo>
                        <a:lnTo>
                          <a:pt x="155" y="906"/>
                        </a:lnTo>
                        <a:lnTo>
                          <a:pt x="175" y="1163"/>
                        </a:lnTo>
                        <a:lnTo>
                          <a:pt x="190" y="1373"/>
                        </a:lnTo>
                        <a:lnTo>
                          <a:pt x="196" y="1541"/>
                        </a:lnTo>
                        <a:lnTo>
                          <a:pt x="203" y="1715"/>
                        </a:lnTo>
                        <a:lnTo>
                          <a:pt x="216" y="1894"/>
                        </a:lnTo>
                        <a:lnTo>
                          <a:pt x="235" y="1586"/>
                        </a:lnTo>
                        <a:lnTo>
                          <a:pt x="257" y="1296"/>
                        </a:lnTo>
                        <a:lnTo>
                          <a:pt x="290" y="1020"/>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6" name="Form 54">
                    <a:extLst>
                      <a:ext uri="{FF2B5EF4-FFF2-40B4-BE49-F238E27FC236}">
                        <a16:creationId xmlns:a16="http://schemas.microsoft.com/office/drawing/2014/main" id="{887E889C-CB7D-47EE-B030-9D5AD88EFA1E}"/>
                      </a:ext>
                    </a:extLst>
                  </p:cNvPr>
                  <p:cNvSpPr>
                    <a:spLocks/>
                  </p:cNvSpPr>
                  <p:nvPr/>
                </p:nvSpPr>
                <p:spPr bwMode="ltGray">
                  <a:xfrm>
                    <a:off x="4927" y="1488"/>
                    <a:ext cx="810" cy="1601"/>
                  </a:xfrm>
                  <a:custGeom>
                    <a:avLst/>
                    <a:gdLst>
                      <a:gd name="T0" fmla="*/ 449 w 810"/>
                      <a:gd name="T1" fmla="*/ 233 h 1601"/>
                      <a:gd name="T2" fmla="*/ 348 w 810"/>
                      <a:gd name="T3" fmla="*/ 44 h 1601"/>
                      <a:gd name="T4" fmla="*/ 181 w 810"/>
                      <a:gd name="T5" fmla="*/ 3 h 1601"/>
                      <a:gd name="T6" fmla="*/ 192 w 810"/>
                      <a:gd name="T7" fmla="*/ 44 h 1601"/>
                      <a:gd name="T8" fmla="*/ 319 w 810"/>
                      <a:gd name="T9" fmla="*/ 135 h 1601"/>
                      <a:gd name="T10" fmla="*/ 431 w 810"/>
                      <a:gd name="T11" fmla="*/ 461 h 1601"/>
                      <a:gd name="T12" fmla="*/ 241 w 810"/>
                      <a:gd name="T13" fmla="*/ 293 h 1601"/>
                      <a:gd name="T14" fmla="*/ 108 w 810"/>
                      <a:gd name="T15" fmla="*/ 260 h 1601"/>
                      <a:gd name="T16" fmla="*/ 24 w 810"/>
                      <a:gd name="T17" fmla="*/ 357 h 1601"/>
                      <a:gd name="T18" fmla="*/ 126 w 810"/>
                      <a:gd name="T19" fmla="*/ 357 h 1601"/>
                      <a:gd name="T20" fmla="*/ 359 w 810"/>
                      <a:gd name="T21" fmla="*/ 445 h 1601"/>
                      <a:gd name="T22" fmla="*/ 344 w 810"/>
                      <a:gd name="T23" fmla="*/ 505 h 1601"/>
                      <a:gd name="T24" fmla="*/ 305 w 810"/>
                      <a:gd name="T25" fmla="*/ 588 h 1601"/>
                      <a:gd name="T26" fmla="*/ 417 w 810"/>
                      <a:gd name="T27" fmla="*/ 586 h 1601"/>
                      <a:gd name="T28" fmla="*/ 227 w 810"/>
                      <a:gd name="T29" fmla="*/ 665 h 1601"/>
                      <a:gd name="T30" fmla="*/ 125 w 810"/>
                      <a:gd name="T31" fmla="*/ 804 h 1601"/>
                      <a:gd name="T32" fmla="*/ 22 w 810"/>
                      <a:gd name="T33" fmla="*/ 1121 h 1601"/>
                      <a:gd name="T34" fmla="*/ 240 w 810"/>
                      <a:gd name="T35" fmla="*/ 797 h 1601"/>
                      <a:gd name="T36" fmla="*/ 391 w 810"/>
                      <a:gd name="T37" fmla="*/ 667 h 1601"/>
                      <a:gd name="T38" fmla="*/ 313 w 810"/>
                      <a:gd name="T39" fmla="*/ 928 h 1601"/>
                      <a:gd name="T40" fmla="*/ 253 w 810"/>
                      <a:gd name="T41" fmla="*/ 1165 h 1601"/>
                      <a:gd name="T42" fmla="*/ 237 w 810"/>
                      <a:gd name="T43" fmla="*/ 1405 h 1601"/>
                      <a:gd name="T44" fmla="*/ 325 w 810"/>
                      <a:gd name="T45" fmla="*/ 1044 h 1601"/>
                      <a:gd name="T46" fmla="*/ 409 w 810"/>
                      <a:gd name="T47" fmla="*/ 814 h 1601"/>
                      <a:gd name="T48" fmla="*/ 415 w 810"/>
                      <a:gd name="T49" fmla="*/ 739 h 1601"/>
                      <a:gd name="T50" fmla="*/ 389 w 810"/>
                      <a:gd name="T51" fmla="*/ 1113 h 1601"/>
                      <a:gd name="T52" fmla="*/ 458 w 810"/>
                      <a:gd name="T53" fmla="*/ 1513 h 1601"/>
                      <a:gd name="T54" fmla="*/ 423 w 810"/>
                      <a:gd name="T55" fmla="*/ 1078 h 1601"/>
                      <a:gd name="T56" fmla="*/ 420 w 810"/>
                      <a:gd name="T57" fmla="*/ 768 h 1601"/>
                      <a:gd name="T58" fmla="*/ 487 w 810"/>
                      <a:gd name="T59" fmla="*/ 652 h 1601"/>
                      <a:gd name="T60" fmla="*/ 622 w 810"/>
                      <a:gd name="T61" fmla="*/ 1026 h 1601"/>
                      <a:gd name="T62" fmla="*/ 738 w 810"/>
                      <a:gd name="T63" fmla="*/ 1416 h 1601"/>
                      <a:gd name="T64" fmla="*/ 639 w 810"/>
                      <a:gd name="T65" fmla="*/ 1005 h 1601"/>
                      <a:gd name="T66" fmla="*/ 530 w 810"/>
                      <a:gd name="T67" fmla="*/ 654 h 1601"/>
                      <a:gd name="T68" fmla="*/ 542 w 810"/>
                      <a:gd name="T69" fmla="*/ 418 h 1601"/>
                      <a:gd name="T70" fmla="*/ 642 w 810"/>
                      <a:gd name="T71" fmla="*/ 449 h 1601"/>
                      <a:gd name="T72" fmla="*/ 793 w 810"/>
                      <a:gd name="T73" fmla="*/ 430 h 1601"/>
                      <a:gd name="T74" fmla="*/ 715 w 810"/>
                      <a:gd name="T75" fmla="*/ 422 h 1601"/>
                      <a:gd name="T76" fmla="*/ 541 w 810"/>
                      <a:gd name="T77" fmla="*/ 496 h 1601"/>
                      <a:gd name="T78" fmla="*/ 640 w 810"/>
                      <a:gd name="T79" fmla="*/ 376 h 1601"/>
                      <a:gd name="T80" fmla="*/ 807 w 810"/>
                      <a:gd name="T81" fmla="*/ 349 h 1601"/>
                      <a:gd name="T82" fmla="*/ 758 w 810"/>
                      <a:gd name="T83" fmla="*/ 303 h 1601"/>
                      <a:gd name="T84" fmla="*/ 539 w 810"/>
                      <a:gd name="T85" fmla="*/ 476 h 1601"/>
                      <a:gd name="T86" fmla="*/ 570 w 810"/>
                      <a:gd name="T87" fmla="*/ 343 h 1601"/>
                      <a:gd name="T88" fmla="*/ 749 w 810"/>
                      <a:gd name="T89" fmla="*/ 212 h 1601"/>
                      <a:gd name="T90" fmla="*/ 622 w 810"/>
                      <a:gd name="T91" fmla="*/ 283 h 1601"/>
                      <a:gd name="T92" fmla="*/ 487 w 810"/>
                      <a:gd name="T93" fmla="*/ 376 h 16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0"/>
                      <a:gd name="T142" fmla="*/ 0 h 1601"/>
                      <a:gd name="T143" fmla="*/ 0 w 810"/>
                      <a:gd name="T144" fmla="*/ 0 h 16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0" h="1601">
                        <a:moveTo>
                          <a:pt x="487" y="376"/>
                        </a:moveTo>
                        <a:lnTo>
                          <a:pt x="472" y="303"/>
                        </a:lnTo>
                        <a:lnTo>
                          <a:pt x="449" y="233"/>
                        </a:lnTo>
                        <a:lnTo>
                          <a:pt x="420" y="154"/>
                        </a:lnTo>
                        <a:lnTo>
                          <a:pt x="386" y="94"/>
                        </a:lnTo>
                        <a:lnTo>
                          <a:pt x="348" y="44"/>
                        </a:lnTo>
                        <a:lnTo>
                          <a:pt x="296" y="17"/>
                        </a:lnTo>
                        <a:lnTo>
                          <a:pt x="227" y="1"/>
                        </a:lnTo>
                        <a:lnTo>
                          <a:pt x="181" y="3"/>
                        </a:lnTo>
                        <a:lnTo>
                          <a:pt x="129" y="0"/>
                        </a:lnTo>
                        <a:lnTo>
                          <a:pt x="163" y="38"/>
                        </a:lnTo>
                        <a:lnTo>
                          <a:pt x="192" y="44"/>
                        </a:lnTo>
                        <a:lnTo>
                          <a:pt x="230" y="65"/>
                        </a:lnTo>
                        <a:lnTo>
                          <a:pt x="266" y="86"/>
                        </a:lnTo>
                        <a:lnTo>
                          <a:pt x="319" y="135"/>
                        </a:lnTo>
                        <a:lnTo>
                          <a:pt x="362" y="200"/>
                        </a:lnTo>
                        <a:lnTo>
                          <a:pt x="389" y="283"/>
                        </a:lnTo>
                        <a:lnTo>
                          <a:pt x="431" y="461"/>
                        </a:lnTo>
                        <a:lnTo>
                          <a:pt x="319" y="343"/>
                        </a:lnTo>
                        <a:lnTo>
                          <a:pt x="282" y="314"/>
                        </a:lnTo>
                        <a:lnTo>
                          <a:pt x="241" y="293"/>
                        </a:lnTo>
                        <a:lnTo>
                          <a:pt x="203" y="285"/>
                        </a:lnTo>
                        <a:lnTo>
                          <a:pt x="180" y="275"/>
                        </a:lnTo>
                        <a:lnTo>
                          <a:pt x="108" y="260"/>
                        </a:lnTo>
                        <a:lnTo>
                          <a:pt x="0" y="248"/>
                        </a:lnTo>
                        <a:lnTo>
                          <a:pt x="0" y="357"/>
                        </a:lnTo>
                        <a:lnTo>
                          <a:pt x="24" y="357"/>
                        </a:lnTo>
                        <a:lnTo>
                          <a:pt x="58" y="360"/>
                        </a:lnTo>
                        <a:lnTo>
                          <a:pt x="97" y="355"/>
                        </a:lnTo>
                        <a:lnTo>
                          <a:pt x="126" y="357"/>
                        </a:lnTo>
                        <a:lnTo>
                          <a:pt x="207" y="368"/>
                        </a:lnTo>
                        <a:lnTo>
                          <a:pt x="240" y="382"/>
                        </a:lnTo>
                        <a:lnTo>
                          <a:pt x="359" y="445"/>
                        </a:lnTo>
                        <a:lnTo>
                          <a:pt x="420" y="496"/>
                        </a:lnTo>
                        <a:lnTo>
                          <a:pt x="376" y="503"/>
                        </a:lnTo>
                        <a:lnTo>
                          <a:pt x="344" y="505"/>
                        </a:lnTo>
                        <a:lnTo>
                          <a:pt x="296" y="555"/>
                        </a:lnTo>
                        <a:lnTo>
                          <a:pt x="273" y="633"/>
                        </a:lnTo>
                        <a:lnTo>
                          <a:pt x="305" y="588"/>
                        </a:lnTo>
                        <a:lnTo>
                          <a:pt x="397" y="536"/>
                        </a:lnTo>
                        <a:lnTo>
                          <a:pt x="454" y="559"/>
                        </a:lnTo>
                        <a:lnTo>
                          <a:pt x="417" y="586"/>
                        </a:lnTo>
                        <a:lnTo>
                          <a:pt x="373" y="588"/>
                        </a:lnTo>
                        <a:lnTo>
                          <a:pt x="261" y="650"/>
                        </a:lnTo>
                        <a:lnTo>
                          <a:pt x="227" y="665"/>
                        </a:lnTo>
                        <a:lnTo>
                          <a:pt x="191" y="687"/>
                        </a:lnTo>
                        <a:lnTo>
                          <a:pt x="159" y="721"/>
                        </a:lnTo>
                        <a:lnTo>
                          <a:pt x="125" y="804"/>
                        </a:lnTo>
                        <a:lnTo>
                          <a:pt x="105" y="866"/>
                        </a:lnTo>
                        <a:lnTo>
                          <a:pt x="44" y="1067"/>
                        </a:lnTo>
                        <a:lnTo>
                          <a:pt x="22" y="1121"/>
                        </a:lnTo>
                        <a:lnTo>
                          <a:pt x="120" y="968"/>
                        </a:lnTo>
                        <a:lnTo>
                          <a:pt x="166" y="912"/>
                        </a:lnTo>
                        <a:lnTo>
                          <a:pt x="240" y="797"/>
                        </a:lnTo>
                        <a:lnTo>
                          <a:pt x="275" y="752"/>
                        </a:lnTo>
                        <a:lnTo>
                          <a:pt x="305" y="721"/>
                        </a:lnTo>
                        <a:lnTo>
                          <a:pt x="391" y="667"/>
                        </a:lnTo>
                        <a:lnTo>
                          <a:pt x="438" y="623"/>
                        </a:lnTo>
                        <a:lnTo>
                          <a:pt x="402" y="671"/>
                        </a:lnTo>
                        <a:lnTo>
                          <a:pt x="313" y="928"/>
                        </a:lnTo>
                        <a:lnTo>
                          <a:pt x="278" y="1040"/>
                        </a:lnTo>
                        <a:lnTo>
                          <a:pt x="263" y="1103"/>
                        </a:lnTo>
                        <a:lnTo>
                          <a:pt x="253" y="1165"/>
                        </a:lnTo>
                        <a:lnTo>
                          <a:pt x="247" y="1237"/>
                        </a:lnTo>
                        <a:lnTo>
                          <a:pt x="246" y="1293"/>
                        </a:lnTo>
                        <a:lnTo>
                          <a:pt x="237" y="1405"/>
                        </a:lnTo>
                        <a:lnTo>
                          <a:pt x="278" y="1293"/>
                        </a:lnTo>
                        <a:lnTo>
                          <a:pt x="305" y="1138"/>
                        </a:lnTo>
                        <a:lnTo>
                          <a:pt x="325" y="1044"/>
                        </a:lnTo>
                        <a:lnTo>
                          <a:pt x="344" y="984"/>
                        </a:lnTo>
                        <a:lnTo>
                          <a:pt x="389" y="870"/>
                        </a:lnTo>
                        <a:lnTo>
                          <a:pt x="409" y="814"/>
                        </a:lnTo>
                        <a:lnTo>
                          <a:pt x="425" y="744"/>
                        </a:lnTo>
                        <a:lnTo>
                          <a:pt x="454" y="648"/>
                        </a:lnTo>
                        <a:lnTo>
                          <a:pt x="415" y="739"/>
                        </a:lnTo>
                        <a:lnTo>
                          <a:pt x="394" y="839"/>
                        </a:lnTo>
                        <a:lnTo>
                          <a:pt x="386" y="1040"/>
                        </a:lnTo>
                        <a:lnTo>
                          <a:pt x="389" y="1113"/>
                        </a:lnTo>
                        <a:lnTo>
                          <a:pt x="399" y="1246"/>
                        </a:lnTo>
                        <a:lnTo>
                          <a:pt x="408" y="1298"/>
                        </a:lnTo>
                        <a:lnTo>
                          <a:pt x="458" y="1513"/>
                        </a:lnTo>
                        <a:lnTo>
                          <a:pt x="466" y="1600"/>
                        </a:lnTo>
                        <a:lnTo>
                          <a:pt x="452" y="1304"/>
                        </a:lnTo>
                        <a:lnTo>
                          <a:pt x="423" y="1078"/>
                        </a:lnTo>
                        <a:lnTo>
                          <a:pt x="419" y="1001"/>
                        </a:lnTo>
                        <a:lnTo>
                          <a:pt x="415" y="822"/>
                        </a:lnTo>
                        <a:lnTo>
                          <a:pt x="420" y="768"/>
                        </a:lnTo>
                        <a:lnTo>
                          <a:pt x="440" y="677"/>
                        </a:lnTo>
                        <a:lnTo>
                          <a:pt x="458" y="617"/>
                        </a:lnTo>
                        <a:lnTo>
                          <a:pt x="487" y="652"/>
                        </a:lnTo>
                        <a:lnTo>
                          <a:pt x="533" y="731"/>
                        </a:lnTo>
                        <a:lnTo>
                          <a:pt x="587" y="893"/>
                        </a:lnTo>
                        <a:lnTo>
                          <a:pt x="622" y="1026"/>
                        </a:lnTo>
                        <a:lnTo>
                          <a:pt x="651" y="1146"/>
                        </a:lnTo>
                        <a:lnTo>
                          <a:pt x="703" y="1324"/>
                        </a:lnTo>
                        <a:lnTo>
                          <a:pt x="738" y="1416"/>
                        </a:lnTo>
                        <a:lnTo>
                          <a:pt x="767" y="1476"/>
                        </a:lnTo>
                        <a:lnTo>
                          <a:pt x="755" y="1389"/>
                        </a:lnTo>
                        <a:lnTo>
                          <a:pt x="639" y="1005"/>
                        </a:lnTo>
                        <a:lnTo>
                          <a:pt x="567" y="800"/>
                        </a:lnTo>
                        <a:lnTo>
                          <a:pt x="545" y="723"/>
                        </a:lnTo>
                        <a:lnTo>
                          <a:pt x="530" y="654"/>
                        </a:lnTo>
                        <a:lnTo>
                          <a:pt x="477" y="517"/>
                        </a:lnTo>
                        <a:lnTo>
                          <a:pt x="486" y="455"/>
                        </a:lnTo>
                        <a:lnTo>
                          <a:pt x="542" y="418"/>
                        </a:lnTo>
                        <a:lnTo>
                          <a:pt x="570" y="432"/>
                        </a:lnTo>
                        <a:lnTo>
                          <a:pt x="605" y="436"/>
                        </a:lnTo>
                        <a:lnTo>
                          <a:pt x="642" y="449"/>
                        </a:lnTo>
                        <a:lnTo>
                          <a:pt x="790" y="470"/>
                        </a:lnTo>
                        <a:lnTo>
                          <a:pt x="781" y="468"/>
                        </a:lnTo>
                        <a:lnTo>
                          <a:pt x="793" y="430"/>
                        </a:lnTo>
                        <a:lnTo>
                          <a:pt x="799" y="430"/>
                        </a:lnTo>
                        <a:lnTo>
                          <a:pt x="761" y="422"/>
                        </a:lnTo>
                        <a:lnTo>
                          <a:pt x="715" y="422"/>
                        </a:lnTo>
                        <a:lnTo>
                          <a:pt x="657" y="438"/>
                        </a:lnTo>
                        <a:lnTo>
                          <a:pt x="594" y="465"/>
                        </a:lnTo>
                        <a:lnTo>
                          <a:pt x="541" y="496"/>
                        </a:lnTo>
                        <a:lnTo>
                          <a:pt x="498" y="515"/>
                        </a:lnTo>
                        <a:lnTo>
                          <a:pt x="556" y="443"/>
                        </a:lnTo>
                        <a:lnTo>
                          <a:pt x="640" y="376"/>
                        </a:lnTo>
                        <a:lnTo>
                          <a:pt x="729" y="347"/>
                        </a:lnTo>
                        <a:lnTo>
                          <a:pt x="769" y="345"/>
                        </a:lnTo>
                        <a:lnTo>
                          <a:pt x="807" y="349"/>
                        </a:lnTo>
                        <a:lnTo>
                          <a:pt x="792" y="349"/>
                        </a:lnTo>
                        <a:lnTo>
                          <a:pt x="809" y="295"/>
                        </a:lnTo>
                        <a:lnTo>
                          <a:pt x="758" y="303"/>
                        </a:lnTo>
                        <a:lnTo>
                          <a:pt x="700" y="335"/>
                        </a:lnTo>
                        <a:lnTo>
                          <a:pt x="637" y="382"/>
                        </a:lnTo>
                        <a:lnTo>
                          <a:pt x="539" y="476"/>
                        </a:lnTo>
                        <a:lnTo>
                          <a:pt x="495" y="513"/>
                        </a:lnTo>
                        <a:lnTo>
                          <a:pt x="519" y="393"/>
                        </a:lnTo>
                        <a:lnTo>
                          <a:pt x="570" y="343"/>
                        </a:lnTo>
                        <a:lnTo>
                          <a:pt x="628" y="293"/>
                        </a:lnTo>
                        <a:lnTo>
                          <a:pt x="709" y="233"/>
                        </a:lnTo>
                        <a:lnTo>
                          <a:pt x="749" y="212"/>
                        </a:lnTo>
                        <a:lnTo>
                          <a:pt x="700" y="196"/>
                        </a:lnTo>
                        <a:lnTo>
                          <a:pt x="662" y="233"/>
                        </a:lnTo>
                        <a:lnTo>
                          <a:pt x="622" y="283"/>
                        </a:lnTo>
                        <a:lnTo>
                          <a:pt x="590" y="320"/>
                        </a:lnTo>
                        <a:lnTo>
                          <a:pt x="538" y="397"/>
                        </a:lnTo>
                        <a:lnTo>
                          <a:pt x="487" y="376"/>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7" name="Gruppieren 45">
                  <a:extLst>
                    <a:ext uri="{FF2B5EF4-FFF2-40B4-BE49-F238E27FC236}">
                      <a16:creationId xmlns:a16="http://schemas.microsoft.com/office/drawing/2014/main" id="{4DA1F3BB-7FC7-4942-A60D-069D153A72C8}"/>
                    </a:ext>
                  </a:extLst>
                </p:cNvPr>
                <p:cNvGrpSpPr>
                  <a:grpSpLocks/>
                </p:cNvGrpSpPr>
                <p:nvPr userDrawn="1"/>
              </p:nvGrpSpPr>
              <p:grpSpPr bwMode="auto">
                <a:xfrm>
                  <a:off x="4080" y="2243"/>
                  <a:ext cx="1515" cy="2070"/>
                  <a:chOff x="4080" y="2243"/>
                  <a:chExt cx="1515" cy="2070"/>
                </a:xfrm>
              </p:grpSpPr>
              <p:sp>
                <p:nvSpPr>
                  <p:cNvPr id="18" name="Form 46">
                    <a:extLst>
                      <a:ext uri="{FF2B5EF4-FFF2-40B4-BE49-F238E27FC236}">
                        <a16:creationId xmlns:a16="http://schemas.microsoft.com/office/drawing/2014/main" id="{C80EF825-7586-49B0-8888-7182174A5161}"/>
                      </a:ext>
                    </a:extLst>
                  </p:cNvPr>
                  <p:cNvSpPr>
                    <a:spLocks/>
                  </p:cNvSpPr>
                  <p:nvPr/>
                </p:nvSpPr>
                <p:spPr bwMode="ltGray">
                  <a:xfrm>
                    <a:off x="4661" y="2606"/>
                    <a:ext cx="417" cy="1707"/>
                  </a:xfrm>
                  <a:custGeom>
                    <a:avLst/>
                    <a:gdLst>
                      <a:gd name="T0" fmla="*/ 416 w 417"/>
                      <a:gd name="T1" fmla="*/ 793 h 1707"/>
                      <a:gd name="T2" fmla="*/ 380 w 417"/>
                      <a:gd name="T3" fmla="*/ 1140 h 1707"/>
                      <a:gd name="T4" fmla="*/ 345 w 417"/>
                      <a:gd name="T5" fmla="*/ 1418 h 1707"/>
                      <a:gd name="T6" fmla="*/ 322 w 417"/>
                      <a:gd name="T7" fmla="*/ 1624 h 1707"/>
                      <a:gd name="T8" fmla="*/ 328 w 417"/>
                      <a:gd name="T9" fmla="*/ 1706 h 1707"/>
                      <a:gd name="T10" fmla="*/ 278 w 417"/>
                      <a:gd name="T11" fmla="*/ 1706 h 1707"/>
                      <a:gd name="T12" fmla="*/ 261 w 417"/>
                      <a:gd name="T13" fmla="*/ 1586 h 1707"/>
                      <a:gd name="T14" fmla="*/ 255 w 417"/>
                      <a:gd name="T15" fmla="*/ 1406 h 1707"/>
                      <a:gd name="T16" fmla="*/ 235 w 417"/>
                      <a:gd name="T17" fmla="*/ 1237 h 1707"/>
                      <a:gd name="T18" fmla="*/ 226 w 417"/>
                      <a:gd name="T19" fmla="*/ 1109 h 1707"/>
                      <a:gd name="T20" fmla="*/ 208 w 417"/>
                      <a:gd name="T21" fmla="*/ 924 h 1707"/>
                      <a:gd name="T22" fmla="*/ 183 w 417"/>
                      <a:gd name="T23" fmla="*/ 766 h 1707"/>
                      <a:gd name="T24" fmla="*/ 165 w 417"/>
                      <a:gd name="T25" fmla="*/ 625 h 1707"/>
                      <a:gd name="T26" fmla="*/ 145 w 417"/>
                      <a:gd name="T27" fmla="*/ 474 h 1707"/>
                      <a:gd name="T28" fmla="*/ 113 w 417"/>
                      <a:gd name="T29" fmla="*/ 324 h 1707"/>
                      <a:gd name="T30" fmla="*/ 78 w 417"/>
                      <a:gd name="T31" fmla="*/ 198 h 1707"/>
                      <a:gd name="T32" fmla="*/ 19 w 417"/>
                      <a:gd name="T33" fmla="*/ 75 h 1707"/>
                      <a:gd name="T34" fmla="*/ 0 w 417"/>
                      <a:gd name="T35" fmla="*/ 28 h 1707"/>
                      <a:gd name="T36" fmla="*/ 24 w 417"/>
                      <a:gd name="T37" fmla="*/ 0 h 1707"/>
                      <a:gd name="T38" fmla="*/ 62 w 417"/>
                      <a:gd name="T39" fmla="*/ 50 h 1707"/>
                      <a:gd name="T40" fmla="*/ 113 w 417"/>
                      <a:gd name="T41" fmla="*/ 164 h 1707"/>
                      <a:gd name="T42" fmla="*/ 152 w 417"/>
                      <a:gd name="T43" fmla="*/ 279 h 1707"/>
                      <a:gd name="T44" fmla="*/ 183 w 417"/>
                      <a:gd name="T45" fmla="*/ 401 h 1707"/>
                      <a:gd name="T46" fmla="*/ 203 w 417"/>
                      <a:gd name="T47" fmla="*/ 557 h 1707"/>
                      <a:gd name="T48" fmla="*/ 223 w 417"/>
                      <a:gd name="T49" fmla="*/ 704 h 1707"/>
                      <a:gd name="T50" fmla="*/ 250 w 417"/>
                      <a:gd name="T51" fmla="*/ 903 h 1707"/>
                      <a:gd name="T52" fmla="*/ 273 w 417"/>
                      <a:gd name="T53" fmla="*/ 1067 h 1707"/>
                      <a:gd name="T54" fmla="*/ 282 w 417"/>
                      <a:gd name="T55" fmla="*/ 1198 h 1707"/>
                      <a:gd name="T56" fmla="*/ 290 w 417"/>
                      <a:gd name="T57" fmla="*/ 1333 h 1707"/>
                      <a:gd name="T58" fmla="*/ 310 w 417"/>
                      <a:gd name="T59" fmla="*/ 1472 h 1707"/>
                      <a:gd name="T60" fmla="*/ 338 w 417"/>
                      <a:gd name="T61" fmla="*/ 1233 h 1707"/>
                      <a:gd name="T62" fmla="*/ 370 w 417"/>
                      <a:gd name="T63" fmla="*/ 1009 h 1707"/>
                      <a:gd name="T64" fmla="*/ 416 w 417"/>
                      <a:gd name="T65" fmla="*/ 793 h 17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7"/>
                      <a:gd name="T100" fmla="*/ 0 h 1707"/>
                      <a:gd name="T101" fmla="*/ 0 w 417"/>
                      <a:gd name="T102" fmla="*/ 0 h 17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7" h="1707">
                        <a:moveTo>
                          <a:pt x="416" y="793"/>
                        </a:moveTo>
                        <a:lnTo>
                          <a:pt x="380" y="1140"/>
                        </a:lnTo>
                        <a:lnTo>
                          <a:pt x="345" y="1418"/>
                        </a:lnTo>
                        <a:lnTo>
                          <a:pt x="322" y="1624"/>
                        </a:lnTo>
                        <a:lnTo>
                          <a:pt x="328" y="1706"/>
                        </a:lnTo>
                        <a:lnTo>
                          <a:pt x="278" y="1706"/>
                        </a:lnTo>
                        <a:lnTo>
                          <a:pt x="261" y="1586"/>
                        </a:lnTo>
                        <a:lnTo>
                          <a:pt x="255" y="1406"/>
                        </a:lnTo>
                        <a:lnTo>
                          <a:pt x="235" y="1237"/>
                        </a:lnTo>
                        <a:lnTo>
                          <a:pt x="226" y="1109"/>
                        </a:lnTo>
                        <a:lnTo>
                          <a:pt x="208" y="924"/>
                        </a:lnTo>
                        <a:lnTo>
                          <a:pt x="183" y="766"/>
                        </a:lnTo>
                        <a:lnTo>
                          <a:pt x="165" y="625"/>
                        </a:lnTo>
                        <a:lnTo>
                          <a:pt x="145" y="474"/>
                        </a:lnTo>
                        <a:lnTo>
                          <a:pt x="113" y="324"/>
                        </a:lnTo>
                        <a:lnTo>
                          <a:pt x="78" y="198"/>
                        </a:lnTo>
                        <a:lnTo>
                          <a:pt x="19" y="75"/>
                        </a:lnTo>
                        <a:lnTo>
                          <a:pt x="0" y="28"/>
                        </a:lnTo>
                        <a:lnTo>
                          <a:pt x="24" y="0"/>
                        </a:lnTo>
                        <a:lnTo>
                          <a:pt x="62" y="50"/>
                        </a:lnTo>
                        <a:lnTo>
                          <a:pt x="113" y="164"/>
                        </a:lnTo>
                        <a:lnTo>
                          <a:pt x="152" y="279"/>
                        </a:lnTo>
                        <a:lnTo>
                          <a:pt x="183" y="401"/>
                        </a:lnTo>
                        <a:lnTo>
                          <a:pt x="203" y="557"/>
                        </a:lnTo>
                        <a:lnTo>
                          <a:pt x="223" y="704"/>
                        </a:lnTo>
                        <a:lnTo>
                          <a:pt x="250" y="903"/>
                        </a:lnTo>
                        <a:lnTo>
                          <a:pt x="273" y="1067"/>
                        </a:lnTo>
                        <a:lnTo>
                          <a:pt x="282" y="1198"/>
                        </a:lnTo>
                        <a:lnTo>
                          <a:pt x="290" y="1333"/>
                        </a:lnTo>
                        <a:lnTo>
                          <a:pt x="310" y="1472"/>
                        </a:lnTo>
                        <a:lnTo>
                          <a:pt x="338" y="1233"/>
                        </a:lnTo>
                        <a:lnTo>
                          <a:pt x="370" y="1009"/>
                        </a:lnTo>
                        <a:lnTo>
                          <a:pt x="416" y="793"/>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 name="Form 47">
                    <a:extLst>
                      <a:ext uri="{FF2B5EF4-FFF2-40B4-BE49-F238E27FC236}">
                        <a16:creationId xmlns:a16="http://schemas.microsoft.com/office/drawing/2014/main" id="{3EE10E91-80B5-411F-B487-F4C8C61DB16B}"/>
                      </a:ext>
                    </a:extLst>
                  </p:cNvPr>
                  <p:cNvSpPr>
                    <a:spLocks/>
                  </p:cNvSpPr>
                  <p:nvPr/>
                </p:nvSpPr>
                <p:spPr bwMode="ltGray">
                  <a:xfrm>
                    <a:off x="4788" y="2882"/>
                    <a:ext cx="746" cy="1228"/>
                  </a:xfrm>
                  <a:custGeom>
                    <a:avLst/>
                    <a:gdLst>
                      <a:gd name="T0" fmla="*/ 197 w 746"/>
                      <a:gd name="T1" fmla="*/ 200 h 1228"/>
                      <a:gd name="T2" fmla="*/ 221 w 746"/>
                      <a:gd name="T3" fmla="*/ 154 h 1228"/>
                      <a:gd name="T4" fmla="*/ 211 w 746"/>
                      <a:gd name="T5" fmla="*/ 17 h 1228"/>
                      <a:gd name="T6" fmla="*/ 211 w 746"/>
                      <a:gd name="T7" fmla="*/ 17 h 1228"/>
                      <a:gd name="T8" fmla="*/ 211 w 746"/>
                      <a:gd name="T9" fmla="*/ 17 h 1228"/>
                      <a:gd name="T10" fmla="*/ 211 w 746"/>
                      <a:gd name="T11" fmla="*/ 17 h 1228"/>
                      <a:gd name="T12" fmla="*/ 211 w 746"/>
                      <a:gd name="T13" fmla="*/ 17 h 1228"/>
                      <a:gd name="T14" fmla="*/ 229 w 746"/>
                      <a:gd name="T15" fmla="*/ 7 h 1228"/>
                      <a:gd name="T16" fmla="*/ 270 w 746"/>
                      <a:gd name="T17" fmla="*/ 227 h 1228"/>
                      <a:gd name="T18" fmla="*/ 309 w 746"/>
                      <a:gd name="T19" fmla="*/ 136 h 1228"/>
                      <a:gd name="T20" fmla="*/ 331 w 746"/>
                      <a:gd name="T21" fmla="*/ 17 h 1228"/>
                      <a:gd name="T22" fmla="*/ 342 w 746"/>
                      <a:gd name="T23" fmla="*/ 17 h 1228"/>
                      <a:gd name="T24" fmla="*/ 338 w 746"/>
                      <a:gd name="T25" fmla="*/ 17 h 1228"/>
                      <a:gd name="T26" fmla="*/ 342 w 746"/>
                      <a:gd name="T27" fmla="*/ 17 h 1228"/>
                      <a:gd name="T28" fmla="*/ 336 w 746"/>
                      <a:gd name="T29" fmla="*/ 17 h 1228"/>
                      <a:gd name="T30" fmla="*/ 338 w 746"/>
                      <a:gd name="T31" fmla="*/ 17 h 1228"/>
                      <a:gd name="T32" fmla="*/ 345 w 746"/>
                      <a:gd name="T33" fmla="*/ 162 h 1228"/>
                      <a:gd name="T34" fmla="*/ 364 w 746"/>
                      <a:gd name="T35" fmla="*/ 304 h 1228"/>
                      <a:gd name="T36" fmla="*/ 454 w 746"/>
                      <a:gd name="T37" fmla="*/ 273 h 1228"/>
                      <a:gd name="T38" fmla="*/ 575 w 746"/>
                      <a:gd name="T39" fmla="*/ 281 h 1228"/>
                      <a:gd name="T40" fmla="*/ 671 w 746"/>
                      <a:gd name="T41" fmla="*/ 360 h 1228"/>
                      <a:gd name="T42" fmla="*/ 745 w 746"/>
                      <a:gd name="T43" fmla="*/ 534 h 1228"/>
                      <a:gd name="T44" fmla="*/ 656 w 746"/>
                      <a:gd name="T45" fmla="*/ 507 h 1228"/>
                      <a:gd name="T46" fmla="*/ 559 w 746"/>
                      <a:gd name="T47" fmla="*/ 451 h 1228"/>
                      <a:gd name="T48" fmla="*/ 434 w 746"/>
                      <a:gd name="T49" fmla="*/ 416 h 1228"/>
                      <a:gd name="T50" fmla="*/ 351 w 746"/>
                      <a:gd name="T51" fmla="*/ 432 h 1228"/>
                      <a:gd name="T52" fmla="*/ 400 w 746"/>
                      <a:gd name="T53" fmla="*/ 517 h 1228"/>
                      <a:gd name="T54" fmla="*/ 504 w 746"/>
                      <a:gd name="T55" fmla="*/ 567 h 1228"/>
                      <a:gd name="T56" fmla="*/ 613 w 746"/>
                      <a:gd name="T57" fmla="*/ 603 h 1228"/>
                      <a:gd name="T58" fmla="*/ 692 w 746"/>
                      <a:gd name="T59" fmla="*/ 729 h 1228"/>
                      <a:gd name="T60" fmla="*/ 732 w 746"/>
                      <a:gd name="T61" fmla="*/ 902 h 1228"/>
                      <a:gd name="T62" fmla="*/ 634 w 746"/>
                      <a:gd name="T63" fmla="*/ 794 h 1228"/>
                      <a:gd name="T64" fmla="*/ 535 w 746"/>
                      <a:gd name="T65" fmla="*/ 684 h 1228"/>
                      <a:gd name="T66" fmla="*/ 437 w 746"/>
                      <a:gd name="T67" fmla="*/ 594 h 1228"/>
                      <a:gd name="T68" fmla="*/ 365 w 746"/>
                      <a:gd name="T69" fmla="*/ 549 h 1228"/>
                      <a:gd name="T70" fmla="*/ 319 w 746"/>
                      <a:gd name="T71" fmla="*/ 636 h 1228"/>
                      <a:gd name="T72" fmla="*/ 377 w 746"/>
                      <a:gd name="T73" fmla="*/ 843 h 1228"/>
                      <a:gd name="T74" fmla="*/ 432 w 746"/>
                      <a:gd name="T75" fmla="*/ 1074 h 1228"/>
                      <a:gd name="T76" fmla="*/ 374 w 746"/>
                      <a:gd name="T77" fmla="*/ 1128 h 1228"/>
                      <a:gd name="T78" fmla="*/ 313 w 746"/>
                      <a:gd name="T79" fmla="*/ 814 h 1228"/>
                      <a:gd name="T80" fmla="*/ 255 w 746"/>
                      <a:gd name="T81" fmla="*/ 617 h 1228"/>
                      <a:gd name="T82" fmla="*/ 241 w 746"/>
                      <a:gd name="T83" fmla="*/ 677 h 1228"/>
                      <a:gd name="T84" fmla="*/ 244 w 746"/>
                      <a:gd name="T85" fmla="*/ 642 h 1228"/>
                      <a:gd name="T86" fmla="*/ 229 w 746"/>
                      <a:gd name="T87" fmla="*/ 709 h 1228"/>
                      <a:gd name="T88" fmla="*/ 166 w 746"/>
                      <a:gd name="T89" fmla="*/ 885 h 1228"/>
                      <a:gd name="T90" fmla="*/ 107 w 746"/>
                      <a:gd name="T91" fmla="*/ 1109 h 1228"/>
                      <a:gd name="T92" fmla="*/ 93 w 746"/>
                      <a:gd name="T93" fmla="*/ 1047 h 1228"/>
                      <a:gd name="T94" fmla="*/ 126 w 746"/>
                      <a:gd name="T95" fmla="*/ 856 h 1228"/>
                      <a:gd name="T96" fmla="*/ 195 w 746"/>
                      <a:gd name="T97" fmla="*/ 650 h 1228"/>
                      <a:gd name="T98" fmla="*/ 269 w 746"/>
                      <a:gd name="T99" fmla="*/ 491 h 1228"/>
                      <a:gd name="T100" fmla="*/ 212 w 746"/>
                      <a:gd name="T101" fmla="*/ 480 h 1228"/>
                      <a:gd name="T102" fmla="*/ 131 w 746"/>
                      <a:gd name="T103" fmla="*/ 652 h 1228"/>
                      <a:gd name="T104" fmla="*/ 61 w 746"/>
                      <a:gd name="T105" fmla="*/ 835 h 1228"/>
                      <a:gd name="T106" fmla="*/ 9 w 746"/>
                      <a:gd name="T107" fmla="*/ 956 h 1228"/>
                      <a:gd name="T108" fmla="*/ 42 w 746"/>
                      <a:gd name="T109" fmla="*/ 787 h 1228"/>
                      <a:gd name="T110" fmla="*/ 123 w 746"/>
                      <a:gd name="T111" fmla="*/ 617 h 1228"/>
                      <a:gd name="T112" fmla="*/ 229 w 746"/>
                      <a:gd name="T113" fmla="*/ 449 h 1228"/>
                      <a:gd name="T114" fmla="*/ 204 w 746"/>
                      <a:gd name="T115" fmla="*/ 341 h 1228"/>
                      <a:gd name="T116" fmla="*/ 123 w 746"/>
                      <a:gd name="T117" fmla="*/ 204 h 1228"/>
                      <a:gd name="T118" fmla="*/ 38 w 746"/>
                      <a:gd name="T119" fmla="*/ 42 h 1228"/>
                      <a:gd name="T120" fmla="*/ 47 w 746"/>
                      <a:gd name="T121" fmla="*/ 17 h 1228"/>
                      <a:gd name="T122" fmla="*/ 88 w 746"/>
                      <a:gd name="T123" fmla="*/ 17 h 1228"/>
                      <a:gd name="T124" fmla="*/ 102 w 746"/>
                      <a:gd name="T125" fmla="*/ 36 h 1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46"/>
                      <a:gd name="T190" fmla="*/ 0 h 1228"/>
                      <a:gd name="T191" fmla="*/ 0 w 746"/>
                      <a:gd name="T192" fmla="*/ 0 h 1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46" h="1228">
                        <a:moveTo>
                          <a:pt x="140" y="108"/>
                        </a:moveTo>
                        <a:lnTo>
                          <a:pt x="154" y="135"/>
                        </a:lnTo>
                        <a:lnTo>
                          <a:pt x="166" y="154"/>
                        </a:lnTo>
                        <a:lnTo>
                          <a:pt x="182" y="175"/>
                        </a:lnTo>
                        <a:lnTo>
                          <a:pt x="197" y="200"/>
                        </a:lnTo>
                        <a:lnTo>
                          <a:pt x="211" y="218"/>
                        </a:lnTo>
                        <a:lnTo>
                          <a:pt x="223" y="229"/>
                        </a:lnTo>
                        <a:lnTo>
                          <a:pt x="237" y="239"/>
                        </a:lnTo>
                        <a:lnTo>
                          <a:pt x="229" y="202"/>
                        </a:lnTo>
                        <a:lnTo>
                          <a:pt x="221" y="154"/>
                        </a:lnTo>
                        <a:lnTo>
                          <a:pt x="214" y="104"/>
                        </a:lnTo>
                        <a:lnTo>
                          <a:pt x="206" y="52"/>
                        </a:lnTo>
                        <a:lnTo>
                          <a:pt x="211" y="17"/>
                        </a:lnTo>
                        <a:lnTo>
                          <a:pt x="227" y="17"/>
                        </a:lnTo>
                        <a:lnTo>
                          <a:pt x="229" y="17"/>
                        </a:lnTo>
                        <a:lnTo>
                          <a:pt x="229" y="7"/>
                        </a:lnTo>
                        <a:lnTo>
                          <a:pt x="240" y="57"/>
                        </a:lnTo>
                        <a:lnTo>
                          <a:pt x="249" y="104"/>
                        </a:lnTo>
                        <a:lnTo>
                          <a:pt x="257" y="142"/>
                        </a:lnTo>
                        <a:lnTo>
                          <a:pt x="266" y="194"/>
                        </a:lnTo>
                        <a:lnTo>
                          <a:pt x="270" y="227"/>
                        </a:lnTo>
                        <a:lnTo>
                          <a:pt x="276" y="245"/>
                        </a:lnTo>
                        <a:lnTo>
                          <a:pt x="284" y="227"/>
                        </a:lnTo>
                        <a:lnTo>
                          <a:pt x="293" y="204"/>
                        </a:lnTo>
                        <a:lnTo>
                          <a:pt x="305" y="179"/>
                        </a:lnTo>
                        <a:lnTo>
                          <a:pt x="309" y="136"/>
                        </a:lnTo>
                        <a:lnTo>
                          <a:pt x="312" y="104"/>
                        </a:lnTo>
                        <a:lnTo>
                          <a:pt x="315" y="50"/>
                        </a:lnTo>
                        <a:lnTo>
                          <a:pt x="316" y="0"/>
                        </a:lnTo>
                        <a:lnTo>
                          <a:pt x="315" y="0"/>
                        </a:lnTo>
                        <a:lnTo>
                          <a:pt x="331" y="17"/>
                        </a:lnTo>
                        <a:lnTo>
                          <a:pt x="336" y="17"/>
                        </a:lnTo>
                        <a:lnTo>
                          <a:pt x="339" y="17"/>
                        </a:lnTo>
                        <a:lnTo>
                          <a:pt x="341" y="17"/>
                        </a:lnTo>
                        <a:lnTo>
                          <a:pt x="344" y="17"/>
                        </a:lnTo>
                        <a:lnTo>
                          <a:pt x="342" y="17"/>
                        </a:lnTo>
                        <a:lnTo>
                          <a:pt x="336" y="17"/>
                        </a:lnTo>
                        <a:lnTo>
                          <a:pt x="338" y="17"/>
                        </a:lnTo>
                        <a:lnTo>
                          <a:pt x="345" y="17"/>
                        </a:lnTo>
                        <a:lnTo>
                          <a:pt x="338" y="17"/>
                        </a:lnTo>
                        <a:lnTo>
                          <a:pt x="331" y="17"/>
                        </a:lnTo>
                        <a:lnTo>
                          <a:pt x="335" y="17"/>
                        </a:lnTo>
                        <a:lnTo>
                          <a:pt x="336" y="17"/>
                        </a:lnTo>
                        <a:lnTo>
                          <a:pt x="330" y="17"/>
                        </a:lnTo>
                        <a:lnTo>
                          <a:pt x="342" y="17"/>
                        </a:lnTo>
                        <a:lnTo>
                          <a:pt x="338" y="17"/>
                        </a:lnTo>
                        <a:lnTo>
                          <a:pt x="328" y="17"/>
                        </a:lnTo>
                        <a:lnTo>
                          <a:pt x="330" y="17"/>
                        </a:lnTo>
                        <a:lnTo>
                          <a:pt x="338" y="17"/>
                        </a:lnTo>
                        <a:lnTo>
                          <a:pt x="336" y="17"/>
                        </a:lnTo>
                        <a:lnTo>
                          <a:pt x="342" y="17"/>
                        </a:lnTo>
                        <a:lnTo>
                          <a:pt x="333" y="17"/>
                        </a:lnTo>
                        <a:lnTo>
                          <a:pt x="351" y="17"/>
                        </a:lnTo>
                        <a:lnTo>
                          <a:pt x="338" y="17"/>
                        </a:lnTo>
                        <a:lnTo>
                          <a:pt x="341" y="17"/>
                        </a:lnTo>
                        <a:lnTo>
                          <a:pt x="351" y="9"/>
                        </a:lnTo>
                        <a:lnTo>
                          <a:pt x="350" y="54"/>
                        </a:lnTo>
                        <a:lnTo>
                          <a:pt x="348" y="108"/>
                        </a:lnTo>
                        <a:lnTo>
                          <a:pt x="345" y="162"/>
                        </a:lnTo>
                        <a:lnTo>
                          <a:pt x="339" y="227"/>
                        </a:lnTo>
                        <a:lnTo>
                          <a:pt x="335" y="285"/>
                        </a:lnTo>
                        <a:lnTo>
                          <a:pt x="330" y="345"/>
                        </a:lnTo>
                        <a:lnTo>
                          <a:pt x="345" y="327"/>
                        </a:lnTo>
                        <a:lnTo>
                          <a:pt x="364" y="304"/>
                        </a:lnTo>
                        <a:lnTo>
                          <a:pt x="387" y="277"/>
                        </a:lnTo>
                        <a:lnTo>
                          <a:pt x="403" y="268"/>
                        </a:lnTo>
                        <a:lnTo>
                          <a:pt x="423" y="264"/>
                        </a:lnTo>
                        <a:lnTo>
                          <a:pt x="439" y="272"/>
                        </a:lnTo>
                        <a:lnTo>
                          <a:pt x="454" y="273"/>
                        </a:lnTo>
                        <a:lnTo>
                          <a:pt x="477" y="279"/>
                        </a:lnTo>
                        <a:lnTo>
                          <a:pt x="506" y="285"/>
                        </a:lnTo>
                        <a:lnTo>
                          <a:pt x="530" y="285"/>
                        </a:lnTo>
                        <a:lnTo>
                          <a:pt x="555" y="279"/>
                        </a:lnTo>
                        <a:lnTo>
                          <a:pt x="575" y="281"/>
                        </a:lnTo>
                        <a:lnTo>
                          <a:pt x="596" y="285"/>
                        </a:lnTo>
                        <a:lnTo>
                          <a:pt x="614" y="302"/>
                        </a:lnTo>
                        <a:lnTo>
                          <a:pt x="639" y="320"/>
                        </a:lnTo>
                        <a:lnTo>
                          <a:pt x="656" y="337"/>
                        </a:lnTo>
                        <a:lnTo>
                          <a:pt x="671" y="360"/>
                        </a:lnTo>
                        <a:lnTo>
                          <a:pt x="691" y="387"/>
                        </a:lnTo>
                        <a:lnTo>
                          <a:pt x="702" y="405"/>
                        </a:lnTo>
                        <a:lnTo>
                          <a:pt x="718" y="445"/>
                        </a:lnTo>
                        <a:lnTo>
                          <a:pt x="731" y="490"/>
                        </a:lnTo>
                        <a:lnTo>
                          <a:pt x="745" y="534"/>
                        </a:lnTo>
                        <a:lnTo>
                          <a:pt x="729" y="536"/>
                        </a:lnTo>
                        <a:lnTo>
                          <a:pt x="709" y="532"/>
                        </a:lnTo>
                        <a:lnTo>
                          <a:pt x="688" y="524"/>
                        </a:lnTo>
                        <a:lnTo>
                          <a:pt x="671" y="517"/>
                        </a:lnTo>
                        <a:lnTo>
                          <a:pt x="656" y="507"/>
                        </a:lnTo>
                        <a:lnTo>
                          <a:pt x="637" y="491"/>
                        </a:lnTo>
                        <a:lnTo>
                          <a:pt x="618" y="474"/>
                        </a:lnTo>
                        <a:lnTo>
                          <a:pt x="602" y="464"/>
                        </a:lnTo>
                        <a:lnTo>
                          <a:pt x="587" y="459"/>
                        </a:lnTo>
                        <a:lnTo>
                          <a:pt x="559" y="451"/>
                        </a:lnTo>
                        <a:lnTo>
                          <a:pt x="530" y="445"/>
                        </a:lnTo>
                        <a:lnTo>
                          <a:pt x="504" y="434"/>
                        </a:lnTo>
                        <a:lnTo>
                          <a:pt x="478" y="426"/>
                        </a:lnTo>
                        <a:lnTo>
                          <a:pt x="452" y="420"/>
                        </a:lnTo>
                        <a:lnTo>
                          <a:pt x="434" y="416"/>
                        </a:lnTo>
                        <a:lnTo>
                          <a:pt x="420" y="414"/>
                        </a:lnTo>
                        <a:lnTo>
                          <a:pt x="400" y="414"/>
                        </a:lnTo>
                        <a:lnTo>
                          <a:pt x="380" y="416"/>
                        </a:lnTo>
                        <a:lnTo>
                          <a:pt x="368" y="422"/>
                        </a:lnTo>
                        <a:lnTo>
                          <a:pt x="351" y="432"/>
                        </a:lnTo>
                        <a:lnTo>
                          <a:pt x="328" y="445"/>
                        </a:lnTo>
                        <a:lnTo>
                          <a:pt x="345" y="464"/>
                        </a:lnTo>
                        <a:lnTo>
                          <a:pt x="364" y="484"/>
                        </a:lnTo>
                        <a:lnTo>
                          <a:pt x="380" y="507"/>
                        </a:lnTo>
                        <a:lnTo>
                          <a:pt x="400" y="517"/>
                        </a:lnTo>
                        <a:lnTo>
                          <a:pt x="422" y="534"/>
                        </a:lnTo>
                        <a:lnTo>
                          <a:pt x="437" y="544"/>
                        </a:lnTo>
                        <a:lnTo>
                          <a:pt x="457" y="547"/>
                        </a:lnTo>
                        <a:lnTo>
                          <a:pt x="480" y="559"/>
                        </a:lnTo>
                        <a:lnTo>
                          <a:pt x="504" y="567"/>
                        </a:lnTo>
                        <a:lnTo>
                          <a:pt x="527" y="574"/>
                        </a:lnTo>
                        <a:lnTo>
                          <a:pt x="550" y="582"/>
                        </a:lnTo>
                        <a:lnTo>
                          <a:pt x="570" y="586"/>
                        </a:lnTo>
                        <a:lnTo>
                          <a:pt x="592" y="598"/>
                        </a:lnTo>
                        <a:lnTo>
                          <a:pt x="613" y="603"/>
                        </a:lnTo>
                        <a:lnTo>
                          <a:pt x="627" y="617"/>
                        </a:lnTo>
                        <a:lnTo>
                          <a:pt x="644" y="640"/>
                        </a:lnTo>
                        <a:lnTo>
                          <a:pt x="660" y="665"/>
                        </a:lnTo>
                        <a:lnTo>
                          <a:pt x="676" y="694"/>
                        </a:lnTo>
                        <a:lnTo>
                          <a:pt x="692" y="729"/>
                        </a:lnTo>
                        <a:lnTo>
                          <a:pt x="702" y="752"/>
                        </a:lnTo>
                        <a:lnTo>
                          <a:pt x="709" y="787"/>
                        </a:lnTo>
                        <a:lnTo>
                          <a:pt x="717" y="827"/>
                        </a:lnTo>
                        <a:lnTo>
                          <a:pt x="725" y="870"/>
                        </a:lnTo>
                        <a:lnTo>
                          <a:pt x="732" y="902"/>
                        </a:lnTo>
                        <a:lnTo>
                          <a:pt x="717" y="885"/>
                        </a:lnTo>
                        <a:lnTo>
                          <a:pt x="694" y="860"/>
                        </a:lnTo>
                        <a:lnTo>
                          <a:pt x="676" y="843"/>
                        </a:lnTo>
                        <a:lnTo>
                          <a:pt x="656" y="818"/>
                        </a:lnTo>
                        <a:lnTo>
                          <a:pt x="634" y="794"/>
                        </a:lnTo>
                        <a:lnTo>
                          <a:pt x="616" y="777"/>
                        </a:lnTo>
                        <a:lnTo>
                          <a:pt x="595" y="754"/>
                        </a:lnTo>
                        <a:lnTo>
                          <a:pt x="575" y="733"/>
                        </a:lnTo>
                        <a:lnTo>
                          <a:pt x="555" y="709"/>
                        </a:lnTo>
                        <a:lnTo>
                          <a:pt x="535" y="684"/>
                        </a:lnTo>
                        <a:lnTo>
                          <a:pt x="517" y="667"/>
                        </a:lnTo>
                        <a:lnTo>
                          <a:pt x="495" y="644"/>
                        </a:lnTo>
                        <a:lnTo>
                          <a:pt x="475" y="627"/>
                        </a:lnTo>
                        <a:lnTo>
                          <a:pt x="455" y="611"/>
                        </a:lnTo>
                        <a:lnTo>
                          <a:pt x="437" y="594"/>
                        </a:lnTo>
                        <a:lnTo>
                          <a:pt x="423" y="586"/>
                        </a:lnTo>
                        <a:lnTo>
                          <a:pt x="408" y="572"/>
                        </a:lnTo>
                        <a:lnTo>
                          <a:pt x="391" y="559"/>
                        </a:lnTo>
                        <a:lnTo>
                          <a:pt x="376" y="544"/>
                        </a:lnTo>
                        <a:lnTo>
                          <a:pt x="365" y="549"/>
                        </a:lnTo>
                        <a:lnTo>
                          <a:pt x="350" y="557"/>
                        </a:lnTo>
                        <a:lnTo>
                          <a:pt x="338" y="555"/>
                        </a:lnTo>
                        <a:lnTo>
                          <a:pt x="325" y="544"/>
                        </a:lnTo>
                        <a:lnTo>
                          <a:pt x="322" y="586"/>
                        </a:lnTo>
                        <a:lnTo>
                          <a:pt x="319" y="636"/>
                        </a:lnTo>
                        <a:lnTo>
                          <a:pt x="328" y="679"/>
                        </a:lnTo>
                        <a:lnTo>
                          <a:pt x="336" y="725"/>
                        </a:lnTo>
                        <a:lnTo>
                          <a:pt x="350" y="756"/>
                        </a:lnTo>
                        <a:lnTo>
                          <a:pt x="364" y="796"/>
                        </a:lnTo>
                        <a:lnTo>
                          <a:pt x="377" y="843"/>
                        </a:lnTo>
                        <a:lnTo>
                          <a:pt x="391" y="891"/>
                        </a:lnTo>
                        <a:lnTo>
                          <a:pt x="403" y="924"/>
                        </a:lnTo>
                        <a:lnTo>
                          <a:pt x="417" y="956"/>
                        </a:lnTo>
                        <a:lnTo>
                          <a:pt x="428" y="1022"/>
                        </a:lnTo>
                        <a:lnTo>
                          <a:pt x="432" y="1074"/>
                        </a:lnTo>
                        <a:lnTo>
                          <a:pt x="443" y="1140"/>
                        </a:lnTo>
                        <a:lnTo>
                          <a:pt x="452" y="1199"/>
                        </a:lnTo>
                        <a:lnTo>
                          <a:pt x="408" y="1199"/>
                        </a:lnTo>
                        <a:lnTo>
                          <a:pt x="400" y="1199"/>
                        </a:lnTo>
                        <a:lnTo>
                          <a:pt x="374" y="1128"/>
                        </a:lnTo>
                        <a:lnTo>
                          <a:pt x="353" y="1057"/>
                        </a:lnTo>
                        <a:lnTo>
                          <a:pt x="338" y="999"/>
                        </a:lnTo>
                        <a:lnTo>
                          <a:pt x="327" y="939"/>
                        </a:lnTo>
                        <a:lnTo>
                          <a:pt x="321" y="877"/>
                        </a:lnTo>
                        <a:lnTo>
                          <a:pt x="313" y="814"/>
                        </a:lnTo>
                        <a:lnTo>
                          <a:pt x="296" y="719"/>
                        </a:lnTo>
                        <a:lnTo>
                          <a:pt x="284" y="690"/>
                        </a:lnTo>
                        <a:lnTo>
                          <a:pt x="276" y="632"/>
                        </a:lnTo>
                        <a:lnTo>
                          <a:pt x="266" y="609"/>
                        </a:lnTo>
                        <a:lnTo>
                          <a:pt x="255" y="617"/>
                        </a:lnTo>
                        <a:lnTo>
                          <a:pt x="247" y="623"/>
                        </a:lnTo>
                        <a:lnTo>
                          <a:pt x="243" y="659"/>
                        </a:lnTo>
                        <a:lnTo>
                          <a:pt x="244" y="642"/>
                        </a:lnTo>
                        <a:lnTo>
                          <a:pt x="243" y="661"/>
                        </a:lnTo>
                        <a:lnTo>
                          <a:pt x="241" y="677"/>
                        </a:lnTo>
                        <a:lnTo>
                          <a:pt x="237" y="682"/>
                        </a:lnTo>
                        <a:lnTo>
                          <a:pt x="243" y="677"/>
                        </a:lnTo>
                        <a:lnTo>
                          <a:pt x="240" y="669"/>
                        </a:lnTo>
                        <a:lnTo>
                          <a:pt x="243" y="650"/>
                        </a:lnTo>
                        <a:lnTo>
                          <a:pt x="244" y="642"/>
                        </a:lnTo>
                        <a:lnTo>
                          <a:pt x="244" y="644"/>
                        </a:lnTo>
                        <a:lnTo>
                          <a:pt x="244" y="661"/>
                        </a:lnTo>
                        <a:lnTo>
                          <a:pt x="247" y="677"/>
                        </a:lnTo>
                        <a:lnTo>
                          <a:pt x="241" y="682"/>
                        </a:lnTo>
                        <a:lnTo>
                          <a:pt x="229" y="709"/>
                        </a:lnTo>
                        <a:lnTo>
                          <a:pt x="214" y="750"/>
                        </a:lnTo>
                        <a:lnTo>
                          <a:pt x="201" y="781"/>
                        </a:lnTo>
                        <a:lnTo>
                          <a:pt x="189" y="814"/>
                        </a:lnTo>
                        <a:lnTo>
                          <a:pt x="178" y="852"/>
                        </a:lnTo>
                        <a:lnTo>
                          <a:pt x="166" y="885"/>
                        </a:lnTo>
                        <a:lnTo>
                          <a:pt x="154" y="924"/>
                        </a:lnTo>
                        <a:lnTo>
                          <a:pt x="142" y="964"/>
                        </a:lnTo>
                        <a:lnTo>
                          <a:pt x="131" y="1007"/>
                        </a:lnTo>
                        <a:lnTo>
                          <a:pt x="119" y="1055"/>
                        </a:lnTo>
                        <a:lnTo>
                          <a:pt x="107" y="1109"/>
                        </a:lnTo>
                        <a:lnTo>
                          <a:pt x="94" y="1165"/>
                        </a:lnTo>
                        <a:lnTo>
                          <a:pt x="81" y="1227"/>
                        </a:lnTo>
                        <a:lnTo>
                          <a:pt x="85" y="1153"/>
                        </a:lnTo>
                        <a:lnTo>
                          <a:pt x="90" y="1105"/>
                        </a:lnTo>
                        <a:lnTo>
                          <a:pt x="93" y="1047"/>
                        </a:lnTo>
                        <a:lnTo>
                          <a:pt x="96" y="1014"/>
                        </a:lnTo>
                        <a:lnTo>
                          <a:pt x="102" y="989"/>
                        </a:lnTo>
                        <a:lnTo>
                          <a:pt x="110" y="941"/>
                        </a:lnTo>
                        <a:lnTo>
                          <a:pt x="119" y="895"/>
                        </a:lnTo>
                        <a:lnTo>
                          <a:pt x="126" y="856"/>
                        </a:lnTo>
                        <a:lnTo>
                          <a:pt x="140" y="814"/>
                        </a:lnTo>
                        <a:lnTo>
                          <a:pt x="154" y="771"/>
                        </a:lnTo>
                        <a:lnTo>
                          <a:pt x="171" y="725"/>
                        </a:lnTo>
                        <a:lnTo>
                          <a:pt x="185" y="677"/>
                        </a:lnTo>
                        <a:lnTo>
                          <a:pt x="195" y="650"/>
                        </a:lnTo>
                        <a:lnTo>
                          <a:pt x="208" y="625"/>
                        </a:lnTo>
                        <a:lnTo>
                          <a:pt x="224" y="594"/>
                        </a:lnTo>
                        <a:lnTo>
                          <a:pt x="240" y="565"/>
                        </a:lnTo>
                        <a:lnTo>
                          <a:pt x="253" y="532"/>
                        </a:lnTo>
                        <a:lnTo>
                          <a:pt x="269" y="491"/>
                        </a:lnTo>
                        <a:lnTo>
                          <a:pt x="263" y="480"/>
                        </a:lnTo>
                        <a:lnTo>
                          <a:pt x="250" y="459"/>
                        </a:lnTo>
                        <a:lnTo>
                          <a:pt x="240" y="445"/>
                        </a:lnTo>
                        <a:lnTo>
                          <a:pt x="229" y="455"/>
                        </a:lnTo>
                        <a:lnTo>
                          <a:pt x="212" y="480"/>
                        </a:lnTo>
                        <a:lnTo>
                          <a:pt x="197" y="505"/>
                        </a:lnTo>
                        <a:lnTo>
                          <a:pt x="182" y="532"/>
                        </a:lnTo>
                        <a:lnTo>
                          <a:pt x="168" y="565"/>
                        </a:lnTo>
                        <a:lnTo>
                          <a:pt x="149" y="609"/>
                        </a:lnTo>
                        <a:lnTo>
                          <a:pt x="131" y="652"/>
                        </a:lnTo>
                        <a:lnTo>
                          <a:pt x="117" y="684"/>
                        </a:lnTo>
                        <a:lnTo>
                          <a:pt x="104" y="713"/>
                        </a:lnTo>
                        <a:lnTo>
                          <a:pt x="88" y="750"/>
                        </a:lnTo>
                        <a:lnTo>
                          <a:pt x="73" y="792"/>
                        </a:lnTo>
                        <a:lnTo>
                          <a:pt x="61" y="835"/>
                        </a:lnTo>
                        <a:lnTo>
                          <a:pt x="45" y="879"/>
                        </a:lnTo>
                        <a:lnTo>
                          <a:pt x="32" y="924"/>
                        </a:lnTo>
                        <a:lnTo>
                          <a:pt x="18" y="972"/>
                        </a:lnTo>
                        <a:lnTo>
                          <a:pt x="0" y="1026"/>
                        </a:lnTo>
                        <a:lnTo>
                          <a:pt x="9" y="956"/>
                        </a:lnTo>
                        <a:lnTo>
                          <a:pt x="13" y="902"/>
                        </a:lnTo>
                        <a:lnTo>
                          <a:pt x="18" y="854"/>
                        </a:lnTo>
                        <a:lnTo>
                          <a:pt x="21" y="839"/>
                        </a:lnTo>
                        <a:lnTo>
                          <a:pt x="30" y="818"/>
                        </a:lnTo>
                        <a:lnTo>
                          <a:pt x="42" y="787"/>
                        </a:lnTo>
                        <a:lnTo>
                          <a:pt x="58" y="754"/>
                        </a:lnTo>
                        <a:lnTo>
                          <a:pt x="74" y="719"/>
                        </a:lnTo>
                        <a:lnTo>
                          <a:pt x="90" y="684"/>
                        </a:lnTo>
                        <a:lnTo>
                          <a:pt x="110" y="644"/>
                        </a:lnTo>
                        <a:lnTo>
                          <a:pt x="123" y="617"/>
                        </a:lnTo>
                        <a:lnTo>
                          <a:pt x="140" y="584"/>
                        </a:lnTo>
                        <a:lnTo>
                          <a:pt x="162" y="547"/>
                        </a:lnTo>
                        <a:lnTo>
                          <a:pt x="182" y="515"/>
                        </a:lnTo>
                        <a:lnTo>
                          <a:pt x="198" y="488"/>
                        </a:lnTo>
                        <a:lnTo>
                          <a:pt x="229" y="449"/>
                        </a:lnTo>
                        <a:lnTo>
                          <a:pt x="246" y="432"/>
                        </a:lnTo>
                        <a:lnTo>
                          <a:pt x="255" y="424"/>
                        </a:lnTo>
                        <a:lnTo>
                          <a:pt x="240" y="403"/>
                        </a:lnTo>
                        <a:lnTo>
                          <a:pt x="221" y="372"/>
                        </a:lnTo>
                        <a:lnTo>
                          <a:pt x="204" y="341"/>
                        </a:lnTo>
                        <a:lnTo>
                          <a:pt x="188" y="318"/>
                        </a:lnTo>
                        <a:lnTo>
                          <a:pt x="171" y="295"/>
                        </a:lnTo>
                        <a:lnTo>
                          <a:pt x="156" y="268"/>
                        </a:lnTo>
                        <a:lnTo>
                          <a:pt x="142" y="245"/>
                        </a:lnTo>
                        <a:lnTo>
                          <a:pt x="123" y="204"/>
                        </a:lnTo>
                        <a:lnTo>
                          <a:pt x="105" y="167"/>
                        </a:lnTo>
                        <a:lnTo>
                          <a:pt x="85" y="133"/>
                        </a:lnTo>
                        <a:lnTo>
                          <a:pt x="64" y="92"/>
                        </a:lnTo>
                        <a:lnTo>
                          <a:pt x="47" y="65"/>
                        </a:lnTo>
                        <a:lnTo>
                          <a:pt x="38" y="42"/>
                        </a:lnTo>
                        <a:lnTo>
                          <a:pt x="26" y="15"/>
                        </a:lnTo>
                        <a:lnTo>
                          <a:pt x="47" y="17"/>
                        </a:lnTo>
                        <a:lnTo>
                          <a:pt x="88" y="17"/>
                        </a:lnTo>
                        <a:lnTo>
                          <a:pt x="102" y="36"/>
                        </a:lnTo>
                        <a:lnTo>
                          <a:pt x="123" y="77"/>
                        </a:lnTo>
                        <a:lnTo>
                          <a:pt x="140" y="108"/>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0" name="Gruppieren 48">
                    <a:extLst>
                      <a:ext uri="{FF2B5EF4-FFF2-40B4-BE49-F238E27FC236}">
                        <a16:creationId xmlns:a16="http://schemas.microsoft.com/office/drawing/2014/main" id="{806DE06A-C323-48BF-B10F-465F7AE4995D}"/>
                      </a:ext>
                    </a:extLst>
                  </p:cNvPr>
                  <p:cNvGrpSpPr>
                    <a:grpSpLocks/>
                  </p:cNvGrpSpPr>
                  <p:nvPr userDrawn="1"/>
                </p:nvGrpSpPr>
                <p:grpSpPr bwMode="auto">
                  <a:xfrm>
                    <a:off x="4080" y="2243"/>
                    <a:ext cx="1515" cy="1198"/>
                    <a:chOff x="4080" y="2243"/>
                    <a:chExt cx="1515" cy="1198"/>
                  </a:xfrm>
                </p:grpSpPr>
                <p:sp>
                  <p:nvSpPr>
                    <p:cNvPr id="21" name="Form 49">
                      <a:extLst>
                        <a:ext uri="{FF2B5EF4-FFF2-40B4-BE49-F238E27FC236}">
                          <a16:creationId xmlns:a16="http://schemas.microsoft.com/office/drawing/2014/main" id="{941E49E6-F186-4188-9422-5D4A1CFA2296}"/>
                        </a:ext>
                      </a:extLst>
                    </p:cNvPr>
                    <p:cNvSpPr>
                      <a:spLocks/>
                    </p:cNvSpPr>
                    <p:nvPr/>
                  </p:nvSpPr>
                  <p:spPr bwMode="ltGray">
                    <a:xfrm>
                      <a:off x="4224" y="2243"/>
                      <a:ext cx="1371" cy="1116"/>
                    </a:xfrm>
                    <a:custGeom>
                      <a:avLst/>
                      <a:gdLst>
                        <a:gd name="T0" fmla="*/ 521 w 1371"/>
                        <a:gd name="T1" fmla="*/ 140 h 1116"/>
                        <a:gd name="T2" fmla="*/ 633 w 1371"/>
                        <a:gd name="T3" fmla="*/ 46 h 1116"/>
                        <a:gd name="T4" fmla="*/ 764 w 1371"/>
                        <a:gd name="T5" fmla="*/ 9 h 1116"/>
                        <a:gd name="T6" fmla="*/ 912 w 1371"/>
                        <a:gd name="T7" fmla="*/ 9 h 1116"/>
                        <a:gd name="T8" fmla="*/ 949 w 1371"/>
                        <a:gd name="T9" fmla="*/ 23 h 1116"/>
                        <a:gd name="T10" fmla="*/ 851 w 1371"/>
                        <a:gd name="T11" fmla="*/ 48 h 1116"/>
                        <a:gd name="T12" fmla="*/ 738 w 1371"/>
                        <a:gd name="T13" fmla="*/ 86 h 1116"/>
                        <a:gd name="T14" fmla="*/ 608 w 1371"/>
                        <a:gd name="T15" fmla="*/ 181 h 1116"/>
                        <a:gd name="T16" fmla="*/ 599 w 1371"/>
                        <a:gd name="T17" fmla="*/ 306 h 1116"/>
                        <a:gd name="T18" fmla="*/ 787 w 1371"/>
                        <a:gd name="T19" fmla="*/ 229 h 1116"/>
                        <a:gd name="T20" fmla="*/ 943 w 1371"/>
                        <a:gd name="T21" fmla="*/ 221 h 1116"/>
                        <a:gd name="T22" fmla="*/ 1105 w 1371"/>
                        <a:gd name="T23" fmla="*/ 237 h 1116"/>
                        <a:gd name="T24" fmla="*/ 1301 w 1371"/>
                        <a:gd name="T25" fmla="*/ 260 h 1116"/>
                        <a:gd name="T26" fmla="*/ 1302 w 1371"/>
                        <a:gd name="T27" fmla="*/ 262 h 1116"/>
                        <a:gd name="T28" fmla="*/ 1116 w 1371"/>
                        <a:gd name="T29" fmla="*/ 271 h 1116"/>
                        <a:gd name="T30" fmla="*/ 943 w 1371"/>
                        <a:gd name="T31" fmla="*/ 275 h 1116"/>
                        <a:gd name="T32" fmla="*/ 793 w 1371"/>
                        <a:gd name="T33" fmla="*/ 295 h 1116"/>
                        <a:gd name="T34" fmla="*/ 626 w 1371"/>
                        <a:gd name="T35" fmla="*/ 339 h 1116"/>
                        <a:gd name="T36" fmla="*/ 694 w 1371"/>
                        <a:gd name="T37" fmla="*/ 405 h 1116"/>
                        <a:gd name="T38" fmla="*/ 743 w 1371"/>
                        <a:gd name="T39" fmla="*/ 466 h 1116"/>
                        <a:gd name="T40" fmla="*/ 574 w 1371"/>
                        <a:gd name="T41" fmla="*/ 408 h 1116"/>
                        <a:gd name="T42" fmla="*/ 541 w 1371"/>
                        <a:gd name="T43" fmla="*/ 445 h 1116"/>
                        <a:gd name="T44" fmla="*/ 723 w 1371"/>
                        <a:gd name="T45" fmla="*/ 476 h 1116"/>
                        <a:gd name="T46" fmla="*/ 880 w 1371"/>
                        <a:gd name="T47" fmla="*/ 516 h 1116"/>
                        <a:gd name="T48" fmla="*/ 1003 w 1371"/>
                        <a:gd name="T49" fmla="*/ 621 h 1116"/>
                        <a:gd name="T50" fmla="*/ 1096 w 1371"/>
                        <a:gd name="T51" fmla="*/ 767 h 1116"/>
                        <a:gd name="T52" fmla="*/ 1076 w 1371"/>
                        <a:gd name="T53" fmla="*/ 792 h 1116"/>
                        <a:gd name="T54" fmla="*/ 949 w 1371"/>
                        <a:gd name="T55" fmla="*/ 700 h 1116"/>
                        <a:gd name="T56" fmla="*/ 811 w 1371"/>
                        <a:gd name="T57" fmla="*/ 599 h 1116"/>
                        <a:gd name="T58" fmla="*/ 660 w 1371"/>
                        <a:gd name="T59" fmla="*/ 530 h 1116"/>
                        <a:gd name="T60" fmla="*/ 565 w 1371"/>
                        <a:gd name="T61" fmla="*/ 509 h 1116"/>
                        <a:gd name="T62" fmla="*/ 643 w 1371"/>
                        <a:gd name="T63" fmla="*/ 621 h 1116"/>
                        <a:gd name="T64" fmla="*/ 744 w 1371"/>
                        <a:gd name="T65" fmla="*/ 767 h 1116"/>
                        <a:gd name="T66" fmla="*/ 799 w 1371"/>
                        <a:gd name="T67" fmla="*/ 900 h 1116"/>
                        <a:gd name="T68" fmla="*/ 796 w 1371"/>
                        <a:gd name="T69" fmla="*/ 1026 h 1116"/>
                        <a:gd name="T70" fmla="*/ 726 w 1371"/>
                        <a:gd name="T71" fmla="*/ 889 h 1116"/>
                        <a:gd name="T72" fmla="*/ 651 w 1371"/>
                        <a:gd name="T73" fmla="*/ 738 h 1116"/>
                        <a:gd name="T74" fmla="*/ 567 w 1371"/>
                        <a:gd name="T75" fmla="*/ 607 h 1116"/>
                        <a:gd name="T76" fmla="*/ 490 w 1371"/>
                        <a:gd name="T77" fmla="*/ 488 h 1116"/>
                        <a:gd name="T78" fmla="*/ 359 w 1371"/>
                        <a:gd name="T79" fmla="*/ 557 h 1116"/>
                        <a:gd name="T80" fmla="*/ 252 w 1371"/>
                        <a:gd name="T81" fmla="*/ 723 h 1116"/>
                        <a:gd name="T82" fmla="*/ 160 w 1371"/>
                        <a:gd name="T83" fmla="*/ 893 h 1116"/>
                        <a:gd name="T84" fmla="*/ 59 w 1371"/>
                        <a:gd name="T85" fmla="*/ 1051 h 1116"/>
                        <a:gd name="T86" fmla="*/ 27 w 1371"/>
                        <a:gd name="T87" fmla="*/ 1033 h 1116"/>
                        <a:gd name="T88" fmla="*/ 149 w 1371"/>
                        <a:gd name="T89" fmla="*/ 835 h 1116"/>
                        <a:gd name="T90" fmla="*/ 256 w 1371"/>
                        <a:gd name="T91" fmla="*/ 680 h 1116"/>
                        <a:gd name="T92" fmla="*/ 350 w 1371"/>
                        <a:gd name="T93" fmla="*/ 530 h 1116"/>
                        <a:gd name="T94" fmla="*/ 434 w 1371"/>
                        <a:gd name="T95" fmla="*/ 412 h 1116"/>
                        <a:gd name="T96" fmla="*/ 311 w 1371"/>
                        <a:gd name="T97" fmla="*/ 273 h 1116"/>
                        <a:gd name="T98" fmla="*/ 137 w 1371"/>
                        <a:gd name="T99" fmla="*/ 196 h 1116"/>
                        <a:gd name="T100" fmla="*/ 64 w 1371"/>
                        <a:gd name="T101" fmla="*/ 156 h 1116"/>
                        <a:gd name="T102" fmla="*/ 197 w 1371"/>
                        <a:gd name="T103" fmla="*/ 200 h 1116"/>
                        <a:gd name="T104" fmla="*/ 382 w 1371"/>
                        <a:gd name="T105" fmla="*/ 297 h 1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71"/>
                        <a:gd name="T160" fmla="*/ 0 h 1116"/>
                        <a:gd name="T161" fmla="*/ 0 w 1371"/>
                        <a:gd name="T162" fmla="*/ 0 h 1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71" h="1116">
                          <a:moveTo>
                            <a:pt x="432" y="285"/>
                          </a:moveTo>
                          <a:lnTo>
                            <a:pt x="443" y="256"/>
                          </a:lnTo>
                          <a:lnTo>
                            <a:pt x="458" y="225"/>
                          </a:lnTo>
                          <a:lnTo>
                            <a:pt x="478" y="196"/>
                          </a:lnTo>
                          <a:lnTo>
                            <a:pt x="499" y="167"/>
                          </a:lnTo>
                          <a:lnTo>
                            <a:pt x="521" y="140"/>
                          </a:lnTo>
                          <a:lnTo>
                            <a:pt x="538" y="119"/>
                          </a:lnTo>
                          <a:lnTo>
                            <a:pt x="556" y="102"/>
                          </a:lnTo>
                          <a:lnTo>
                            <a:pt x="576" y="86"/>
                          </a:lnTo>
                          <a:lnTo>
                            <a:pt x="594" y="71"/>
                          </a:lnTo>
                          <a:lnTo>
                            <a:pt x="611" y="59"/>
                          </a:lnTo>
                          <a:lnTo>
                            <a:pt x="633" y="46"/>
                          </a:lnTo>
                          <a:lnTo>
                            <a:pt x="651" y="36"/>
                          </a:lnTo>
                          <a:lnTo>
                            <a:pt x="669" y="28"/>
                          </a:lnTo>
                          <a:lnTo>
                            <a:pt x="694" y="23"/>
                          </a:lnTo>
                          <a:lnTo>
                            <a:pt x="720" y="17"/>
                          </a:lnTo>
                          <a:lnTo>
                            <a:pt x="741" y="13"/>
                          </a:lnTo>
                          <a:lnTo>
                            <a:pt x="764" y="9"/>
                          </a:lnTo>
                          <a:lnTo>
                            <a:pt x="788" y="7"/>
                          </a:lnTo>
                          <a:lnTo>
                            <a:pt x="813" y="5"/>
                          </a:lnTo>
                          <a:lnTo>
                            <a:pt x="845" y="3"/>
                          </a:lnTo>
                          <a:lnTo>
                            <a:pt x="868" y="5"/>
                          </a:lnTo>
                          <a:lnTo>
                            <a:pt x="891" y="7"/>
                          </a:lnTo>
                          <a:lnTo>
                            <a:pt x="912" y="9"/>
                          </a:lnTo>
                          <a:lnTo>
                            <a:pt x="932" y="5"/>
                          </a:lnTo>
                          <a:lnTo>
                            <a:pt x="958" y="3"/>
                          </a:lnTo>
                          <a:lnTo>
                            <a:pt x="981" y="0"/>
                          </a:lnTo>
                          <a:lnTo>
                            <a:pt x="970" y="7"/>
                          </a:lnTo>
                          <a:lnTo>
                            <a:pt x="958" y="13"/>
                          </a:lnTo>
                          <a:lnTo>
                            <a:pt x="949" y="23"/>
                          </a:lnTo>
                          <a:lnTo>
                            <a:pt x="940" y="34"/>
                          </a:lnTo>
                          <a:lnTo>
                            <a:pt x="920" y="34"/>
                          </a:lnTo>
                          <a:lnTo>
                            <a:pt x="900" y="36"/>
                          </a:lnTo>
                          <a:lnTo>
                            <a:pt x="885" y="40"/>
                          </a:lnTo>
                          <a:lnTo>
                            <a:pt x="868" y="44"/>
                          </a:lnTo>
                          <a:lnTo>
                            <a:pt x="851" y="48"/>
                          </a:lnTo>
                          <a:lnTo>
                            <a:pt x="833" y="54"/>
                          </a:lnTo>
                          <a:lnTo>
                            <a:pt x="813" y="59"/>
                          </a:lnTo>
                          <a:lnTo>
                            <a:pt x="793" y="65"/>
                          </a:lnTo>
                          <a:lnTo>
                            <a:pt x="773" y="71"/>
                          </a:lnTo>
                          <a:lnTo>
                            <a:pt x="755" y="77"/>
                          </a:lnTo>
                          <a:lnTo>
                            <a:pt x="738" y="86"/>
                          </a:lnTo>
                          <a:lnTo>
                            <a:pt x="715" y="96"/>
                          </a:lnTo>
                          <a:lnTo>
                            <a:pt x="694" y="108"/>
                          </a:lnTo>
                          <a:lnTo>
                            <a:pt x="672" y="121"/>
                          </a:lnTo>
                          <a:lnTo>
                            <a:pt x="651" y="135"/>
                          </a:lnTo>
                          <a:lnTo>
                            <a:pt x="628" y="156"/>
                          </a:lnTo>
                          <a:lnTo>
                            <a:pt x="608" y="181"/>
                          </a:lnTo>
                          <a:lnTo>
                            <a:pt x="588" y="212"/>
                          </a:lnTo>
                          <a:lnTo>
                            <a:pt x="567" y="250"/>
                          </a:lnTo>
                          <a:lnTo>
                            <a:pt x="547" y="297"/>
                          </a:lnTo>
                          <a:lnTo>
                            <a:pt x="521" y="349"/>
                          </a:lnTo>
                          <a:lnTo>
                            <a:pt x="562" y="327"/>
                          </a:lnTo>
                          <a:lnTo>
                            <a:pt x="599" y="306"/>
                          </a:lnTo>
                          <a:lnTo>
                            <a:pt x="646" y="283"/>
                          </a:lnTo>
                          <a:lnTo>
                            <a:pt x="694" y="258"/>
                          </a:lnTo>
                          <a:lnTo>
                            <a:pt x="715" y="250"/>
                          </a:lnTo>
                          <a:lnTo>
                            <a:pt x="736" y="243"/>
                          </a:lnTo>
                          <a:lnTo>
                            <a:pt x="761" y="237"/>
                          </a:lnTo>
                          <a:lnTo>
                            <a:pt x="787" y="229"/>
                          </a:lnTo>
                          <a:lnTo>
                            <a:pt x="814" y="223"/>
                          </a:lnTo>
                          <a:lnTo>
                            <a:pt x="839" y="221"/>
                          </a:lnTo>
                          <a:lnTo>
                            <a:pt x="860" y="219"/>
                          </a:lnTo>
                          <a:lnTo>
                            <a:pt x="891" y="217"/>
                          </a:lnTo>
                          <a:lnTo>
                            <a:pt x="920" y="219"/>
                          </a:lnTo>
                          <a:lnTo>
                            <a:pt x="943" y="221"/>
                          </a:lnTo>
                          <a:lnTo>
                            <a:pt x="972" y="223"/>
                          </a:lnTo>
                          <a:lnTo>
                            <a:pt x="998" y="225"/>
                          </a:lnTo>
                          <a:lnTo>
                            <a:pt x="1024" y="227"/>
                          </a:lnTo>
                          <a:lnTo>
                            <a:pt x="1051" y="231"/>
                          </a:lnTo>
                          <a:lnTo>
                            <a:pt x="1077" y="233"/>
                          </a:lnTo>
                          <a:lnTo>
                            <a:pt x="1105" y="237"/>
                          </a:lnTo>
                          <a:lnTo>
                            <a:pt x="1134" y="239"/>
                          </a:lnTo>
                          <a:lnTo>
                            <a:pt x="1160" y="243"/>
                          </a:lnTo>
                          <a:lnTo>
                            <a:pt x="1192" y="246"/>
                          </a:lnTo>
                          <a:lnTo>
                            <a:pt x="1223" y="248"/>
                          </a:lnTo>
                          <a:lnTo>
                            <a:pt x="1253" y="254"/>
                          </a:lnTo>
                          <a:lnTo>
                            <a:pt x="1301" y="260"/>
                          </a:lnTo>
                          <a:lnTo>
                            <a:pt x="1316" y="260"/>
                          </a:lnTo>
                          <a:lnTo>
                            <a:pt x="1328" y="260"/>
                          </a:lnTo>
                          <a:lnTo>
                            <a:pt x="1344" y="266"/>
                          </a:lnTo>
                          <a:lnTo>
                            <a:pt x="1370" y="275"/>
                          </a:lnTo>
                          <a:lnTo>
                            <a:pt x="1324" y="266"/>
                          </a:lnTo>
                          <a:lnTo>
                            <a:pt x="1302" y="262"/>
                          </a:lnTo>
                          <a:lnTo>
                            <a:pt x="1284" y="262"/>
                          </a:lnTo>
                          <a:lnTo>
                            <a:pt x="1241" y="266"/>
                          </a:lnTo>
                          <a:lnTo>
                            <a:pt x="1212" y="268"/>
                          </a:lnTo>
                          <a:lnTo>
                            <a:pt x="1177" y="270"/>
                          </a:lnTo>
                          <a:lnTo>
                            <a:pt x="1146" y="270"/>
                          </a:lnTo>
                          <a:lnTo>
                            <a:pt x="1116" y="271"/>
                          </a:lnTo>
                          <a:lnTo>
                            <a:pt x="1088" y="273"/>
                          </a:lnTo>
                          <a:lnTo>
                            <a:pt x="1062" y="270"/>
                          </a:lnTo>
                          <a:lnTo>
                            <a:pt x="1030" y="268"/>
                          </a:lnTo>
                          <a:lnTo>
                            <a:pt x="998" y="270"/>
                          </a:lnTo>
                          <a:lnTo>
                            <a:pt x="969" y="273"/>
                          </a:lnTo>
                          <a:lnTo>
                            <a:pt x="943" y="275"/>
                          </a:lnTo>
                          <a:lnTo>
                            <a:pt x="914" y="277"/>
                          </a:lnTo>
                          <a:lnTo>
                            <a:pt x="891" y="277"/>
                          </a:lnTo>
                          <a:lnTo>
                            <a:pt x="863" y="279"/>
                          </a:lnTo>
                          <a:lnTo>
                            <a:pt x="839" y="285"/>
                          </a:lnTo>
                          <a:lnTo>
                            <a:pt x="816" y="289"/>
                          </a:lnTo>
                          <a:lnTo>
                            <a:pt x="793" y="295"/>
                          </a:lnTo>
                          <a:lnTo>
                            <a:pt x="769" y="300"/>
                          </a:lnTo>
                          <a:lnTo>
                            <a:pt x="744" y="308"/>
                          </a:lnTo>
                          <a:lnTo>
                            <a:pt x="717" y="316"/>
                          </a:lnTo>
                          <a:lnTo>
                            <a:pt x="694" y="322"/>
                          </a:lnTo>
                          <a:lnTo>
                            <a:pt x="651" y="333"/>
                          </a:lnTo>
                          <a:lnTo>
                            <a:pt x="626" y="339"/>
                          </a:lnTo>
                          <a:lnTo>
                            <a:pt x="588" y="356"/>
                          </a:lnTo>
                          <a:lnTo>
                            <a:pt x="538" y="376"/>
                          </a:lnTo>
                          <a:lnTo>
                            <a:pt x="591" y="381"/>
                          </a:lnTo>
                          <a:lnTo>
                            <a:pt x="652" y="385"/>
                          </a:lnTo>
                          <a:lnTo>
                            <a:pt x="665" y="389"/>
                          </a:lnTo>
                          <a:lnTo>
                            <a:pt x="694" y="405"/>
                          </a:lnTo>
                          <a:lnTo>
                            <a:pt x="712" y="414"/>
                          </a:lnTo>
                          <a:lnTo>
                            <a:pt x="730" y="424"/>
                          </a:lnTo>
                          <a:lnTo>
                            <a:pt x="735" y="430"/>
                          </a:lnTo>
                          <a:lnTo>
                            <a:pt x="744" y="447"/>
                          </a:lnTo>
                          <a:lnTo>
                            <a:pt x="764" y="480"/>
                          </a:lnTo>
                          <a:lnTo>
                            <a:pt x="743" y="466"/>
                          </a:lnTo>
                          <a:lnTo>
                            <a:pt x="717" y="449"/>
                          </a:lnTo>
                          <a:lnTo>
                            <a:pt x="694" y="443"/>
                          </a:lnTo>
                          <a:lnTo>
                            <a:pt x="652" y="432"/>
                          </a:lnTo>
                          <a:lnTo>
                            <a:pt x="622" y="424"/>
                          </a:lnTo>
                          <a:lnTo>
                            <a:pt x="591" y="414"/>
                          </a:lnTo>
                          <a:lnTo>
                            <a:pt x="574" y="408"/>
                          </a:lnTo>
                          <a:lnTo>
                            <a:pt x="539" y="414"/>
                          </a:lnTo>
                          <a:lnTo>
                            <a:pt x="516" y="418"/>
                          </a:lnTo>
                          <a:lnTo>
                            <a:pt x="486" y="424"/>
                          </a:lnTo>
                          <a:lnTo>
                            <a:pt x="501" y="430"/>
                          </a:lnTo>
                          <a:lnTo>
                            <a:pt x="518" y="435"/>
                          </a:lnTo>
                          <a:lnTo>
                            <a:pt x="541" y="445"/>
                          </a:lnTo>
                          <a:lnTo>
                            <a:pt x="567" y="443"/>
                          </a:lnTo>
                          <a:lnTo>
                            <a:pt x="610" y="445"/>
                          </a:lnTo>
                          <a:lnTo>
                            <a:pt x="636" y="451"/>
                          </a:lnTo>
                          <a:lnTo>
                            <a:pt x="669" y="459"/>
                          </a:lnTo>
                          <a:lnTo>
                            <a:pt x="694" y="468"/>
                          </a:lnTo>
                          <a:lnTo>
                            <a:pt x="723" y="476"/>
                          </a:lnTo>
                          <a:lnTo>
                            <a:pt x="756" y="486"/>
                          </a:lnTo>
                          <a:lnTo>
                            <a:pt x="785" y="493"/>
                          </a:lnTo>
                          <a:lnTo>
                            <a:pt x="811" y="497"/>
                          </a:lnTo>
                          <a:lnTo>
                            <a:pt x="833" y="503"/>
                          </a:lnTo>
                          <a:lnTo>
                            <a:pt x="854" y="509"/>
                          </a:lnTo>
                          <a:lnTo>
                            <a:pt x="880" y="516"/>
                          </a:lnTo>
                          <a:lnTo>
                            <a:pt x="908" y="528"/>
                          </a:lnTo>
                          <a:lnTo>
                            <a:pt x="934" y="542"/>
                          </a:lnTo>
                          <a:lnTo>
                            <a:pt x="946" y="551"/>
                          </a:lnTo>
                          <a:lnTo>
                            <a:pt x="964" y="574"/>
                          </a:lnTo>
                          <a:lnTo>
                            <a:pt x="987" y="599"/>
                          </a:lnTo>
                          <a:lnTo>
                            <a:pt x="1003" y="621"/>
                          </a:lnTo>
                          <a:lnTo>
                            <a:pt x="1018" y="646"/>
                          </a:lnTo>
                          <a:lnTo>
                            <a:pt x="1033" y="669"/>
                          </a:lnTo>
                          <a:lnTo>
                            <a:pt x="1048" y="694"/>
                          </a:lnTo>
                          <a:lnTo>
                            <a:pt x="1062" y="715"/>
                          </a:lnTo>
                          <a:lnTo>
                            <a:pt x="1077" y="740"/>
                          </a:lnTo>
                          <a:lnTo>
                            <a:pt x="1096" y="767"/>
                          </a:lnTo>
                          <a:lnTo>
                            <a:pt x="1111" y="796"/>
                          </a:lnTo>
                          <a:lnTo>
                            <a:pt x="1128" y="817"/>
                          </a:lnTo>
                          <a:lnTo>
                            <a:pt x="1149" y="844"/>
                          </a:lnTo>
                          <a:lnTo>
                            <a:pt x="1122" y="823"/>
                          </a:lnTo>
                          <a:lnTo>
                            <a:pt x="1102" y="810"/>
                          </a:lnTo>
                          <a:lnTo>
                            <a:pt x="1076" y="792"/>
                          </a:lnTo>
                          <a:lnTo>
                            <a:pt x="1051" y="773"/>
                          </a:lnTo>
                          <a:lnTo>
                            <a:pt x="1030" y="756"/>
                          </a:lnTo>
                          <a:lnTo>
                            <a:pt x="1010" y="740"/>
                          </a:lnTo>
                          <a:lnTo>
                            <a:pt x="992" y="729"/>
                          </a:lnTo>
                          <a:lnTo>
                            <a:pt x="972" y="715"/>
                          </a:lnTo>
                          <a:lnTo>
                            <a:pt x="949" y="700"/>
                          </a:lnTo>
                          <a:lnTo>
                            <a:pt x="929" y="686"/>
                          </a:lnTo>
                          <a:lnTo>
                            <a:pt x="911" y="673"/>
                          </a:lnTo>
                          <a:lnTo>
                            <a:pt x="886" y="655"/>
                          </a:lnTo>
                          <a:lnTo>
                            <a:pt x="860" y="638"/>
                          </a:lnTo>
                          <a:lnTo>
                            <a:pt x="836" y="617"/>
                          </a:lnTo>
                          <a:lnTo>
                            <a:pt x="811" y="599"/>
                          </a:lnTo>
                          <a:lnTo>
                            <a:pt x="788" y="586"/>
                          </a:lnTo>
                          <a:lnTo>
                            <a:pt x="767" y="571"/>
                          </a:lnTo>
                          <a:lnTo>
                            <a:pt x="740" y="557"/>
                          </a:lnTo>
                          <a:lnTo>
                            <a:pt x="717" y="547"/>
                          </a:lnTo>
                          <a:lnTo>
                            <a:pt x="694" y="540"/>
                          </a:lnTo>
                          <a:lnTo>
                            <a:pt x="660" y="530"/>
                          </a:lnTo>
                          <a:lnTo>
                            <a:pt x="629" y="520"/>
                          </a:lnTo>
                          <a:lnTo>
                            <a:pt x="607" y="515"/>
                          </a:lnTo>
                          <a:lnTo>
                            <a:pt x="582" y="507"/>
                          </a:lnTo>
                          <a:lnTo>
                            <a:pt x="547" y="489"/>
                          </a:lnTo>
                          <a:lnTo>
                            <a:pt x="510" y="472"/>
                          </a:lnTo>
                          <a:lnTo>
                            <a:pt x="565" y="509"/>
                          </a:lnTo>
                          <a:lnTo>
                            <a:pt x="570" y="516"/>
                          </a:lnTo>
                          <a:lnTo>
                            <a:pt x="582" y="532"/>
                          </a:lnTo>
                          <a:lnTo>
                            <a:pt x="596" y="551"/>
                          </a:lnTo>
                          <a:lnTo>
                            <a:pt x="611" y="574"/>
                          </a:lnTo>
                          <a:lnTo>
                            <a:pt x="628" y="596"/>
                          </a:lnTo>
                          <a:lnTo>
                            <a:pt x="643" y="621"/>
                          </a:lnTo>
                          <a:lnTo>
                            <a:pt x="663" y="646"/>
                          </a:lnTo>
                          <a:lnTo>
                            <a:pt x="678" y="667"/>
                          </a:lnTo>
                          <a:lnTo>
                            <a:pt x="694" y="688"/>
                          </a:lnTo>
                          <a:lnTo>
                            <a:pt x="709" y="711"/>
                          </a:lnTo>
                          <a:lnTo>
                            <a:pt x="729" y="742"/>
                          </a:lnTo>
                          <a:lnTo>
                            <a:pt x="744" y="767"/>
                          </a:lnTo>
                          <a:lnTo>
                            <a:pt x="758" y="787"/>
                          </a:lnTo>
                          <a:lnTo>
                            <a:pt x="769" y="812"/>
                          </a:lnTo>
                          <a:lnTo>
                            <a:pt x="781" y="835"/>
                          </a:lnTo>
                          <a:lnTo>
                            <a:pt x="788" y="858"/>
                          </a:lnTo>
                          <a:lnTo>
                            <a:pt x="795" y="875"/>
                          </a:lnTo>
                          <a:lnTo>
                            <a:pt x="799" y="900"/>
                          </a:lnTo>
                          <a:lnTo>
                            <a:pt x="802" y="933"/>
                          </a:lnTo>
                          <a:lnTo>
                            <a:pt x="805" y="964"/>
                          </a:lnTo>
                          <a:lnTo>
                            <a:pt x="810" y="997"/>
                          </a:lnTo>
                          <a:lnTo>
                            <a:pt x="814" y="1026"/>
                          </a:lnTo>
                          <a:lnTo>
                            <a:pt x="818" y="1057"/>
                          </a:lnTo>
                          <a:lnTo>
                            <a:pt x="796" y="1026"/>
                          </a:lnTo>
                          <a:lnTo>
                            <a:pt x="781" y="1005"/>
                          </a:lnTo>
                          <a:lnTo>
                            <a:pt x="764" y="983"/>
                          </a:lnTo>
                          <a:lnTo>
                            <a:pt x="755" y="966"/>
                          </a:lnTo>
                          <a:lnTo>
                            <a:pt x="744" y="943"/>
                          </a:lnTo>
                          <a:lnTo>
                            <a:pt x="736" y="918"/>
                          </a:lnTo>
                          <a:lnTo>
                            <a:pt x="726" y="889"/>
                          </a:lnTo>
                          <a:lnTo>
                            <a:pt x="714" y="862"/>
                          </a:lnTo>
                          <a:lnTo>
                            <a:pt x="701" y="831"/>
                          </a:lnTo>
                          <a:lnTo>
                            <a:pt x="691" y="806"/>
                          </a:lnTo>
                          <a:lnTo>
                            <a:pt x="678" y="781"/>
                          </a:lnTo>
                          <a:lnTo>
                            <a:pt x="663" y="758"/>
                          </a:lnTo>
                          <a:lnTo>
                            <a:pt x="651" y="738"/>
                          </a:lnTo>
                          <a:lnTo>
                            <a:pt x="633" y="715"/>
                          </a:lnTo>
                          <a:lnTo>
                            <a:pt x="611" y="692"/>
                          </a:lnTo>
                          <a:lnTo>
                            <a:pt x="597" y="673"/>
                          </a:lnTo>
                          <a:lnTo>
                            <a:pt x="581" y="653"/>
                          </a:lnTo>
                          <a:lnTo>
                            <a:pt x="577" y="634"/>
                          </a:lnTo>
                          <a:lnTo>
                            <a:pt x="567" y="607"/>
                          </a:lnTo>
                          <a:lnTo>
                            <a:pt x="555" y="586"/>
                          </a:lnTo>
                          <a:lnTo>
                            <a:pt x="545" y="561"/>
                          </a:lnTo>
                          <a:lnTo>
                            <a:pt x="538" y="553"/>
                          </a:lnTo>
                          <a:lnTo>
                            <a:pt x="518" y="530"/>
                          </a:lnTo>
                          <a:lnTo>
                            <a:pt x="504" y="509"/>
                          </a:lnTo>
                          <a:lnTo>
                            <a:pt x="490" y="488"/>
                          </a:lnTo>
                          <a:lnTo>
                            <a:pt x="477" y="468"/>
                          </a:lnTo>
                          <a:lnTo>
                            <a:pt x="452" y="480"/>
                          </a:lnTo>
                          <a:lnTo>
                            <a:pt x="429" y="495"/>
                          </a:lnTo>
                          <a:lnTo>
                            <a:pt x="403" y="518"/>
                          </a:lnTo>
                          <a:lnTo>
                            <a:pt x="377" y="538"/>
                          </a:lnTo>
                          <a:lnTo>
                            <a:pt x="359" y="557"/>
                          </a:lnTo>
                          <a:lnTo>
                            <a:pt x="344" y="578"/>
                          </a:lnTo>
                          <a:lnTo>
                            <a:pt x="325" y="605"/>
                          </a:lnTo>
                          <a:lnTo>
                            <a:pt x="304" y="638"/>
                          </a:lnTo>
                          <a:lnTo>
                            <a:pt x="287" y="663"/>
                          </a:lnTo>
                          <a:lnTo>
                            <a:pt x="267" y="696"/>
                          </a:lnTo>
                          <a:lnTo>
                            <a:pt x="252" y="723"/>
                          </a:lnTo>
                          <a:lnTo>
                            <a:pt x="236" y="748"/>
                          </a:lnTo>
                          <a:lnTo>
                            <a:pt x="221" y="775"/>
                          </a:lnTo>
                          <a:lnTo>
                            <a:pt x="209" y="802"/>
                          </a:lnTo>
                          <a:lnTo>
                            <a:pt x="194" y="831"/>
                          </a:lnTo>
                          <a:lnTo>
                            <a:pt x="180" y="860"/>
                          </a:lnTo>
                          <a:lnTo>
                            <a:pt x="160" y="893"/>
                          </a:lnTo>
                          <a:lnTo>
                            <a:pt x="142" y="925"/>
                          </a:lnTo>
                          <a:lnTo>
                            <a:pt x="122" y="962"/>
                          </a:lnTo>
                          <a:lnTo>
                            <a:pt x="103" y="991"/>
                          </a:lnTo>
                          <a:lnTo>
                            <a:pt x="90" y="1010"/>
                          </a:lnTo>
                          <a:lnTo>
                            <a:pt x="74" y="1032"/>
                          </a:lnTo>
                          <a:lnTo>
                            <a:pt x="59" y="1051"/>
                          </a:lnTo>
                          <a:lnTo>
                            <a:pt x="41" y="1070"/>
                          </a:lnTo>
                          <a:lnTo>
                            <a:pt x="22" y="1089"/>
                          </a:lnTo>
                          <a:lnTo>
                            <a:pt x="0" y="1115"/>
                          </a:lnTo>
                          <a:lnTo>
                            <a:pt x="7" y="1084"/>
                          </a:lnTo>
                          <a:lnTo>
                            <a:pt x="15" y="1060"/>
                          </a:lnTo>
                          <a:lnTo>
                            <a:pt x="27" y="1033"/>
                          </a:lnTo>
                          <a:lnTo>
                            <a:pt x="41" y="1010"/>
                          </a:lnTo>
                          <a:lnTo>
                            <a:pt x="62" y="976"/>
                          </a:lnTo>
                          <a:lnTo>
                            <a:pt x="85" y="941"/>
                          </a:lnTo>
                          <a:lnTo>
                            <a:pt x="110" y="900"/>
                          </a:lnTo>
                          <a:lnTo>
                            <a:pt x="129" y="868"/>
                          </a:lnTo>
                          <a:lnTo>
                            <a:pt x="149" y="835"/>
                          </a:lnTo>
                          <a:lnTo>
                            <a:pt x="169" y="806"/>
                          </a:lnTo>
                          <a:lnTo>
                            <a:pt x="183" y="781"/>
                          </a:lnTo>
                          <a:lnTo>
                            <a:pt x="201" y="756"/>
                          </a:lnTo>
                          <a:lnTo>
                            <a:pt x="217" y="734"/>
                          </a:lnTo>
                          <a:lnTo>
                            <a:pt x="236" y="707"/>
                          </a:lnTo>
                          <a:lnTo>
                            <a:pt x="256" y="680"/>
                          </a:lnTo>
                          <a:lnTo>
                            <a:pt x="276" y="653"/>
                          </a:lnTo>
                          <a:lnTo>
                            <a:pt x="296" y="623"/>
                          </a:lnTo>
                          <a:lnTo>
                            <a:pt x="313" y="598"/>
                          </a:lnTo>
                          <a:lnTo>
                            <a:pt x="330" y="572"/>
                          </a:lnTo>
                          <a:lnTo>
                            <a:pt x="342" y="549"/>
                          </a:lnTo>
                          <a:lnTo>
                            <a:pt x="350" y="530"/>
                          </a:lnTo>
                          <a:lnTo>
                            <a:pt x="359" y="513"/>
                          </a:lnTo>
                          <a:lnTo>
                            <a:pt x="368" y="493"/>
                          </a:lnTo>
                          <a:lnTo>
                            <a:pt x="382" y="476"/>
                          </a:lnTo>
                          <a:lnTo>
                            <a:pt x="402" y="451"/>
                          </a:lnTo>
                          <a:lnTo>
                            <a:pt x="418" y="430"/>
                          </a:lnTo>
                          <a:lnTo>
                            <a:pt x="434" y="412"/>
                          </a:lnTo>
                          <a:lnTo>
                            <a:pt x="448" y="393"/>
                          </a:lnTo>
                          <a:lnTo>
                            <a:pt x="443" y="374"/>
                          </a:lnTo>
                          <a:lnTo>
                            <a:pt x="435" y="347"/>
                          </a:lnTo>
                          <a:lnTo>
                            <a:pt x="397" y="333"/>
                          </a:lnTo>
                          <a:lnTo>
                            <a:pt x="354" y="302"/>
                          </a:lnTo>
                          <a:lnTo>
                            <a:pt x="311" y="273"/>
                          </a:lnTo>
                          <a:lnTo>
                            <a:pt x="287" y="256"/>
                          </a:lnTo>
                          <a:lnTo>
                            <a:pt x="267" y="244"/>
                          </a:lnTo>
                          <a:lnTo>
                            <a:pt x="233" y="229"/>
                          </a:lnTo>
                          <a:lnTo>
                            <a:pt x="200" y="217"/>
                          </a:lnTo>
                          <a:lnTo>
                            <a:pt x="163" y="206"/>
                          </a:lnTo>
                          <a:lnTo>
                            <a:pt x="137" y="196"/>
                          </a:lnTo>
                          <a:lnTo>
                            <a:pt x="105" y="185"/>
                          </a:lnTo>
                          <a:lnTo>
                            <a:pt x="76" y="175"/>
                          </a:lnTo>
                          <a:lnTo>
                            <a:pt x="48" y="169"/>
                          </a:lnTo>
                          <a:lnTo>
                            <a:pt x="24" y="162"/>
                          </a:lnTo>
                          <a:lnTo>
                            <a:pt x="47" y="160"/>
                          </a:lnTo>
                          <a:lnTo>
                            <a:pt x="64" y="156"/>
                          </a:lnTo>
                          <a:lnTo>
                            <a:pt x="77" y="154"/>
                          </a:lnTo>
                          <a:lnTo>
                            <a:pt x="93" y="152"/>
                          </a:lnTo>
                          <a:lnTo>
                            <a:pt x="108" y="154"/>
                          </a:lnTo>
                          <a:lnTo>
                            <a:pt x="140" y="169"/>
                          </a:lnTo>
                          <a:lnTo>
                            <a:pt x="168" y="183"/>
                          </a:lnTo>
                          <a:lnTo>
                            <a:pt x="197" y="200"/>
                          </a:lnTo>
                          <a:lnTo>
                            <a:pt x="226" y="217"/>
                          </a:lnTo>
                          <a:lnTo>
                            <a:pt x="261" y="235"/>
                          </a:lnTo>
                          <a:lnTo>
                            <a:pt x="292" y="254"/>
                          </a:lnTo>
                          <a:lnTo>
                            <a:pt x="316" y="266"/>
                          </a:lnTo>
                          <a:lnTo>
                            <a:pt x="359" y="289"/>
                          </a:lnTo>
                          <a:lnTo>
                            <a:pt x="382" y="297"/>
                          </a:lnTo>
                          <a:lnTo>
                            <a:pt x="399" y="293"/>
                          </a:lnTo>
                          <a:lnTo>
                            <a:pt x="415" y="289"/>
                          </a:lnTo>
                          <a:lnTo>
                            <a:pt x="432" y="285"/>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2" name="Form 50">
                      <a:extLst>
                        <a:ext uri="{FF2B5EF4-FFF2-40B4-BE49-F238E27FC236}">
                          <a16:creationId xmlns:a16="http://schemas.microsoft.com/office/drawing/2014/main" id="{1E70CF27-8FDC-4CC8-BC9B-1BDCF71120E4}"/>
                        </a:ext>
                      </a:extLst>
                    </p:cNvPr>
                    <p:cNvSpPr>
                      <a:spLocks/>
                    </p:cNvSpPr>
                    <p:nvPr/>
                  </p:nvSpPr>
                  <p:spPr bwMode="ltGray">
                    <a:xfrm>
                      <a:off x="4692" y="2814"/>
                      <a:ext cx="121" cy="627"/>
                    </a:xfrm>
                    <a:custGeom>
                      <a:avLst/>
                      <a:gdLst>
                        <a:gd name="T0" fmla="*/ 65 w 121"/>
                        <a:gd name="T1" fmla="*/ 0 h 627"/>
                        <a:gd name="T2" fmla="*/ 78 w 121"/>
                        <a:gd name="T3" fmla="*/ 30 h 627"/>
                        <a:gd name="T4" fmla="*/ 89 w 121"/>
                        <a:gd name="T5" fmla="*/ 50 h 627"/>
                        <a:gd name="T6" fmla="*/ 109 w 121"/>
                        <a:gd name="T7" fmla="*/ 79 h 627"/>
                        <a:gd name="T8" fmla="*/ 113 w 121"/>
                        <a:gd name="T9" fmla="*/ 106 h 627"/>
                        <a:gd name="T10" fmla="*/ 118 w 121"/>
                        <a:gd name="T11" fmla="*/ 142 h 627"/>
                        <a:gd name="T12" fmla="*/ 118 w 121"/>
                        <a:gd name="T13" fmla="*/ 185 h 627"/>
                        <a:gd name="T14" fmla="*/ 120 w 121"/>
                        <a:gd name="T15" fmla="*/ 212 h 627"/>
                        <a:gd name="T16" fmla="*/ 118 w 121"/>
                        <a:gd name="T17" fmla="*/ 243 h 627"/>
                        <a:gd name="T18" fmla="*/ 113 w 121"/>
                        <a:gd name="T19" fmla="*/ 284 h 627"/>
                        <a:gd name="T20" fmla="*/ 109 w 121"/>
                        <a:gd name="T21" fmla="*/ 316 h 627"/>
                        <a:gd name="T22" fmla="*/ 100 w 121"/>
                        <a:gd name="T23" fmla="*/ 370 h 627"/>
                        <a:gd name="T24" fmla="*/ 92 w 121"/>
                        <a:gd name="T25" fmla="*/ 398 h 627"/>
                        <a:gd name="T26" fmla="*/ 77 w 121"/>
                        <a:gd name="T27" fmla="*/ 432 h 627"/>
                        <a:gd name="T28" fmla="*/ 57 w 121"/>
                        <a:gd name="T29" fmla="*/ 471 h 627"/>
                        <a:gd name="T30" fmla="*/ 41 w 121"/>
                        <a:gd name="T31" fmla="*/ 506 h 627"/>
                        <a:gd name="T32" fmla="*/ 24 w 121"/>
                        <a:gd name="T33" fmla="*/ 540 h 627"/>
                        <a:gd name="T34" fmla="*/ 10 w 121"/>
                        <a:gd name="T35" fmla="*/ 569 h 627"/>
                        <a:gd name="T36" fmla="*/ 0 w 121"/>
                        <a:gd name="T37" fmla="*/ 626 h 627"/>
                        <a:gd name="T38" fmla="*/ 6 w 121"/>
                        <a:gd name="T39" fmla="*/ 569 h 627"/>
                        <a:gd name="T40" fmla="*/ 10 w 121"/>
                        <a:gd name="T41" fmla="*/ 529 h 627"/>
                        <a:gd name="T42" fmla="*/ 13 w 121"/>
                        <a:gd name="T43" fmla="*/ 492 h 627"/>
                        <a:gd name="T44" fmla="*/ 16 w 121"/>
                        <a:gd name="T45" fmla="*/ 454 h 627"/>
                        <a:gd name="T46" fmla="*/ 22 w 121"/>
                        <a:gd name="T47" fmla="*/ 405 h 627"/>
                        <a:gd name="T48" fmla="*/ 31 w 121"/>
                        <a:gd name="T49" fmla="*/ 370 h 627"/>
                        <a:gd name="T50" fmla="*/ 41 w 121"/>
                        <a:gd name="T51" fmla="*/ 336 h 627"/>
                        <a:gd name="T52" fmla="*/ 50 w 121"/>
                        <a:gd name="T53" fmla="*/ 303 h 627"/>
                        <a:gd name="T54" fmla="*/ 57 w 121"/>
                        <a:gd name="T55" fmla="*/ 270 h 627"/>
                        <a:gd name="T56" fmla="*/ 65 w 121"/>
                        <a:gd name="T57" fmla="*/ 235 h 627"/>
                        <a:gd name="T58" fmla="*/ 69 w 121"/>
                        <a:gd name="T59" fmla="*/ 200 h 627"/>
                        <a:gd name="T60" fmla="*/ 72 w 121"/>
                        <a:gd name="T61" fmla="*/ 171 h 627"/>
                        <a:gd name="T62" fmla="*/ 75 w 121"/>
                        <a:gd name="T63" fmla="*/ 137 h 627"/>
                        <a:gd name="T64" fmla="*/ 75 w 121"/>
                        <a:gd name="T65" fmla="*/ 98 h 627"/>
                        <a:gd name="T66" fmla="*/ 75 w 121"/>
                        <a:gd name="T67" fmla="*/ 50 h 627"/>
                        <a:gd name="T68" fmla="*/ 71 w 121"/>
                        <a:gd name="T69" fmla="*/ 28 h 627"/>
                        <a:gd name="T70" fmla="*/ 65 w 121"/>
                        <a:gd name="T71" fmla="*/ 0 h 6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1"/>
                        <a:gd name="T109" fmla="*/ 0 h 627"/>
                        <a:gd name="T110" fmla="*/ 0 w 121"/>
                        <a:gd name="T111" fmla="*/ 0 h 6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1" h="627">
                          <a:moveTo>
                            <a:pt x="65" y="0"/>
                          </a:moveTo>
                          <a:lnTo>
                            <a:pt x="78" y="30"/>
                          </a:lnTo>
                          <a:lnTo>
                            <a:pt x="89" y="50"/>
                          </a:lnTo>
                          <a:lnTo>
                            <a:pt x="109" y="79"/>
                          </a:lnTo>
                          <a:lnTo>
                            <a:pt x="113" y="106"/>
                          </a:lnTo>
                          <a:lnTo>
                            <a:pt x="118" y="142"/>
                          </a:lnTo>
                          <a:lnTo>
                            <a:pt x="118" y="185"/>
                          </a:lnTo>
                          <a:lnTo>
                            <a:pt x="120" y="212"/>
                          </a:lnTo>
                          <a:lnTo>
                            <a:pt x="118" y="243"/>
                          </a:lnTo>
                          <a:lnTo>
                            <a:pt x="113" y="284"/>
                          </a:lnTo>
                          <a:lnTo>
                            <a:pt x="109" y="316"/>
                          </a:lnTo>
                          <a:lnTo>
                            <a:pt x="100" y="370"/>
                          </a:lnTo>
                          <a:lnTo>
                            <a:pt x="92" y="398"/>
                          </a:lnTo>
                          <a:lnTo>
                            <a:pt x="77" y="432"/>
                          </a:lnTo>
                          <a:lnTo>
                            <a:pt x="57" y="471"/>
                          </a:lnTo>
                          <a:lnTo>
                            <a:pt x="41" y="506"/>
                          </a:lnTo>
                          <a:lnTo>
                            <a:pt x="24" y="540"/>
                          </a:lnTo>
                          <a:lnTo>
                            <a:pt x="10" y="569"/>
                          </a:lnTo>
                          <a:lnTo>
                            <a:pt x="0" y="626"/>
                          </a:lnTo>
                          <a:lnTo>
                            <a:pt x="6" y="569"/>
                          </a:lnTo>
                          <a:lnTo>
                            <a:pt x="10" y="529"/>
                          </a:lnTo>
                          <a:lnTo>
                            <a:pt x="13" y="492"/>
                          </a:lnTo>
                          <a:lnTo>
                            <a:pt x="16" y="454"/>
                          </a:lnTo>
                          <a:lnTo>
                            <a:pt x="22" y="405"/>
                          </a:lnTo>
                          <a:lnTo>
                            <a:pt x="31" y="370"/>
                          </a:lnTo>
                          <a:lnTo>
                            <a:pt x="41" y="336"/>
                          </a:lnTo>
                          <a:lnTo>
                            <a:pt x="50" y="303"/>
                          </a:lnTo>
                          <a:lnTo>
                            <a:pt x="57" y="270"/>
                          </a:lnTo>
                          <a:lnTo>
                            <a:pt x="65" y="235"/>
                          </a:lnTo>
                          <a:lnTo>
                            <a:pt x="69" y="200"/>
                          </a:lnTo>
                          <a:lnTo>
                            <a:pt x="72" y="171"/>
                          </a:lnTo>
                          <a:lnTo>
                            <a:pt x="75" y="137"/>
                          </a:lnTo>
                          <a:lnTo>
                            <a:pt x="75" y="98"/>
                          </a:lnTo>
                          <a:lnTo>
                            <a:pt x="75" y="50"/>
                          </a:lnTo>
                          <a:lnTo>
                            <a:pt x="71" y="28"/>
                          </a:lnTo>
                          <a:lnTo>
                            <a:pt x="65" y="0"/>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3" name="Form 51">
                      <a:extLst>
                        <a:ext uri="{FF2B5EF4-FFF2-40B4-BE49-F238E27FC236}">
                          <a16:creationId xmlns:a16="http://schemas.microsoft.com/office/drawing/2014/main" id="{489676C5-B08D-4BB3-96B4-857728C479F8}"/>
                        </a:ext>
                      </a:extLst>
                    </p:cNvPr>
                    <p:cNvSpPr>
                      <a:spLocks/>
                    </p:cNvSpPr>
                    <p:nvPr/>
                  </p:nvSpPr>
                  <p:spPr bwMode="ltGray">
                    <a:xfrm>
                      <a:off x="4104" y="2469"/>
                      <a:ext cx="538" cy="159"/>
                    </a:xfrm>
                    <a:custGeom>
                      <a:avLst/>
                      <a:gdLst>
                        <a:gd name="T0" fmla="*/ 537 w 538"/>
                        <a:gd name="T1" fmla="*/ 158 h 159"/>
                        <a:gd name="T2" fmla="*/ 527 w 538"/>
                        <a:gd name="T3" fmla="*/ 131 h 159"/>
                        <a:gd name="T4" fmla="*/ 515 w 538"/>
                        <a:gd name="T5" fmla="*/ 105 h 159"/>
                        <a:gd name="T6" fmla="*/ 506 w 538"/>
                        <a:gd name="T7" fmla="*/ 102 h 159"/>
                        <a:gd name="T8" fmla="*/ 484 w 538"/>
                        <a:gd name="T9" fmla="*/ 94 h 159"/>
                        <a:gd name="T10" fmla="*/ 463 w 538"/>
                        <a:gd name="T11" fmla="*/ 88 h 159"/>
                        <a:gd name="T12" fmla="*/ 443 w 538"/>
                        <a:gd name="T13" fmla="*/ 94 h 159"/>
                        <a:gd name="T14" fmla="*/ 419 w 538"/>
                        <a:gd name="T15" fmla="*/ 98 h 159"/>
                        <a:gd name="T16" fmla="*/ 390 w 538"/>
                        <a:gd name="T17" fmla="*/ 86 h 159"/>
                        <a:gd name="T18" fmla="*/ 353 w 538"/>
                        <a:gd name="T19" fmla="*/ 73 h 159"/>
                        <a:gd name="T20" fmla="*/ 318 w 538"/>
                        <a:gd name="T21" fmla="*/ 59 h 159"/>
                        <a:gd name="T22" fmla="*/ 293 w 538"/>
                        <a:gd name="T23" fmla="*/ 52 h 159"/>
                        <a:gd name="T24" fmla="*/ 253 w 538"/>
                        <a:gd name="T25" fmla="*/ 40 h 159"/>
                        <a:gd name="T26" fmla="*/ 214 w 538"/>
                        <a:gd name="T27" fmla="*/ 26 h 159"/>
                        <a:gd name="T28" fmla="*/ 174 w 538"/>
                        <a:gd name="T29" fmla="*/ 15 h 159"/>
                        <a:gd name="T30" fmla="*/ 134 w 538"/>
                        <a:gd name="T31" fmla="*/ 5 h 159"/>
                        <a:gd name="T32" fmla="*/ 90 w 538"/>
                        <a:gd name="T33" fmla="*/ 1 h 159"/>
                        <a:gd name="T34" fmla="*/ 50 w 538"/>
                        <a:gd name="T35" fmla="*/ 0 h 159"/>
                        <a:gd name="T36" fmla="*/ 39 w 538"/>
                        <a:gd name="T37" fmla="*/ 3 h 159"/>
                        <a:gd name="T38" fmla="*/ 24 w 538"/>
                        <a:gd name="T39" fmla="*/ 13 h 159"/>
                        <a:gd name="T40" fmla="*/ 10 w 538"/>
                        <a:gd name="T41" fmla="*/ 25 h 159"/>
                        <a:gd name="T42" fmla="*/ 0 w 538"/>
                        <a:gd name="T43" fmla="*/ 34 h 159"/>
                        <a:gd name="T44" fmla="*/ 18 w 538"/>
                        <a:gd name="T45" fmla="*/ 36 h 159"/>
                        <a:gd name="T46" fmla="*/ 39 w 538"/>
                        <a:gd name="T47" fmla="*/ 38 h 159"/>
                        <a:gd name="T48" fmla="*/ 59 w 538"/>
                        <a:gd name="T49" fmla="*/ 40 h 159"/>
                        <a:gd name="T50" fmla="*/ 74 w 538"/>
                        <a:gd name="T51" fmla="*/ 38 h 159"/>
                        <a:gd name="T52" fmla="*/ 94 w 538"/>
                        <a:gd name="T53" fmla="*/ 36 h 159"/>
                        <a:gd name="T54" fmla="*/ 123 w 538"/>
                        <a:gd name="T55" fmla="*/ 34 h 159"/>
                        <a:gd name="T56" fmla="*/ 162 w 538"/>
                        <a:gd name="T57" fmla="*/ 36 h 159"/>
                        <a:gd name="T58" fmla="*/ 195 w 538"/>
                        <a:gd name="T59" fmla="*/ 40 h 159"/>
                        <a:gd name="T60" fmla="*/ 226 w 538"/>
                        <a:gd name="T61" fmla="*/ 46 h 159"/>
                        <a:gd name="T62" fmla="*/ 257 w 538"/>
                        <a:gd name="T63" fmla="*/ 52 h 159"/>
                        <a:gd name="T64" fmla="*/ 289 w 538"/>
                        <a:gd name="T65" fmla="*/ 53 h 159"/>
                        <a:gd name="T66" fmla="*/ 315 w 538"/>
                        <a:gd name="T67" fmla="*/ 63 h 159"/>
                        <a:gd name="T68" fmla="*/ 342 w 538"/>
                        <a:gd name="T69" fmla="*/ 75 h 159"/>
                        <a:gd name="T70" fmla="*/ 367 w 538"/>
                        <a:gd name="T71" fmla="*/ 88 h 159"/>
                        <a:gd name="T72" fmla="*/ 396 w 538"/>
                        <a:gd name="T73" fmla="*/ 102 h 159"/>
                        <a:gd name="T74" fmla="*/ 408 w 538"/>
                        <a:gd name="T75" fmla="*/ 104 h 159"/>
                        <a:gd name="T76" fmla="*/ 422 w 538"/>
                        <a:gd name="T77" fmla="*/ 102 h 159"/>
                        <a:gd name="T78" fmla="*/ 442 w 538"/>
                        <a:gd name="T79" fmla="*/ 111 h 159"/>
                        <a:gd name="T80" fmla="*/ 463 w 538"/>
                        <a:gd name="T81" fmla="*/ 121 h 159"/>
                        <a:gd name="T82" fmla="*/ 483 w 538"/>
                        <a:gd name="T83" fmla="*/ 131 h 159"/>
                        <a:gd name="T84" fmla="*/ 510 w 538"/>
                        <a:gd name="T85" fmla="*/ 144 h 159"/>
                        <a:gd name="T86" fmla="*/ 527 w 538"/>
                        <a:gd name="T87" fmla="*/ 152 h 159"/>
                        <a:gd name="T88" fmla="*/ 537 w 538"/>
                        <a:gd name="T89" fmla="*/ 158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8"/>
                        <a:gd name="T136" fmla="*/ 0 h 159"/>
                        <a:gd name="T137" fmla="*/ 0 w 538"/>
                        <a:gd name="T138" fmla="*/ 0 h 1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8" h="159">
                          <a:moveTo>
                            <a:pt x="537" y="158"/>
                          </a:moveTo>
                          <a:lnTo>
                            <a:pt x="527" y="131"/>
                          </a:lnTo>
                          <a:lnTo>
                            <a:pt x="515" y="105"/>
                          </a:lnTo>
                          <a:lnTo>
                            <a:pt x="506" y="102"/>
                          </a:lnTo>
                          <a:lnTo>
                            <a:pt x="484" y="94"/>
                          </a:lnTo>
                          <a:lnTo>
                            <a:pt x="463" y="88"/>
                          </a:lnTo>
                          <a:lnTo>
                            <a:pt x="443" y="94"/>
                          </a:lnTo>
                          <a:lnTo>
                            <a:pt x="419" y="98"/>
                          </a:lnTo>
                          <a:lnTo>
                            <a:pt x="390" y="86"/>
                          </a:lnTo>
                          <a:lnTo>
                            <a:pt x="353" y="73"/>
                          </a:lnTo>
                          <a:lnTo>
                            <a:pt x="318" y="59"/>
                          </a:lnTo>
                          <a:lnTo>
                            <a:pt x="293" y="52"/>
                          </a:lnTo>
                          <a:lnTo>
                            <a:pt x="253" y="40"/>
                          </a:lnTo>
                          <a:lnTo>
                            <a:pt x="214" y="26"/>
                          </a:lnTo>
                          <a:lnTo>
                            <a:pt x="174" y="15"/>
                          </a:lnTo>
                          <a:lnTo>
                            <a:pt x="134" y="5"/>
                          </a:lnTo>
                          <a:lnTo>
                            <a:pt x="90" y="1"/>
                          </a:lnTo>
                          <a:lnTo>
                            <a:pt x="50" y="0"/>
                          </a:lnTo>
                          <a:lnTo>
                            <a:pt x="39" y="3"/>
                          </a:lnTo>
                          <a:lnTo>
                            <a:pt x="24" y="13"/>
                          </a:lnTo>
                          <a:lnTo>
                            <a:pt x="10" y="25"/>
                          </a:lnTo>
                          <a:lnTo>
                            <a:pt x="0" y="34"/>
                          </a:lnTo>
                          <a:lnTo>
                            <a:pt x="18" y="36"/>
                          </a:lnTo>
                          <a:lnTo>
                            <a:pt x="39" y="38"/>
                          </a:lnTo>
                          <a:lnTo>
                            <a:pt x="59" y="40"/>
                          </a:lnTo>
                          <a:lnTo>
                            <a:pt x="74" y="38"/>
                          </a:lnTo>
                          <a:lnTo>
                            <a:pt x="94" y="36"/>
                          </a:lnTo>
                          <a:lnTo>
                            <a:pt x="123" y="34"/>
                          </a:lnTo>
                          <a:lnTo>
                            <a:pt x="162" y="36"/>
                          </a:lnTo>
                          <a:lnTo>
                            <a:pt x="195" y="40"/>
                          </a:lnTo>
                          <a:lnTo>
                            <a:pt x="226" y="46"/>
                          </a:lnTo>
                          <a:lnTo>
                            <a:pt x="257" y="52"/>
                          </a:lnTo>
                          <a:lnTo>
                            <a:pt x="289" y="53"/>
                          </a:lnTo>
                          <a:lnTo>
                            <a:pt x="315" y="63"/>
                          </a:lnTo>
                          <a:lnTo>
                            <a:pt x="342" y="75"/>
                          </a:lnTo>
                          <a:lnTo>
                            <a:pt x="367" y="88"/>
                          </a:lnTo>
                          <a:lnTo>
                            <a:pt x="396" y="102"/>
                          </a:lnTo>
                          <a:lnTo>
                            <a:pt x="408" y="104"/>
                          </a:lnTo>
                          <a:lnTo>
                            <a:pt x="422" y="102"/>
                          </a:lnTo>
                          <a:lnTo>
                            <a:pt x="442" y="111"/>
                          </a:lnTo>
                          <a:lnTo>
                            <a:pt x="463" y="121"/>
                          </a:lnTo>
                          <a:lnTo>
                            <a:pt x="483" y="131"/>
                          </a:lnTo>
                          <a:lnTo>
                            <a:pt x="510" y="144"/>
                          </a:lnTo>
                          <a:lnTo>
                            <a:pt x="527" y="152"/>
                          </a:lnTo>
                          <a:lnTo>
                            <a:pt x="537" y="158"/>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4" name="Form 52">
                      <a:extLst>
                        <a:ext uri="{FF2B5EF4-FFF2-40B4-BE49-F238E27FC236}">
                          <a16:creationId xmlns:a16="http://schemas.microsoft.com/office/drawing/2014/main" id="{C1980A1D-2843-4563-B8A4-89B71E1641F9}"/>
                        </a:ext>
                      </a:extLst>
                    </p:cNvPr>
                    <p:cNvSpPr>
                      <a:spLocks/>
                    </p:cNvSpPr>
                    <p:nvPr/>
                  </p:nvSpPr>
                  <p:spPr bwMode="ltGray">
                    <a:xfrm>
                      <a:off x="4080" y="2563"/>
                      <a:ext cx="558" cy="67"/>
                    </a:xfrm>
                    <a:custGeom>
                      <a:avLst/>
                      <a:gdLst>
                        <a:gd name="T0" fmla="*/ 557 w 558"/>
                        <a:gd name="T1" fmla="*/ 66 h 67"/>
                        <a:gd name="T2" fmla="*/ 543 w 558"/>
                        <a:gd name="T3" fmla="*/ 60 h 67"/>
                        <a:gd name="T4" fmla="*/ 527 w 558"/>
                        <a:gd name="T5" fmla="*/ 52 h 67"/>
                        <a:gd name="T6" fmla="*/ 509 w 558"/>
                        <a:gd name="T7" fmla="*/ 46 h 67"/>
                        <a:gd name="T8" fmla="*/ 494 w 558"/>
                        <a:gd name="T9" fmla="*/ 40 h 67"/>
                        <a:gd name="T10" fmla="*/ 472 w 558"/>
                        <a:gd name="T11" fmla="*/ 33 h 67"/>
                        <a:gd name="T12" fmla="*/ 448 w 558"/>
                        <a:gd name="T13" fmla="*/ 21 h 67"/>
                        <a:gd name="T14" fmla="*/ 426 w 558"/>
                        <a:gd name="T15" fmla="*/ 9 h 67"/>
                        <a:gd name="T16" fmla="*/ 405 w 558"/>
                        <a:gd name="T17" fmla="*/ 9 h 67"/>
                        <a:gd name="T18" fmla="*/ 382 w 558"/>
                        <a:gd name="T19" fmla="*/ 13 h 67"/>
                        <a:gd name="T20" fmla="*/ 350 w 558"/>
                        <a:gd name="T21" fmla="*/ 17 h 67"/>
                        <a:gd name="T22" fmla="*/ 336 w 558"/>
                        <a:gd name="T23" fmla="*/ 17 h 67"/>
                        <a:gd name="T24" fmla="*/ 295 w 558"/>
                        <a:gd name="T25" fmla="*/ 11 h 67"/>
                        <a:gd name="T26" fmla="*/ 249 w 558"/>
                        <a:gd name="T27" fmla="*/ 5 h 67"/>
                        <a:gd name="T28" fmla="*/ 218 w 558"/>
                        <a:gd name="T29" fmla="*/ 1 h 67"/>
                        <a:gd name="T30" fmla="*/ 180 w 558"/>
                        <a:gd name="T31" fmla="*/ 0 h 67"/>
                        <a:gd name="T32" fmla="*/ 139 w 558"/>
                        <a:gd name="T33" fmla="*/ 1 h 67"/>
                        <a:gd name="T34" fmla="*/ 116 w 558"/>
                        <a:gd name="T35" fmla="*/ 5 h 67"/>
                        <a:gd name="T36" fmla="*/ 85 w 558"/>
                        <a:gd name="T37" fmla="*/ 7 h 67"/>
                        <a:gd name="T38" fmla="*/ 59 w 558"/>
                        <a:gd name="T39" fmla="*/ 11 h 67"/>
                        <a:gd name="T40" fmla="*/ 30 w 558"/>
                        <a:gd name="T41" fmla="*/ 15 h 67"/>
                        <a:gd name="T42" fmla="*/ 27 w 558"/>
                        <a:gd name="T43" fmla="*/ 29 h 67"/>
                        <a:gd name="T44" fmla="*/ 21 w 558"/>
                        <a:gd name="T45" fmla="*/ 38 h 67"/>
                        <a:gd name="T46" fmla="*/ 13 w 558"/>
                        <a:gd name="T47" fmla="*/ 50 h 67"/>
                        <a:gd name="T48" fmla="*/ 0 w 558"/>
                        <a:gd name="T49" fmla="*/ 58 h 67"/>
                        <a:gd name="T50" fmla="*/ 22 w 558"/>
                        <a:gd name="T51" fmla="*/ 52 h 67"/>
                        <a:gd name="T52" fmla="*/ 48 w 558"/>
                        <a:gd name="T53" fmla="*/ 48 h 67"/>
                        <a:gd name="T54" fmla="*/ 70 w 558"/>
                        <a:gd name="T55" fmla="*/ 42 h 67"/>
                        <a:gd name="T56" fmla="*/ 94 w 558"/>
                        <a:gd name="T57" fmla="*/ 38 h 67"/>
                        <a:gd name="T58" fmla="*/ 119 w 558"/>
                        <a:gd name="T59" fmla="*/ 34 h 67"/>
                        <a:gd name="T60" fmla="*/ 159 w 558"/>
                        <a:gd name="T61" fmla="*/ 33 h 67"/>
                        <a:gd name="T62" fmla="*/ 203 w 558"/>
                        <a:gd name="T63" fmla="*/ 29 h 67"/>
                        <a:gd name="T64" fmla="*/ 250 w 558"/>
                        <a:gd name="T65" fmla="*/ 27 h 67"/>
                        <a:gd name="T66" fmla="*/ 299 w 558"/>
                        <a:gd name="T67" fmla="*/ 23 h 67"/>
                        <a:gd name="T68" fmla="*/ 344 w 558"/>
                        <a:gd name="T69" fmla="*/ 21 h 67"/>
                        <a:gd name="T70" fmla="*/ 382 w 558"/>
                        <a:gd name="T71" fmla="*/ 25 h 67"/>
                        <a:gd name="T72" fmla="*/ 410 w 558"/>
                        <a:gd name="T73" fmla="*/ 33 h 67"/>
                        <a:gd name="T74" fmla="*/ 439 w 558"/>
                        <a:gd name="T75" fmla="*/ 40 h 67"/>
                        <a:gd name="T76" fmla="*/ 469 w 558"/>
                        <a:gd name="T77" fmla="*/ 48 h 67"/>
                        <a:gd name="T78" fmla="*/ 503 w 558"/>
                        <a:gd name="T79" fmla="*/ 58 h 67"/>
                        <a:gd name="T80" fmla="*/ 529 w 558"/>
                        <a:gd name="T81" fmla="*/ 62 h 67"/>
                        <a:gd name="T82" fmla="*/ 557 w 558"/>
                        <a:gd name="T83" fmla="*/ 66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8"/>
                        <a:gd name="T127" fmla="*/ 0 h 67"/>
                        <a:gd name="T128" fmla="*/ 0 w 558"/>
                        <a:gd name="T129" fmla="*/ 0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8" h="67">
                          <a:moveTo>
                            <a:pt x="557" y="66"/>
                          </a:moveTo>
                          <a:lnTo>
                            <a:pt x="543" y="60"/>
                          </a:lnTo>
                          <a:lnTo>
                            <a:pt x="527" y="52"/>
                          </a:lnTo>
                          <a:lnTo>
                            <a:pt x="509" y="46"/>
                          </a:lnTo>
                          <a:lnTo>
                            <a:pt x="494" y="40"/>
                          </a:lnTo>
                          <a:lnTo>
                            <a:pt x="472" y="33"/>
                          </a:lnTo>
                          <a:lnTo>
                            <a:pt x="448" y="21"/>
                          </a:lnTo>
                          <a:lnTo>
                            <a:pt x="426" y="9"/>
                          </a:lnTo>
                          <a:lnTo>
                            <a:pt x="405" y="9"/>
                          </a:lnTo>
                          <a:lnTo>
                            <a:pt x="382" y="13"/>
                          </a:lnTo>
                          <a:lnTo>
                            <a:pt x="350" y="17"/>
                          </a:lnTo>
                          <a:lnTo>
                            <a:pt x="336" y="17"/>
                          </a:lnTo>
                          <a:lnTo>
                            <a:pt x="295" y="11"/>
                          </a:lnTo>
                          <a:lnTo>
                            <a:pt x="249" y="5"/>
                          </a:lnTo>
                          <a:lnTo>
                            <a:pt x="218" y="1"/>
                          </a:lnTo>
                          <a:lnTo>
                            <a:pt x="180" y="0"/>
                          </a:lnTo>
                          <a:lnTo>
                            <a:pt x="139" y="1"/>
                          </a:lnTo>
                          <a:lnTo>
                            <a:pt x="116" y="5"/>
                          </a:lnTo>
                          <a:lnTo>
                            <a:pt x="85" y="7"/>
                          </a:lnTo>
                          <a:lnTo>
                            <a:pt x="59" y="11"/>
                          </a:lnTo>
                          <a:lnTo>
                            <a:pt x="30" y="15"/>
                          </a:lnTo>
                          <a:lnTo>
                            <a:pt x="27" y="29"/>
                          </a:lnTo>
                          <a:lnTo>
                            <a:pt x="21" y="38"/>
                          </a:lnTo>
                          <a:lnTo>
                            <a:pt x="13" y="50"/>
                          </a:lnTo>
                          <a:lnTo>
                            <a:pt x="0" y="58"/>
                          </a:lnTo>
                          <a:lnTo>
                            <a:pt x="22" y="52"/>
                          </a:lnTo>
                          <a:lnTo>
                            <a:pt x="48" y="48"/>
                          </a:lnTo>
                          <a:lnTo>
                            <a:pt x="70" y="42"/>
                          </a:lnTo>
                          <a:lnTo>
                            <a:pt x="94" y="38"/>
                          </a:lnTo>
                          <a:lnTo>
                            <a:pt x="119" y="34"/>
                          </a:lnTo>
                          <a:lnTo>
                            <a:pt x="159" y="33"/>
                          </a:lnTo>
                          <a:lnTo>
                            <a:pt x="203" y="29"/>
                          </a:lnTo>
                          <a:lnTo>
                            <a:pt x="250" y="27"/>
                          </a:lnTo>
                          <a:lnTo>
                            <a:pt x="299" y="23"/>
                          </a:lnTo>
                          <a:lnTo>
                            <a:pt x="344" y="21"/>
                          </a:lnTo>
                          <a:lnTo>
                            <a:pt x="382" y="25"/>
                          </a:lnTo>
                          <a:lnTo>
                            <a:pt x="410" y="33"/>
                          </a:lnTo>
                          <a:lnTo>
                            <a:pt x="439" y="40"/>
                          </a:lnTo>
                          <a:lnTo>
                            <a:pt x="469" y="48"/>
                          </a:lnTo>
                          <a:lnTo>
                            <a:pt x="503" y="58"/>
                          </a:lnTo>
                          <a:lnTo>
                            <a:pt x="529" y="62"/>
                          </a:lnTo>
                          <a:lnTo>
                            <a:pt x="557" y="66"/>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grpSp>
          <p:sp>
            <p:nvSpPr>
              <p:cNvPr id="14" name="Form 42">
                <a:extLst>
                  <a:ext uri="{FF2B5EF4-FFF2-40B4-BE49-F238E27FC236}">
                    <a16:creationId xmlns:a16="http://schemas.microsoft.com/office/drawing/2014/main" id="{FB383CAA-5D7A-4D79-85D8-3F010A9C60CA}"/>
                  </a:ext>
                </a:extLst>
              </p:cNvPr>
              <p:cNvSpPr>
                <a:spLocks/>
              </p:cNvSpPr>
              <p:nvPr/>
            </p:nvSpPr>
            <p:spPr bwMode="ltGray">
              <a:xfrm>
                <a:off x="5284" y="2832"/>
                <a:ext cx="497" cy="783"/>
              </a:xfrm>
              <a:custGeom>
                <a:avLst/>
                <a:gdLst>
                  <a:gd name="T0" fmla="*/ 294 w 497"/>
                  <a:gd name="T1" fmla="*/ 246 h 783"/>
                  <a:gd name="T2" fmla="*/ 279 w 497"/>
                  <a:gd name="T3" fmla="*/ 271 h 783"/>
                  <a:gd name="T4" fmla="*/ 190 w 497"/>
                  <a:gd name="T5" fmla="*/ 229 h 783"/>
                  <a:gd name="T6" fmla="*/ 99 w 497"/>
                  <a:gd name="T7" fmla="*/ 163 h 783"/>
                  <a:gd name="T8" fmla="*/ 59 w 497"/>
                  <a:gd name="T9" fmla="*/ 92 h 783"/>
                  <a:gd name="T10" fmla="*/ 82 w 497"/>
                  <a:gd name="T11" fmla="*/ 154 h 783"/>
                  <a:gd name="T12" fmla="*/ 152 w 497"/>
                  <a:gd name="T13" fmla="*/ 218 h 783"/>
                  <a:gd name="T14" fmla="*/ 228 w 497"/>
                  <a:gd name="T15" fmla="*/ 278 h 783"/>
                  <a:gd name="T16" fmla="*/ 303 w 497"/>
                  <a:gd name="T17" fmla="*/ 319 h 783"/>
                  <a:gd name="T18" fmla="*/ 272 w 497"/>
                  <a:gd name="T19" fmla="*/ 356 h 783"/>
                  <a:gd name="T20" fmla="*/ 205 w 497"/>
                  <a:gd name="T21" fmla="*/ 363 h 783"/>
                  <a:gd name="T22" fmla="*/ 118 w 497"/>
                  <a:gd name="T23" fmla="*/ 376 h 783"/>
                  <a:gd name="T24" fmla="*/ 48 w 497"/>
                  <a:gd name="T25" fmla="*/ 410 h 783"/>
                  <a:gd name="T26" fmla="*/ 24 w 497"/>
                  <a:gd name="T27" fmla="*/ 431 h 783"/>
                  <a:gd name="T28" fmla="*/ 96 w 497"/>
                  <a:gd name="T29" fmla="*/ 410 h 783"/>
                  <a:gd name="T30" fmla="*/ 192 w 497"/>
                  <a:gd name="T31" fmla="*/ 399 h 783"/>
                  <a:gd name="T32" fmla="*/ 281 w 497"/>
                  <a:gd name="T33" fmla="*/ 391 h 783"/>
                  <a:gd name="T34" fmla="*/ 329 w 497"/>
                  <a:gd name="T35" fmla="*/ 408 h 783"/>
                  <a:gd name="T36" fmla="*/ 320 w 497"/>
                  <a:gd name="T37" fmla="*/ 499 h 783"/>
                  <a:gd name="T38" fmla="*/ 321 w 497"/>
                  <a:gd name="T39" fmla="*/ 616 h 783"/>
                  <a:gd name="T40" fmla="*/ 349 w 497"/>
                  <a:gd name="T41" fmla="*/ 710 h 783"/>
                  <a:gd name="T42" fmla="*/ 409 w 497"/>
                  <a:gd name="T43" fmla="*/ 782 h 783"/>
                  <a:gd name="T44" fmla="*/ 401 w 497"/>
                  <a:gd name="T45" fmla="*/ 695 h 783"/>
                  <a:gd name="T46" fmla="*/ 381 w 497"/>
                  <a:gd name="T47" fmla="*/ 600 h 783"/>
                  <a:gd name="T48" fmla="*/ 369 w 497"/>
                  <a:gd name="T49" fmla="*/ 478 h 783"/>
                  <a:gd name="T50" fmla="*/ 375 w 497"/>
                  <a:gd name="T51" fmla="*/ 397 h 783"/>
                  <a:gd name="T52" fmla="*/ 405 w 497"/>
                  <a:gd name="T53" fmla="*/ 444 h 783"/>
                  <a:gd name="T54" fmla="*/ 421 w 497"/>
                  <a:gd name="T55" fmla="*/ 547 h 783"/>
                  <a:gd name="T56" fmla="*/ 435 w 497"/>
                  <a:gd name="T57" fmla="*/ 653 h 783"/>
                  <a:gd name="T58" fmla="*/ 476 w 497"/>
                  <a:gd name="T59" fmla="*/ 731 h 783"/>
                  <a:gd name="T60" fmla="*/ 491 w 497"/>
                  <a:gd name="T61" fmla="*/ 731 h 783"/>
                  <a:gd name="T62" fmla="*/ 491 w 497"/>
                  <a:gd name="T63" fmla="*/ 651 h 783"/>
                  <a:gd name="T64" fmla="*/ 463 w 497"/>
                  <a:gd name="T65" fmla="*/ 576 h 783"/>
                  <a:gd name="T66" fmla="*/ 431 w 497"/>
                  <a:gd name="T67" fmla="*/ 480 h 783"/>
                  <a:gd name="T68" fmla="*/ 416 w 497"/>
                  <a:gd name="T69" fmla="*/ 410 h 783"/>
                  <a:gd name="T70" fmla="*/ 445 w 497"/>
                  <a:gd name="T71" fmla="*/ 364 h 783"/>
                  <a:gd name="T72" fmla="*/ 491 w 497"/>
                  <a:gd name="T73" fmla="*/ 370 h 783"/>
                  <a:gd name="T74" fmla="*/ 491 w 497"/>
                  <a:gd name="T75" fmla="*/ 370 h 783"/>
                  <a:gd name="T76" fmla="*/ 491 w 497"/>
                  <a:gd name="T77" fmla="*/ 370 h 783"/>
                  <a:gd name="T78" fmla="*/ 491 w 497"/>
                  <a:gd name="T79" fmla="*/ 370 h 783"/>
                  <a:gd name="T80" fmla="*/ 491 w 497"/>
                  <a:gd name="T81" fmla="*/ 370 h 783"/>
                  <a:gd name="T82" fmla="*/ 491 w 497"/>
                  <a:gd name="T83" fmla="*/ 370 h 783"/>
                  <a:gd name="T84" fmla="*/ 470 w 497"/>
                  <a:gd name="T85" fmla="*/ 323 h 783"/>
                  <a:gd name="T86" fmla="*/ 470 w 497"/>
                  <a:gd name="T87" fmla="*/ 278 h 783"/>
                  <a:gd name="T88" fmla="*/ 491 w 497"/>
                  <a:gd name="T89" fmla="*/ 210 h 783"/>
                  <a:gd name="T90" fmla="*/ 491 w 497"/>
                  <a:gd name="T91" fmla="*/ 210 h 783"/>
                  <a:gd name="T92" fmla="*/ 491 w 497"/>
                  <a:gd name="T93" fmla="*/ 210 h 783"/>
                  <a:gd name="T94" fmla="*/ 491 w 497"/>
                  <a:gd name="T95" fmla="*/ 210 h 783"/>
                  <a:gd name="T96" fmla="*/ 450 w 497"/>
                  <a:gd name="T97" fmla="*/ 245 h 783"/>
                  <a:gd name="T98" fmla="*/ 396 w 497"/>
                  <a:gd name="T99" fmla="*/ 316 h 783"/>
                  <a:gd name="T100" fmla="*/ 391 w 497"/>
                  <a:gd name="T101" fmla="*/ 262 h 783"/>
                  <a:gd name="T102" fmla="*/ 450 w 497"/>
                  <a:gd name="T103" fmla="*/ 182 h 783"/>
                  <a:gd name="T104" fmla="*/ 491 w 497"/>
                  <a:gd name="T105" fmla="*/ 130 h 783"/>
                  <a:gd name="T106" fmla="*/ 491 w 497"/>
                  <a:gd name="T107" fmla="*/ 130 h 783"/>
                  <a:gd name="T108" fmla="*/ 491 w 497"/>
                  <a:gd name="T109" fmla="*/ 96 h 783"/>
                  <a:gd name="T110" fmla="*/ 438 w 497"/>
                  <a:gd name="T111" fmla="*/ 174 h 783"/>
                  <a:gd name="T112" fmla="*/ 380 w 497"/>
                  <a:gd name="T113" fmla="*/ 278 h 783"/>
                  <a:gd name="T114" fmla="*/ 344 w 497"/>
                  <a:gd name="T115" fmla="*/ 254 h 783"/>
                  <a:gd name="T116" fmla="*/ 296 w 497"/>
                  <a:gd name="T117" fmla="*/ 175 h 783"/>
                  <a:gd name="T118" fmla="*/ 235 w 497"/>
                  <a:gd name="T119" fmla="*/ 79 h 783"/>
                  <a:gd name="T120" fmla="*/ 185 w 497"/>
                  <a:gd name="T121" fmla="*/ 13 h 783"/>
                  <a:gd name="T122" fmla="*/ 190 w 497"/>
                  <a:gd name="T123" fmla="*/ 59 h 783"/>
                  <a:gd name="T124" fmla="*/ 239 w 497"/>
                  <a:gd name="T125" fmla="*/ 154 h 7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7"/>
                  <a:gd name="T190" fmla="*/ 0 h 783"/>
                  <a:gd name="T191" fmla="*/ 0 w 497"/>
                  <a:gd name="T192" fmla="*/ 0 h 78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7" h="783">
                    <a:moveTo>
                      <a:pt x="262" y="191"/>
                    </a:moveTo>
                    <a:lnTo>
                      <a:pt x="271" y="203"/>
                    </a:lnTo>
                    <a:lnTo>
                      <a:pt x="279" y="217"/>
                    </a:lnTo>
                    <a:lnTo>
                      <a:pt x="286" y="231"/>
                    </a:lnTo>
                    <a:lnTo>
                      <a:pt x="294" y="246"/>
                    </a:lnTo>
                    <a:lnTo>
                      <a:pt x="301" y="260"/>
                    </a:lnTo>
                    <a:lnTo>
                      <a:pt x="303" y="273"/>
                    </a:lnTo>
                    <a:lnTo>
                      <a:pt x="307" y="285"/>
                    </a:lnTo>
                    <a:lnTo>
                      <a:pt x="295" y="278"/>
                    </a:lnTo>
                    <a:lnTo>
                      <a:pt x="279" y="271"/>
                    </a:lnTo>
                    <a:lnTo>
                      <a:pt x="261" y="263"/>
                    </a:lnTo>
                    <a:lnTo>
                      <a:pt x="243" y="255"/>
                    </a:lnTo>
                    <a:lnTo>
                      <a:pt x="225" y="249"/>
                    </a:lnTo>
                    <a:lnTo>
                      <a:pt x="206" y="239"/>
                    </a:lnTo>
                    <a:lnTo>
                      <a:pt x="190" y="229"/>
                    </a:lnTo>
                    <a:lnTo>
                      <a:pt x="168" y="216"/>
                    </a:lnTo>
                    <a:lnTo>
                      <a:pt x="151" y="202"/>
                    </a:lnTo>
                    <a:lnTo>
                      <a:pt x="129" y="188"/>
                    </a:lnTo>
                    <a:lnTo>
                      <a:pt x="114" y="179"/>
                    </a:lnTo>
                    <a:lnTo>
                      <a:pt x="99" y="163"/>
                    </a:lnTo>
                    <a:lnTo>
                      <a:pt x="87" y="151"/>
                    </a:lnTo>
                    <a:lnTo>
                      <a:pt x="76" y="133"/>
                    </a:lnTo>
                    <a:lnTo>
                      <a:pt x="69" y="118"/>
                    </a:lnTo>
                    <a:lnTo>
                      <a:pt x="64" y="103"/>
                    </a:lnTo>
                    <a:lnTo>
                      <a:pt x="59" y="92"/>
                    </a:lnTo>
                    <a:lnTo>
                      <a:pt x="59" y="104"/>
                    </a:lnTo>
                    <a:lnTo>
                      <a:pt x="59" y="112"/>
                    </a:lnTo>
                    <a:lnTo>
                      <a:pt x="62" y="123"/>
                    </a:lnTo>
                    <a:lnTo>
                      <a:pt x="70" y="136"/>
                    </a:lnTo>
                    <a:lnTo>
                      <a:pt x="82" y="154"/>
                    </a:lnTo>
                    <a:lnTo>
                      <a:pt x="89" y="167"/>
                    </a:lnTo>
                    <a:lnTo>
                      <a:pt x="101" y="176"/>
                    </a:lnTo>
                    <a:lnTo>
                      <a:pt x="116" y="188"/>
                    </a:lnTo>
                    <a:lnTo>
                      <a:pt x="135" y="203"/>
                    </a:lnTo>
                    <a:lnTo>
                      <a:pt x="152" y="218"/>
                    </a:lnTo>
                    <a:lnTo>
                      <a:pt x="170" y="232"/>
                    </a:lnTo>
                    <a:lnTo>
                      <a:pt x="183" y="245"/>
                    </a:lnTo>
                    <a:lnTo>
                      <a:pt x="196" y="259"/>
                    </a:lnTo>
                    <a:lnTo>
                      <a:pt x="212" y="268"/>
                    </a:lnTo>
                    <a:lnTo>
                      <a:pt x="228" y="278"/>
                    </a:lnTo>
                    <a:lnTo>
                      <a:pt x="245" y="288"/>
                    </a:lnTo>
                    <a:lnTo>
                      <a:pt x="261" y="297"/>
                    </a:lnTo>
                    <a:lnTo>
                      <a:pt x="274" y="305"/>
                    </a:lnTo>
                    <a:lnTo>
                      <a:pt x="292" y="314"/>
                    </a:lnTo>
                    <a:lnTo>
                      <a:pt x="303" y="319"/>
                    </a:lnTo>
                    <a:lnTo>
                      <a:pt x="308" y="323"/>
                    </a:lnTo>
                    <a:lnTo>
                      <a:pt x="303" y="332"/>
                    </a:lnTo>
                    <a:lnTo>
                      <a:pt x="297" y="341"/>
                    </a:lnTo>
                    <a:lnTo>
                      <a:pt x="288" y="353"/>
                    </a:lnTo>
                    <a:lnTo>
                      <a:pt x="272" y="356"/>
                    </a:lnTo>
                    <a:lnTo>
                      <a:pt x="261" y="358"/>
                    </a:lnTo>
                    <a:lnTo>
                      <a:pt x="242" y="361"/>
                    </a:lnTo>
                    <a:lnTo>
                      <a:pt x="225" y="363"/>
                    </a:lnTo>
                    <a:lnTo>
                      <a:pt x="205" y="363"/>
                    </a:lnTo>
                    <a:lnTo>
                      <a:pt x="186" y="364"/>
                    </a:lnTo>
                    <a:lnTo>
                      <a:pt x="166" y="366"/>
                    </a:lnTo>
                    <a:lnTo>
                      <a:pt x="149" y="369"/>
                    </a:lnTo>
                    <a:lnTo>
                      <a:pt x="134" y="371"/>
                    </a:lnTo>
                    <a:lnTo>
                      <a:pt x="118" y="376"/>
                    </a:lnTo>
                    <a:lnTo>
                      <a:pt x="105" y="381"/>
                    </a:lnTo>
                    <a:lnTo>
                      <a:pt x="92" y="387"/>
                    </a:lnTo>
                    <a:lnTo>
                      <a:pt x="81" y="394"/>
                    </a:lnTo>
                    <a:lnTo>
                      <a:pt x="66" y="400"/>
                    </a:lnTo>
                    <a:lnTo>
                      <a:pt x="48" y="410"/>
                    </a:lnTo>
                    <a:lnTo>
                      <a:pt x="29" y="418"/>
                    </a:lnTo>
                    <a:lnTo>
                      <a:pt x="16" y="423"/>
                    </a:lnTo>
                    <a:lnTo>
                      <a:pt x="0" y="429"/>
                    </a:lnTo>
                    <a:lnTo>
                      <a:pt x="12" y="432"/>
                    </a:lnTo>
                    <a:lnTo>
                      <a:pt x="24" y="431"/>
                    </a:lnTo>
                    <a:lnTo>
                      <a:pt x="38" y="428"/>
                    </a:lnTo>
                    <a:lnTo>
                      <a:pt x="53" y="423"/>
                    </a:lnTo>
                    <a:lnTo>
                      <a:pt x="72" y="417"/>
                    </a:lnTo>
                    <a:lnTo>
                      <a:pt x="84" y="413"/>
                    </a:lnTo>
                    <a:lnTo>
                      <a:pt x="96" y="410"/>
                    </a:lnTo>
                    <a:lnTo>
                      <a:pt x="112" y="406"/>
                    </a:lnTo>
                    <a:lnTo>
                      <a:pt x="129" y="404"/>
                    </a:lnTo>
                    <a:lnTo>
                      <a:pt x="150" y="402"/>
                    </a:lnTo>
                    <a:lnTo>
                      <a:pt x="170" y="400"/>
                    </a:lnTo>
                    <a:lnTo>
                      <a:pt x="192" y="399"/>
                    </a:lnTo>
                    <a:lnTo>
                      <a:pt x="210" y="399"/>
                    </a:lnTo>
                    <a:lnTo>
                      <a:pt x="229" y="397"/>
                    </a:lnTo>
                    <a:lnTo>
                      <a:pt x="244" y="396"/>
                    </a:lnTo>
                    <a:lnTo>
                      <a:pt x="262" y="395"/>
                    </a:lnTo>
                    <a:lnTo>
                      <a:pt x="281" y="391"/>
                    </a:lnTo>
                    <a:lnTo>
                      <a:pt x="303" y="386"/>
                    </a:lnTo>
                    <a:lnTo>
                      <a:pt x="322" y="381"/>
                    </a:lnTo>
                    <a:lnTo>
                      <a:pt x="345" y="377"/>
                    </a:lnTo>
                    <a:lnTo>
                      <a:pt x="338" y="391"/>
                    </a:lnTo>
                    <a:lnTo>
                      <a:pt x="329" y="408"/>
                    </a:lnTo>
                    <a:lnTo>
                      <a:pt x="320" y="431"/>
                    </a:lnTo>
                    <a:lnTo>
                      <a:pt x="318" y="448"/>
                    </a:lnTo>
                    <a:lnTo>
                      <a:pt x="317" y="468"/>
                    </a:lnTo>
                    <a:lnTo>
                      <a:pt x="318" y="483"/>
                    </a:lnTo>
                    <a:lnTo>
                      <a:pt x="320" y="499"/>
                    </a:lnTo>
                    <a:lnTo>
                      <a:pt x="321" y="520"/>
                    </a:lnTo>
                    <a:lnTo>
                      <a:pt x="323" y="549"/>
                    </a:lnTo>
                    <a:lnTo>
                      <a:pt x="322" y="572"/>
                    </a:lnTo>
                    <a:lnTo>
                      <a:pt x="321" y="597"/>
                    </a:lnTo>
                    <a:lnTo>
                      <a:pt x="321" y="616"/>
                    </a:lnTo>
                    <a:lnTo>
                      <a:pt x="323" y="635"/>
                    </a:lnTo>
                    <a:lnTo>
                      <a:pt x="329" y="654"/>
                    </a:lnTo>
                    <a:lnTo>
                      <a:pt x="336" y="678"/>
                    </a:lnTo>
                    <a:lnTo>
                      <a:pt x="342" y="695"/>
                    </a:lnTo>
                    <a:lnTo>
                      <a:pt x="349" y="710"/>
                    </a:lnTo>
                    <a:lnTo>
                      <a:pt x="358" y="729"/>
                    </a:lnTo>
                    <a:lnTo>
                      <a:pt x="366" y="740"/>
                    </a:lnTo>
                    <a:lnTo>
                      <a:pt x="379" y="754"/>
                    </a:lnTo>
                    <a:lnTo>
                      <a:pt x="395" y="767"/>
                    </a:lnTo>
                    <a:lnTo>
                      <a:pt x="409" y="782"/>
                    </a:lnTo>
                    <a:lnTo>
                      <a:pt x="411" y="766"/>
                    </a:lnTo>
                    <a:lnTo>
                      <a:pt x="409" y="747"/>
                    </a:lnTo>
                    <a:lnTo>
                      <a:pt x="407" y="726"/>
                    </a:lnTo>
                    <a:lnTo>
                      <a:pt x="405" y="708"/>
                    </a:lnTo>
                    <a:lnTo>
                      <a:pt x="401" y="695"/>
                    </a:lnTo>
                    <a:lnTo>
                      <a:pt x="396" y="677"/>
                    </a:lnTo>
                    <a:lnTo>
                      <a:pt x="389" y="658"/>
                    </a:lnTo>
                    <a:lnTo>
                      <a:pt x="386" y="642"/>
                    </a:lnTo>
                    <a:lnTo>
                      <a:pt x="385" y="627"/>
                    </a:lnTo>
                    <a:lnTo>
                      <a:pt x="381" y="600"/>
                    </a:lnTo>
                    <a:lnTo>
                      <a:pt x="379" y="572"/>
                    </a:lnTo>
                    <a:lnTo>
                      <a:pt x="376" y="547"/>
                    </a:lnTo>
                    <a:lnTo>
                      <a:pt x="373" y="522"/>
                    </a:lnTo>
                    <a:lnTo>
                      <a:pt x="370" y="496"/>
                    </a:lnTo>
                    <a:lnTo>
                      <a:pt x="369" y="478"/>
                    </a:lnTo>
                    <a:lnTo>
                      <a:pt x="369" y="464"/>
                    </a:lnTo>
                    <a:lnTo>
                      <a:pt x="368" y="446"/>
                    </a:lnTo>
                    <a:lnTo>
                      <a:pt x="369" y="425"/>
                    </a:lnTo>
                    <a:lnTo>
                      <a:pt x="371" y="414"/>
                    </a:lnTo>
                    <a:lnTo>
                      <a:pt x="375" y="397"/>
                    </a:lnTo>
                    <a:lnTo>
                      <a:pt x="379" y="376"/>
                    </a:lnTo>
                    <a:lnTo>
                      <a:pt x="386" y="392"/>
                    </a:lnTo>
                    <a:lnTo>
                      <a:pt x="394" y="408"/>
                    </a:lnTo>
                    <a:lnTo>
                      <a:pt x="401" y="425"/>
                    </a:lnTo>
                    <a:lnTo>
                      <a:pt x="405" y="444"/>
                    </a:lnTo>
                    <a:lnTo>
                      <a:pt x="409" y="465"/>
                    </a:lnTo>
                    <a:lnTo>
                      <a:pt x="413" y="480"/>
                    </a:lnTo>
                    <a:lnTo>
                      <a:pt x="414" y="500"/>
                    </a:lnTo>
                    <a:lnTo>
                      <a:pt x="418" y="522"/>
                    </a:lnTo>
                    <a:lnTo>
                      <a:pt x="421" y="547"/>
                    </a:lnTo>
                    <a:lnTo>
                      <a:pt x="423" y="567"/>
                    </a:lnTo>
                    <a:lnTo>
                      <a:pt x="426" y="593"/>
                    </a:lnTo>
                    <a:lnTo>
                      <a:pt x="428" y="611"/>
                    </a:lnTo>
                    <a:lnTo>
                      <a:pt x="432" y="633"/>
                    </a:lnTo>
                    <a:lnTo>
                      <a:pt x="435" y="653"/>
                    </a:lnTo>
                    <a:lnTo>
                      <a:pt x="438" y="667"/>
                    </a:lnTo>
                    <a:lnTo>
                      <a:pt x="446" y="682"/>
                    </a:lnTo>
                    <a:lnTo>
                      <a:pt x="455" y="699"/>
                    </a:lnTo>
                    <a:lnTo>
                      <a:pt x="466" y="715"/>
                    </a:lnTo>
                    <a:lnTo>
                      <a:pt x="476" y="731"/>
                    </a:lnTo>
                    <a:lnTo>
                      <a:pt x="485" y="739"/>
                    </a:lnTo>
                    <a:lnTo>
                      <a:pt x="491" y="731"/>
                    </a:lnTo>
                    <a:lnTo>
                      <a:pt x="491" y="690"/>
                    </a:lnTo>
                    <a:lnTo>
                      <a:pt x="491" y="731"/>
                    </a:lnTo>
                    <a:lnTo>
                      <a:pt x="491" y="690"/>
                    </a:lnTo>
                    <a:lnTo>
                      <a:pt x="491" y="651"/>
                    </a:lnTo>
                    <a:lnTo>
                      <a:pt x="486" y="635"/>
                    </a:lnTo>
                    <a:lnTo>
                      <a:pt x="477" y="615"/>
                    </a:lnTo>
                    <a:lnTo>
                      <a:pt x="470" y="597"/>
                    </a:lnTo>
                    <a:lnTo>
                      <a:pt x="463" y="576"/>
                    </a:lnTo>
                    <a:lnTo>
                      <a:pt x="456" y="558"/>
                    </a:lnTo>
                    <a:lnTo>
                      <a:pt x="448" y="538"/>
                    </a:lnTo>
                    <a:lnTo>
                      <a:pt x="442" y="519"/>
                    </a:lnTo>
                    <a:lnTo>
                      <a:pt x="436" y="500"/>
                    </a:lnTo>
                    <a:lnTo>
                      <a:pt x="431" y="480"/>
                    </a:lnTo>
                    <a:lnTo>
                      <a:pt x="428" y="467"/>
                    </a:lnTo>
                    <a:lnTo>
                      <a:pt x="423" y="452"/>
                    </a:lnTo>
                    <a:lnTo>
                      <a:pt x="418" y="434"/>
                    </a:lnTo>
                    <a:lnTo>
                      <a:pt x="413" y="421"/>
                    </a:lnTo>
                    <a:lnTo>
                      <a:pt x="416" y="410"/>
                    </a:lnTo>
                    <a:lnTo>
                      <a:pt x="417" y="396"/>
                    </a:lnTo>
                    <a:lnTo>
                      <a:pt x="416" y="385"/>
                    </a:lnTo>
                    <a:lnTo>
                      <a:pt x="414" y="371"/>
                    </a:lnTo>
                    <a:lnTo>
                      <a:pt x="428" y="369"/>
                    </a:lnTo>
                    <a:lnTo>
                      <a:pt x="445" y="364"/>
                    </a:lnTo>
                    <a:lnTo>
                      <a:pt x="460" y="375"/>
                    </a:lnTo>
                    <a:lnTo>
                      <a:pt x="475" y="382"/>
                    </a:lnTo>
                    <a:lnTo>
                      <a:pt x="490" y="391"/>
                    </a:lnTo>
                    <a:lnTo>
                      <a:pt x="491" y="370"/>
                    </a:lnTo>
                    <a:lnTo>
                      <a:pt x="491" y="330"/>
                    </a:lnTo>
                    <a:lnTo>
                      <a:pt x="491" y="370"/>
                    </a:lnTo>
                    <a:lnTo>
                      <a:pt x="491" y="330"/>
                    </a:lnTo>
                    <a:lnTo>
                      <a:pt x="486" y="330"/>
                    </a:lnTo>
                    <a:lnTo>
                      <a:pt x="470" y="323"/>
                    </a:lnTo>
                    <a:lnTo>
                      <a:pt x="466" y="313"/>
                    </a:lnTo>
                    <a:lnTo>
                      <a:pt x="463" y="304"/>
                    </a:lnTo>
                    <a:lnTo>
                      <a:pt x="460" y="294"/>
                    </a:lnTo>
                    <a:lnTo>
                      <a:pt x="460" y="290"/>
                    </a:lnTo>
                    <a:lnTo>
                      <a:pt x="470" y="278"/>
                    </a:lnTo>
                    <a:lnTo>
                      <a:pt x="484" y="264"/>
                    </a:lnTo>
                    <a:lnTo>
                      <a:pt x="496" y="251"/>
                    </a:lnTo>
                    <a:lnTo>
                      <a:pt x="491" y="250"/>
                    </a:lnTo>
                    <a:lnTo>
                      <a:pt x="491" y="210"/>
                    </a:lnTo>
                    <a:lnTo>
                      <a:pt x="493" y="207"/>
                    </a:lnTo>
                    <a:lnTo>
                      <a:pt x="475" y="221"/>
                    </a:lnTo>
                    <a:lnTo>
                      <a:pt x="460" y="235"/>
                    </a:lnTo>
                    <a:lnTo>
                      <a:pt x="450" y="245"/>
                    </a:lnTo>
                    <a:lnTo>
                      <a:pt x="442" y="257"/>
                    </a:lnTo>
                    <a:lnTo>
                      <a:pt x="429" y="275"/>
                    </a:lnTo>
                    <a:lnTo>
                      <a:pt x="419" y="288"/>
                    </a:lnTo>
                    <a:lnTo>
                      <a:pt x="409" y="301"/>
                    </a:lnTo>
                    <a:lnTo>
                      <a:pt x="396" y="316"/>
                    </a:lnTo>
                    <a:lnTo>
                      <a:pt x="391" y="311"/>
                    </a:lnTo>
                    <a:lnTo>
                      <a:pt x="385" y="298"/>
                    </a:lnTo>
                    <a:lnTo>
                      <a:pt x="379" y="288"/>
                    </a:lnTo>
                    <a:lnTo>
                      <a:pt x="382" y="278"/>
                    </a:lnTo>
                    <a:lnTo>
                      <a:pt x="391" y="262"/>
                    </a:lnTo>
                    <a:lnTo>
                      <a:pt x="400" y="246"/>
                    </a:lnTo>
                    <a:lnTo>
                      <a:pt x="409" y="232"/>
                    </a:lnTo>
                    <a:lnTo>
                      <a:pt x="419" y="218"/>
                    </a:lnTo>
                    <a:lnTo>
                      <a:pt x="436" y="200"/>
                    </a:lnTo>
                    <a:lnTo>
                      <a:pt x="450" y="182"/>
                    </a:lnTo>
                    <a:lnTo>
                      <a:pt x="462" y="169"/>
                    </a:lnTo>
                    <a:lnTo>
                      <a:pt x="473" y="156"/>
                    </a:lnTo>
                    <a:lnTo>
                      <a:pt x="484" y="141"/>
                    </a:lnTo>
                    <a:lnTo>
                      <a:pt x="491" y="130"/>
                    </a:lnTo>
                    <a:lnTo>
                      <a:pt x="491" y="89"/>
                    </a:lnTo>
                    <a:lnTo>
                      <a:pt x="491" y="130"/>
                    </a:lnTo>
                    <a:lnTo>
                      <a:pt x="491" y="89"/>
                    </a:lnTo>
                    <a:lnTo>
                      <a:pt x="491" y="108"/>
                    </a:lnTo>
                    <a:lnTo>
                      <a:pt x="491" y="96"/>
                    </a:lnTo>
                    <a:lnTo>
                      <a:pt x="487" y="111"/>
                    </a:lnTo>
                    <a:lnTo>
                      <a:pt x="473" y="127"/>
                    </a:lnTo>
                    <a:lnTo>
                      <a:pt x="463" y="141"/>
                    </a:lnTo>
                    <a:lnTo>
                      <a:pt x="448" y="162"/>
                    </a:lnTo>
                    <a:lnTo>
                      <a:pt x="438" y="174"/>
                    </a:lnTo>
                    <a:lnTo>
                      <a:pt x="426" y="191"/>
                    </a:lnTo>
                    <a:lnTo>
                      <a:pt x="414" y="214"/>
                    </a:lnTo>
                    <a:lnTo>
                      <a:pt x="404" y="231"/>
                    </a:lnTo>
                    <a:lnTo>
                      <a:pt x="394" y="249"/>
                    </a:lnTo>
                    <a:lnTo>
                      <a:pt x="380" y="278"/>
                    </a:lnTo>
                    <a:lnTo>
                      <a:pt x="375" y="294"/>
                    </a:lnTo>
                    <a:lnTo>
                      <a:pt x="372" y="304"/>
                    </a:lnTo>
                    <a:lnTo>
                      <a:pt x="364" y="288"/>
                    </a:lnTo>
                    <a:lnTo>
                      <a:pt x="355" y="271"/>
                    </a:lnTo>
                    <a:lnTo>
                      <a:pt x="344" y="254"/>
                    </a:lnTo>
                    <a:lnTo>
                      <a:pt x="336" y="237"/>
                    </a:lnTo>
                    <a:lnTo>
                      <a:pt x="327" y="221"/>
                    </a:lnTo>
                    <a:lnTo>
                      <a:pt x="318" y="207"/>
                    </a:lnTo>
                    <a:lnTo>
                      <a:pt x="308" y="193"/>
                    </a:lnTo>
                    <a:lnTo>
                      <a:pt x="296" y="175"/>
                    </a:lnTo>
                    <a:lnTo>
                      <a:pt x="283" y="158"/>
                    </a:lnTo>
                    <a:lnTo>
                      <a:pt x="270" y="137"/>
                    </a:lnTo>
                    <a:lnTo>
                      <a:pt x="257" y="117"/>
                    </a:lnTo>
                    <a:lnTo>
                      <a:pt x="248" y="100"/>
                    </a:lnTo>
                    <a:lnTo>
                      <a:pt x="235" y="79"/>
                    </a:lnTo>
                    <a:lnTo>
                      <a:pt x="225" y="66"/>
                    </a:lnTo>
                    <a:lnTo>
                      <a:pt x="213" y="52"/>
                    </a:lnTo>
                    <a:lnTo>
                      <a:pt x="203" y="42"/>
                    </a:lnTo>
                    <a:lnTo>
                      <a:pt x="194" y="30"/>
                    </a:lnTo>
                    <a:lnTo>
                      <a:pt x="185" y="13"/>
                    </a:lnTo>
                    <a:lnTo>
                      <a:pt x="177" y="0"/>
                    </a:lnTo>
                    <a:lnTo>
                      <a:pt x="179" y="11"/>
                    </a:lnTo>
                    <a:lnTo>
                      <a:pt x="181" y="27"/>
                    </a:lnTo>
                    <a:lnTo>
                      <a:pt x="183" y="43"/>
                    </a:lnTo>
                    <a:lnTo>
                      <a:pt x="190" y="59"/>
                    </a:lnTo>
                    <a:lnTo>
                      <a:pt x="196" y="74"/>
                    </a:lnTo>
                    <a:lnTo>
                      <a:pt x="208" y="96"/>
                    </a:lnTo>
                    <a:lnTo>
                      <a:pt x="217" y="114"/>
                    </a:lnTo>
                    <a:lnTo>
                      <a:pt x="227" y="136"/>
                    </a:lnTo>
                    <a:lnTo>
                      <a:pt x="239" y="154"/>
                    </a:lnTo>
                    <a:lnTo>
                      <a:pt x="251" y="175"/>
                    </a:lnTo>
                    <a:lnTo>
                      <a:pt x="262" y="191"/>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5" name="Form 43">
                <a:extLst>
                  <a:ext uri="{FF2B5EF4-FFF2-40B4-BE49-F238E27FC236}">
                    <a16:creationId xmlns:a16="http://schemas.microsoft.com/office/drawing/2014/main" id="{BEAA2E6C-1581-4247-9970-44C5040BB665}"/>
                  </a:ext>
                </a:extLst>
              </p:cNvPr>
              <p:cNvSpPr>
                <a:spLocks/>
              </p:cNvSpPr>
              <p:nvPr/>
            </p:nvSpPr>
            <p:spPr bwMode="ltGray">
              <a:xfrm>
                <a:off x="5003" y="1739"/>
                <a:ext cx="768" cy="1071"/>
              </a:xfrm>
              <a:custGeom>
                <a:avLst/>
                <a:gdLst>
                  <a:gd name="T0" fmla="*/ 455 w 768"/>
                  <a:gd name="T1" fmla="*/ 337 h 1071"/>
                  <a:gd name="T2" fmla="*/ 431 w 768"/>
                  <a:gd name="T3" fmla="*/ 371 h 1071"/>
                  <a:gd name="T4" fmla="*/ 295 w 768"/>
                  <a:gd name="T5" fmla="*/ 314 h 1071"/>
                  <a:gd name="T6" fmla="*/ 153 w 768"/>
                  <a:gd name="T7" fmla="*/ 223 h 1071"/>
                  <a:gd name="T8" fmla="*/ 92 w 768"/>
                  <a:gd name="T9" fmla="*/ 126 h 1071"/>
                  <a:gd name="T10" fmla="*/ 128 w 768"/>
                  <a:gd name="T11" fmla="*/ 211 h 1071"/>
                  <a:gd name="T12" fmla="*/ 235 w 768"/>
                  <a:gd name="T13" fmla="*/ 299 h 1071"/>
                  <a:gd name="T14" fmla="*/ 354 w 768"/>
                  <a:gd name="T15" fmla="*/ 380 h 1071"/>
                  <a:gd name="T16" fmla="*/ 469 w 768"/>
                  <a:gd name="T17" fmla="*/ 437 h 1071"/>
                  <a:gd name="T18" fmla="*/ 421 w 768"/>
                  <a:gd name="T19" fmla="*/ 488 h 1071"/>
                  <a:gd name="T20" fmla="*/ 317 w 768"/>
                  <a:gd name="T21" fmla="*/ 496 h 1071"/>
                  <a:gd name="T22" fmla="*/ 182 w 768"/>
                  <a:gd name="T23" fmla="*/ 514 h 1071"/>
                  <a:gd name="T24" fmla="*/ 74 w 768"/>
                  <a:gd name="T25" fmla="*/ 561 h 1071"/>
                  <a:gd name="T26" fmla="*/ 37 w 768"/>
                  <a:gd name="T27" fmla="*/ 590 h 1071"/>
                  <a:gd name="T28" fmla="*/ 149 w 768"/>
                  <a:gd name="T29" fmla="*/ 561 h 1071"/>
                  <a:gd name="T30" fmla="*/ 297 w 768"/>
                  <a:gd name="T31" fmla="*/ 546 h 1071"/>
                  <a:gd name="T32" fmla="*/ 435 w 768"/>
                  <a:gd name="T33" fmla="*/ 535 h 1071"/>
                  <a:gd name="T34" fmla="*/ 509 w 768"/>
                  <a:gd name="T35" fmla="*/ 559 h 1071"/>
                  <a:gd name="T36" fmla="*/ 495 w 768"/>
                  <a:gd name="T37" fmla="*/ 683 h 1071"/>
                  <a:gd name="T38" fmla="*/ 497 w 768"/>
                  <a:gd name="T39" fmla="*/ 843 h 1071"/>
                  <a:gd name="T40" fmla="*/ 541 w 768"/>
                  <a:gd name="T41" fmla="*/ 971 h 1071"/>
                  <a:gd name="T42" fmla="*/ 633 w 768"/>
                  <a:gd name="T43" fmla="*/ 1070 h 1071"/>
                  <a:gd name="T44" fmla="*/ 620 w 768"/>
                  <a:gd name="T45" fmla="*/ 951 h 1071"/>
                  <a:gd name="T46" fmla="*/ 590 w 768"/>
                  <a:gd name="T47" fmla="*/ 821 h 1071"/>
                  <a:gd name="T48" fmla="*/ 571 w 768"/>
                  <a:gd name="T49" fmla="*/ 655 h 1071"/>
                  <a:gd name="T50" fmla="*/ 580 w 768"/>
                  <a:gd name="T51" fmla="*/ 544 h 1071"/>
                  <a:gd name="T52" fmla="*/ 626 w 768"/>
                  <a:gd name="T53" fmla="*/ 608 h 1071"/>
                  <a:gd name="T54" fmla="*/ 651 w 768"/>
                  <a:gd name="T55" fmla="*/ 749 h 1071"/>
                  <a:gd name="T56" fmla="*/ 672 w 768"/>
                  <a:gd name="T57" fmla="*/ 894 h 1071"/>
                  <a:gd name="T58" fmla="*/ 737 w 768"/>
                  <a:gd name="T59" fmla="*/ 1000 h 1071"/>
                  <a:gd name="T60" fmla="*/ 760 w 768"/>
                  <a:gd name="T61" fmla="*/ 1000 h 1071"/>
                  <a:gd name="T62" fmla="*/ 760 w 768"/>
                  <a:gd name="T63" fmla="*/ 891 h 1071"/>
                  <a:gd name="T64" fmla="*/ 716 w 768"/>
                  <a:gd name="T65" fmla="*/ 789 h 1071"/>
                  <a:gd name="T66" fmla="*/ 666 w 768"/>
                  <a:gd name="T67" fmla="*/ 657 h 1071"/>
                  <a:gd name="T68" fmla="*/ 643 w 768"/>
                  <a:gd name="T69" fmla="*/ 561 h 1071"/>
                  <a:gd name="T70" fmla="*/ 689 w 768"/>
                  <a:gd name="T71" fmla="*/ 499 h 1071"/>
                  <a:gd name="T72" fmla="*/ 760 w 768"/>
                  <a:gd name="T73" fmla="*/ 507 h 1071"/>
                  <a:gd name="T74" fmla="*/ 760 w 768"/>
                  <a:gd name="T75" fmla="*/ 507 h 1071"/>
                  <a:gd name="T76" fmla="*/ 760 w 768"/>
                  <a:gd name="T77" fmla="*/ 507 h 1071"/>
                  <a:gd name="T78" fmla="*/ 760 w 768"/>
                  <a:gd name="T79" fmla="*/ 507 h 1071"/>
                  <a:gd name="T80" fmla="*/ 760 w 768"/>
                  <a:gd name="T81" fmla="*/ 507 h 1071"/>
                  <a:gd name="T82" fmla="*/ 760 w 768"/>
                  <a:gd name="T83" fmla="*/ 507 h 1071"/>
                  <a:gd name="T84" fmla="*/ 727 w 768"/>
                  <a:gd name="T85" fmla="*/ 442 h 1071"/>
                  <a:gd name="T86" fmla="*/ 727 w 768"/>
                  <a:gd name="T87" fmla="*/ 380 h 1071"/>
                  <a:gd name="T88" fmla="*/ 760 w 768"/>
                  <a:gd name="T89" fmla="*/ 288 h 1071"/>
                  <a:gd name="T90" fmla="*/ 760 w 768"/>
                  <a:gd name="T91" fmla="*/ 288 h 1071"/>
                  <a:gd name="T92" fmla="*/ 760 w 768"/>
                  <a:gd name="T93" fmla="*/ 288 h 1071"/>
                  <a:gd name="T94" fmla="*/ 760 w 768"/>
                  <a:gd name="T95" fmla="*/ 288 h 1071"/>
                  <a:gd name="T96" fmla="*/ 696 w 768"/>
                  <a:gd name="T97" fmla="*/ 335 h 1071"/>
                  <a:gd name="T98" fmla="*/ 613 w 768"/>
                  <a:gd name="T99" fmla="*/ 433 h 1071"/>
                  <a:gd name="T100" fmla="*/ 604 w 768"/>
                  <a:gd name="T101" fmla="*/ 359 h 1071"/>
                  <a:gd name="T102" fmla="*/ 696 w 768"/>
                  <a:gd name="T103" fmla="*/ 250 h 1071"/>
                  <a:gd name="T104" fmla="*/ 760 w 768"/>
                  <a:gd name="T105" fmla="*/ 178 h 1071"/>
                  <a:gd name="T106" fmla="*/ 760 w 768"/>
                  <a:gd name="T107" fmla="*/ 178 h 1071"/>
                  <a:gd name="T108" fmla="*/ 760 w 768"/>
                  <a:gd name="T109" fmla="*/ 132 h 1071"/>
                  <a:gd name="T110" fmla="*/ 678 w 768"/>
                  <a:gd name="T111" fmla="*/ 239 h 1071"/>
                  <a:gd name="T112" fmla="*/ 589 w 768"/>
                  <a:gd name="T113" fmla="*/ 380 h 1071"/>
                  <a:gd name="T114" fmla="*/ 532 w 768"/>
                  <a:gd name="T115" fmla="*/ 348 h 1071"/>
                  <a:gd name="T116" fmla="*/ 458 w 768"/>
                  <a:gd name="T117" fmla="*/ 240 h 1071"/>
                  <a:gd name="T118" fmla="*/ 364 w 768"/>
                  <a:gd name="T119" fmla="*/ 109 h 1071"/>
                  <a:gd name="T120" fmla="*/ 286 w 768"/>
                  <a:gd name="T121" fmla="*/ 18 h 1071"/>
                  <a:gd name="T122" fmla="*/ 294 w 768"/>
                  <a:gd name="T123" fmla="*/ 81 h 1071"/>
                  <a:gd name="T124" fmla="*/ 369 w 768"/>
                  <a:gd name="T125" fmla="*/ 211 h 10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8"/>
                  <a:gd name="T190" fmla="*/ 0 h 1071"/>
                  <a:gd name="T191" fmla="*/ 0 w 768"/>
                  <a:gd name="T192" fmla="*/ 0 h 10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8" h="1071">
                    <a:moveTo>
                      <a:pt x="405" y="261"/>
                    </a:moveTo>
                    <a:lnTo>
                      <a:pt x="420" y="278"/>
                    </a:lnTo>
                    <a:lnTo>
                      <a:pt x="432" y="297"/>
                    </a:lnTo>
                    <a:lnTo>
                      <a:pt x="443" y="316"/>
                    </a:lnTo>
                    <a:lnTo>
                      <a:pt x="455" y="337"/>
                    </a:lnTo>
                    <a:lnTo>
                      <a:pt x="465" y="356"/>
                    </a:lnTo>
                    <a:lnTo>
                      <a:pt x="469" y="374"/>
                    </a:lnTo>
                    <a:lnTo>
                      <a:pt x="475" y="390"/>
                    </a:lnTo>
                    <a:lnTo>
                      <a:pt x="457" y="380"/>
                    </a:lnTo>
                    <a:lnTo>
                      <a:pt x="431" y="371"/>
                    </a:lnTo>
                    <a:lnTo>
                      <a:pt x="403" y="361"/>
                    </a:lnTo>
                    <a:lnTo>
                      <a:pt x="377" y="350"/>
                    </a:lnTo>
                    <a:lnTo>
                      <a:pt x="348" y="340"/>
                    </a:lnTo>
                    <a:lnTo>
                      <a:pt x="319" y="328"/>
                    </a:lnTo>
                    <a:lnTo>
                      <a:pt x="295" y="314"/>
                    </a:lnTo>
                    <a:lnTo>
                      <a:pt x="259" y="295"/>
                    </a:lnTo>
                    <a:lnTo>
                      <a:pt x="234" y="277"/>
                    </a:lnTo>
                    <a:lnTo>
                      <a:pt x="200" y="257"/>
                    </a:lnTo>
                    <a:lnTo>
                      <a:pt x="177" y="245"/>
                    </a:lnTo>
                    <a:lnTo>
                      <a:pt x="153" y="223"/>
                    </a:lnTo>
                    <a:lnTo>
                      <a:pt x="134" y="206"/>
                    </a:lnTo>
                    <a:lnTo>
                      <a:pt x="118" y="183"/>
                    </a:lnTo>
                    <a:lnTo>
                      <a:pt x="107" y="161"/>
                    </a:lnTo>
                    <a:lnTo>
                      <a:pt x="99" y="141"/>
                    </a:lnTo>
                    <a:lnTo>
                      <a:pt x="92" y="126"/>
                    </a:lnTo>
                    <a:lnTo>
                      <a:pt x="91" y="143"/>
                    </a:lnTo>
                    <a:lnTo>
                      <a:pt x="91" y="154"/>
                    </a:lnTo>
                    <a:lnTo>
                      <a:pt x="96" y="169"/>
                    </a:lnTo>
                    <a:lnTo>
                      <a:pt x="108" y="186"/>
                    </a:lnTo>
                    <a:lnTo>
                      <a:pt x="128" y="211"/>
                    </a:lnTo>
                    <a:lnTo>
                      <a:pt x="138" y="229"/>
                    </a:lnTo>
                    <a:lnTo>
                      <a:pt x="157" y="241"/>
                    </a:lnTo>
                    <a:lnTo>
                      <a:pt x="180" y="258"/>
                    </a:lnTo>
                    <a:lnTo>
                      <a:pt x="209" y="278"/>
                    </a:lnTo>
                    <a:lnTo>
                      <a:pt x="235" y="299"/>
                    </a:lnTo>
                    <a:lnTo>
                      <a:pt x="263" y="318"/>
                    </a:lnTo>
                    <a:lnTo>
                      <a:pt x="283" y="335"/>
                    </a:lnTo>
                    <a:lnTo>
                      <a:pt x="304" y="354"/>
                    </a:lnTo>
                    <a:lnTo>
                      <a:pt x="329" y="367"/>
                    </a:lnTo>
                    <a:lnTo>
                      <a:pt x="354" y="380"/>
                    </a:lnTo>
                    <a:lnTo>
                      <a:pt x="379" y="395"/>
                    </a:lnTo>
                    <a:lnTo>
                      <a:pt x="403" y="406"/>
                    </a:lnTo>
                    <a:lnTo>
                      <a:pt x="424" y="417"/>
                    </a:lnTo>
                    <a:lnTo>
                      <a:pt x="451" y="429"/>
                    </a:lnTo>
                    <a:lnTo>
                      <a:pt x="469" y="437"/>
                    </a:lnTo>
                    <a:lnTo>
                      <a:pt x="477" y="442"/>
                    </a:lnTo>
                    <a:lnTo>
                      <a:pt x="469" y="454"/>
                    </a:lnTo>
                    <a:lnTo>
                      <a:pt x="460" y="467"/>
                    </a:lnTo>
                    <a:lnTo>
                      <a:pt x="446" y="484"/>
                    </a:lnTo>
                    <a:lnTo>
                      <a:pt x="421" y="488"/>
                    </a:lnTo>
                    <a:lnTo>
                      <a:pt x="403" y="490"/>
                    </a:lnTo>
                    <a:lnTo>
                      <a:pt x="375" y="495"/>
                    </a:lnTo>
                    <a:lnTo>
                      <a:pt x="348" y="496"/>
                    </a:lnTo>
                    <a:lnTo>
                      <a:pt x="317" y="496"/>
                    </a:lnTo>
                    <a:lnTo>
                      <a:pt x="288" y="499"/>
                    </a:lnTo>
                    <a:lnTo>
                      <a:pt x="258" y="501"/>
                    </a:lnTo>
                    <a:lnTo>
                      <a:pt x="231" y="505"/>
                    </a:lnTo>
                    <a:lnTo>
                      <a:pt x="208" y="508"/>
                    </a:lnTo>
                    <a:lnTo>
                      <a:pt x="182" y="514"/>
                    </a:lnTo>
                    <a:lnTo>
                      <a:pt x="163" y="521"/>
                    </a:lnTo>
                    <a:lnTo>
                      <a:pt x="142" y="530"/>
                    </a:lnTo>
                    <a:lnTo>
                      <a:pt x="126" y="539"/>
                    </a:lnTo>
                    <a:lnTo>
                      <a:pt x="102" y="548"/>
                    </a:lnTo>
                    <a:lnTo>
                      <a:pt x="74" y="561"/>
                    </a:lnTo>
                    <a:lnTo>
                      <a:pt x="46" y="572"/>
                    </a:lnTo>
                    <a:lnTo>
                      <a:pt x="24" y="579"/>
                    </a:lnTo>
                    <a:lnTo>
                      <a:pt x="0" y="587"/>
                    </a:lnTo>
                    <a:lnTo>
                      <a:pt x="19" y="591"/>
                    </a:lnTo>
                    <a:lnTo>
                      <a:pt x="37" y="590"/>
                    </a:lnTo>
                    <a:lnTo>
                      <a:pt x="59" y="585"/>
                    </a:lnTo>
                    <a:lnTo>
                      <a:pt x="82" y="579"/>
                    </a:lnTo>
                    <a:lnTo>
                      <a:pt x="112" y="570"/>
                    </a:lnTo>
                    <a:lnTo>
                      <a:pt x="130" y="565"/>
                    </a:lnTo>
                    <a:lnTo>
                      <a:pt x="149" y="561"/>
                    </a:lnTo>
                    <a:lnTo>
                      <a:pt x="174" y="556"/>
                    </a:lnTo>
                    <a:lnTo>
                      <a:pt x="200" y="553"/>
                    </a:lnTo>
                    <a:lnTo>
                      <a:pt x="232" y="550"/>
                    </a:lnTo>
                    <a:lnTo>
                      <a:pt x="263" y="547"/>
                    </a:lnTo>
                    <a:lnTo>
                      <a:pt x="297" y="546"/>
                    </a:lnTo>
                    <a:lnTo>
                      <a:pt x="325" y="546"/>
                    </a:lnTo>
                    <a:lnTo>
                      <a:pt x="354" y="544"/>
                    </a:lnTo>
                    <a:lnTo>
                      <a:pt x="377" y="542"/>
                    </a:lnTo>
                    <a:lnTo>
                      <a:pt x="405" y="540"/>
                    </a:lnTo>
                    <a:lnTo>
                      <a:pt x="435" y="535"/>
                    </a:lnTo>
                    <a:lnTo>
                      <a:pt x="469" y="529"/>
                    </a:lnTo>
                    <a:lnTo>
                      <a:pt x="498" y="521"/>
                    </a:lnTo>
                    <a:lnTo>
                      <a:pt x="534" y="516"/>
                    </a:lnTo>
                    <a:lnTo>
                      <a:pt x="523" y="535"/>
                    </a:lnTo>
                    <a:lnTo>
                      <a:pt x="509" y="559"/>
                    </a:lnTo>
                    <a:lnTo>
                      <a:pt x="495" y="590"/>
                    </a:lnTo>
                    <a:lnTo>
                      <a:pt x="492" y="613"/>
                    </a:lnTo>
                    <a:lnTo>
                      <a:pt x="491" y="640"/>
                    </a:lnTo>
                    <a:lnTo>
                      <a:pt x="492" y="661"/>
                    </a:lnTo>
                    <a:lnTo>
                      <a:pt x="495" y="683"/>
                    </a:lnTo>
                    <a:lnTo>
                      <a:pt x="497" y="712"/>
                    </a:lnTo>
                    <a:lnTo>
                      <a:pt x="500" y="751"/>
                    </a:lnTo>
                    <a:lnTo>
                      <a:pt x="498" y="783"/>
                    </a:lnTo>
                    <a:lnTo>
                      <a:pt x="497" y="817"/>
                    </a:lnTo>
                    <a:lnTo>
                      <a:pt x="497" y="843"/>
                    </a:lnTo>
                    <a:lnTo>
                      <a:pt x="500" y="869"/>
                    </a:lnTo>
                    <a:lnTo>
                      <a:pt x="508" y="896"/>
                    </a:lnTo>
                    <a:lnTo>
                      <a:pt x="519" y="928"/>
                    </a:lnTo>
                    <a:lnTo>
                      <a:pt x="529" y="951"/>
                    </a:lnTo>
                    <a:lnTo>
                      <a:pt x="541" y="971"/>
                    </a:lnTo>
                    <a:lnTo>
                      <a:pt x="554" y="997"/>
                    </a:lnTo>
                    <a:lnTo>
                      <a:pt x="566" y="1013"/>
                    </a:lnTo>
                    <a:lnTo>
                      <a:pt x="586" y="1032"/>
                    </a:lnTo>
                    <a:lnTo>
                      <a:pt x="612" y="1049"/>
                    </a:lnTo>
                    <a:lnTo>
                      <a:pt x="633" y="1070"/>
                    </a:lnTo>
                    <a:lnTo>
                      <a:pt x="636" y="1048"/>
                    </a:lnTo>
                    <a:lnTo>
                      <a:pt x="633" y="1022"/>
                    </a:lnTo>
                    <a:lnTo>
                      <a:pt x="629" y="994"/>
                    </a:lnTo>
                    <a:lnTo>
                      <a:pt x="626" y="969"/>
                    </a:lnTo>
                    <a:lnTo>
                      <a:pt x="620" y="951"/>
                    </a:lnTo>
                    <a:lnTo>
                      <a:pt x="613" y="926"/>
                    </a:lnTo>
                    <a:lnTo>
                      <a:pt x="602" y="900"/>
                    </a:lnTo>
                    <a:lnTo>
                      <a:pt x="597" y="879"/>
                    </a:lnTo>
                    <a:lnTo>
                      <a:pt x="595" y="858"/>
                    </a:lnTo>
                    <a:lnTo>
                      <a:pt x="590" y="821"/>
                    </a:lnTo>
                    <a:lnTo>
                      <a:pt x="586" y="783"/>
                    </a:lnTo>
                    <a:lnTo>
                      <a:pt x="581" y="749"/>
                    </a:lnTo>
                    <a:lnTo>
                      <a:pt x="578" y="715"/>
                    </a:lnTo>
                    <a:lnTo>
                      <a:pt x="572" y="679"/>
                    </a:lnTo>
                    <a:lnTo>
                      <a:pt x="571" y="655"/>
                    </a:lnTo>
                    <a:lnTo>
                      <a:pt x="571" y="635"/>
                    </a:lnTo>
                    <a:lnTo>
                      <a:pt x="569" y="610"/>
                    </a:lnTo>
                    <a:lnTo>
                      <a:pt x="571" y="582"/>
                    </a:lnTo>
                    <a:lnTo>
                      <a:pt x="574" y="567"/>
                    </a:lnTo>
                    <a:lnTo>
                      <a:pt x="580" y="544"/>
                    </a:lnTo>
                    <a:lnTo>
                      <a:pt x="586" y="514"/>
                    </a:lnTo>
                    <a:lnTo>
                      <a:pt x="597" y="536"/>
                    </a:lnTo>
                    <a:lnTo>
                      <a:pt x="609" y="559"/>
                    </a:lnTo>
                    <a:lnTo>
                      <a:pt x="620" y="582"/>
                    </a:lnTo>
                    <a:lnTo>
                      <a:pt x="626" y="608"/>
                    </a:lnTo>
                    <a:lnTo>
                      <a:pt x="633" y="636"/>
                    </a:lnTo>
                    <a:lnTo>
                      <a:pt x="638" y="657"/>
                    </a:lnTo>
                    <a:lnTo>
                      <a:pt x="641" y="684"/>
                    </a:lnTo>
                    <a:lnTo>
                      <a:pt x="647" y="715"/>
                    </a:lnTo>
                    <a:lnTo>
                      <a:pt x="651" y="749"/>
                    </a:lnTo>
                    <a:lnTo>
                      <a:pt x="655" y="776"/>
                    </a:lnTo>
                    <a:lnTo>
                      <a:pt x="659" y="811"/>
                    </a:lnTo>
                    <a:lnTo>
                      <a:pt x="661" y="836"/>
                    </a:lnTo>
                    <a:lnTo>
                      <a:pt x="669" y="866"/>
                    </a:lnTo>
                    <a:lnTo>
                      <a:pt x="672" y="894"/>
                    </a:lnTo>
                    <a:lnTo>
                      <a:pt x="678" y="913"/>
                    </a:lnTo>
                    <a:lnTo>
                      <a:pt x="690" y="934"/>
                    </a:lnTo>
                    <a:lnTo>
                      <a:pt x="704" y="957"/>
                    </a:lnTo>
                    <a:lnTo>
                      <a:pt x="720" y="979"/>
                    </a:lnTo>
                    <a:lnTo>
                      <a:pt x="737" y="1000"/>
                    </a:lnTo>
                    <a:lnTo>
                      <a:pt x="750" y="1011"/>
                    </a:lnTo>
                    <a:lnTo>
                      <a:pt x="760" y="1000"/>
                    </a:lnTo>
                    <a:lnTo>
                      <a:pt x="760" y="945"/>
                    </a:lnTo>
                    <a:lnTo>
                      <a:pt x="760" y="1000"/>
                    </a:lnTo>
                    <a:lnTo>
                      <a:pt x="760" y="945"/>
                    </a:lnTo>
                    <a:lnTo>
                      <a:pt x="760" y="891"/>
                    </a:lnTo>
                    <a:lnTo>
                      <a:pt x="752" y="869"/>
                    </a:lnTo>
                    <a:lnTo>
                      <a:pt x="738" y="841"/>
                    </a:lnTo>
                    <a:lnTo>
                      <a:pt x="727" y="817"/>
                    </a:lnTo>
                    <a:lnTo>
                      <a:pt x="716" y="789"/>
                    </a:lnTo>
                    <a:lnTo>
                      <a:pt x="706" y="764"/>
                    </a:lnTo>
                    <a:lnTo>
                      <a:pt x="693" y="736"/>
                    </a:lnTo>
                    <a:lnTo>
                      <a:pt x="684" y="710"/>
                    </a:lnTo>
                    <a:lnTo>
                      <a:pt x="675" y="684"/>
                    </a:lnTo>
                    <a:lnTo>
                      <a:pt x="666" y="657"/>
                    </a:lnTo>
                    <a:lnTo>
                      <a:pt x="661" y="640"/>
                    </a:lnTo>
                    <a:lnTo>
                      <a:pt x="654" y="619"/>
                    </a:lnTo>
                    <a:lnTo>
                      <a:pt x="647" y="595"/>
                    </a:lnTo>
                    <a:lnTo>
                      <a:pt x="638" y="576"/>
                    </a:lnTo>
                    <a:lnTo>
                      <a:pt x="643" y="561"/>
                    </a:lnTo>
                    <a:lnTo>
                      <a:pt x="646" y="542"/>
                    </a:lnTo>
                    <a:lnTo>
                      <a:pt x="644" y="527"/>
                    </a:lnTo>
                    <a:lnTo>
                      <a:pt x="640" y="508"/>
                    </a:lnTo>
                    <a:lnTo>
                      <a:pt x="661" y="505"/>
                    </a:lnTo>
                    <a:lnTo>
                      <a:pt x="689" y="499"/>
                    </a:lnTo>
                    <a:lnTo>
                      <a:pt x="712" y="513"/>
                    </a:lnTo>
                    <a:lnTo>
                      <a:pt x="734" y="523"/>
                    </a:lnTo>
                    <a:lnTo>
                      <a:pt x="757" y="535"/>
                    </a:lnTo>
                    <a:lnTo>
                      <a:pt x="760" y="507"/>
                    </a:lnTo>
                    <a:lnTo>
                      <a:pt x="760" y="451"/>
                    </a:lnTo>
                    <a:lnTo>
                      <a:pt x="760" y="507"/>
                    </a:lnTo>
                    <a:lnTo>
                      <a:pt x="760" y="451"/>
                    </a:lnTo>
                    <a:lnTo>
                      <a:pt x="752" y="451"/>
                    </a:lnTo>
                    <a:lnTo>
                      <a:pt x="727" y="442"/>
                    </a:lnTo>
                    <a:lnTo>
                      <a:pt x="721" y="429"/>
                    </a:lnTo>
                    <a:lnTo>
                      <a:pt x="716" y="416"/>
                    </a:lnTo>
                    <a:lnTo>
                      <a:pt x="711" y="402"/>
                    </a:lnTo>
                    <a:lnTo>
                      <a:pt x="712" y="397"/>
                    </a:lnTo>
                    <a:lnTo>
                      <a:pt x="727" y="380"/>
                    </a:lnTo>
                    <a:lnTo>
                      <a:pt x="749" y="362"/>
                    </a:lnTo>
                    <a:lnTo>
                      <a:pt x="767" y="344"/>
                    </a:lnTo>
                    <a:lnTo>
                      <a:pt x="760" y="342"/>
                    </a:lnTo>
                    <a:lnTo>
                      <a:pt x="760" y="288"/>
                    </a:lnTo>
                    <a:lnTo>
                      <a:pt x="763" y="284"/>
                    </a:lnTo>
                    <a:lnTo>
                      <a:pt x="734" y="303"/>
                    </a:lnTo>
                    <a:lnTo>
                      <a:pt x="711" y="322"/>
                    </a:lnTo>
                    <a:lnTo>
                      <a:pt x="696" y="335"/>
                    </a:lnTo>
                    <a:lnTo>
                      <a:pt x="684" y="352"/>
                    </a:lnTo>
                    <a:lnTo>
                      <a:pt x="664" y="376"/>
                    </a:lnTo>
                    <a:lnTo>
                      <a:pt x="649" y="395"/>
                    </a:lnTo>
                    <a:lnTo>
                      <a:pt x="633" y="412"/>
                    </a:lnTo>
                    <a:lnTo>
                      <a:pt x="613" y="433"/>
                    </a:lnTo>
                    <a:lnTo>
                      <a:pt x="604" y="425"/>
                    </a:lnTo>
                    <a:lnTo>
                      <a:pt x="595" y="408"/>
                    </a:lnTo>
                    <a:lnTo>
                      <a:pt x="586" y="395"/>
                    </a:lnTo>
                    <a:lnTo>
                      <a:pt x="591" y="380"/>
                    </a:lnTo>
                    <a:lnTo>
                      <a:pt x="604" y="359"/>
                    </a:lnTo>
                    <a:lnTo>
                      <a:pt x="618" y="337"/>
                    </a:lnTo>
                    <a:lnTo>
                      <a:pt x="633" y="317"/>
                    </a:lnTo>
                    <a:lnTo>
                      <a:pt x="649" y="299"/>
                    </a:lnTo>
                    <a:lnTo>
                      <a:pt x="674" y="274"/>
                    </a:lnTo>
                    <a:lnTo>
                      <a:pt x="696" y="250"/>
                    </a:lnTo>
                    <a:lnTo>
                      <a:pt x="715" y="231"/>
                    </a:lnTo>
                    <a:lnTo>
                      <a:pt x="731" y="214"/>
                    </a:lnTo>
                    <a:lnTo>
                      <a:pt x="749" y="194"/>
                    </a:lnTo>
                    <a:lnTo>
                      <a:pt x="760" y="178"/>
                    </a:lnTo>
                    <a:lnTo>
                      <a:pt x="760" y="122"/>
                    </a:lnTo>
                    <a:lnTo>
                      <a:pt x="760" y="178"/>
                    </a:lnTo>
                    <a:lnTo>
                      <a:pt x="760" y="122"/>
                    </a:lnTo>
                    <a:lnTo>
                      <a:pt x="760" y="148"/>
                    </a:lnTo>
                    <a:lnTo>
                      <a:pt x="760" y="132"/>
                    </a:lnTo>
                    <a:lnTo>
                      <a:pt x="753" y="152"/>
                    </a:lnTo>
                    <a:lnTo>
                      <a:pt x="732" y="173"/>
                    </a:lnTo>
                    <a:lnTo>
                      <a:pt x="716" y="194"/>
                    </a:lnTo>
                    <a:lnTo>
                      <a:pt x="693" y="222"/>
                    </a:lnTo>
                    <a:lnTo>
                      <a:pt x="678" y="239"/>
                    </a:lnTo>
                    <a:lnTo>
                      <a:pt x="659" y="261"/>
                    </a:lnTo>
                    <a:lnTo>
                      <a:pt x="641" y="293"/>
                    </a:lnTo>
                    <a:lnTo>
                      <a:pt x="625" y="316"/>
                    </a:lnTo>
                    <a:lnTo>
                      <a:pt x="610" y="340"/>
                    </a:lnTo>
                    <a:lnTo>
                      <a:pt x="589" y="380"/>
                    </a:lnTo>
                    <a:lnTo>
                      <a:pt x="580" y="402"/>
                    </a:lnTo>
                    <a:lnTo>
                      <a:pt x="575" y="416"/>
                    </a:lnTo>
                    <a:lnTo>
                      <a:pt x="564" y="395"/>
                    </a:lnTo>
                    <a:lnTo>
                      <a:pt x="549" y="371"/>
                    </a:lnTo>
                    <a:lnTo>
                      <a:pt x="532" y="348"/>
                    </a:lnTo>
                    <a:lnTo>
                      <a:pt x="519" y="325"/>
                    </a:lnTo>
                    <a:lnTo>
                      <a:pt x="506" y="303"/>
                    </a:lnTo>
                    <a:lnTo>
                      <a:pt x="492" y="284"/>
                    </a:lnTo>
                    <a:lnTo>
                      <a:pt x="477" y="265"/>
                    </a:lnTo>
                    <a:lnTo>
                      <a:pt x="458" y="240"/>
                    </a:lnTo>
                    <a:lnTo>
                      <a:pt x="437" y="216"/>
                    </a:lnTo>
                    <a:lnTo>
                      <a:pt x="418" y="188"/>
                    </a:lnTo>
                    <a:lnTo>
                      <a:pt x="398" y="160"/>
                    </a:lnTo>
                    <a:lnTo>
                      <a:pt x="383" y="137"/>
                    </a:lnTo>
                    <a:lnTo>
                      <a:pt x="364" y="109"/>
                    </a:lnTo>
                    <a:lnTo>
                      <a:pt x="349" y="90"/>
                    </a:lnTo>
                    <a:lnTo>
                      <a:pt x="330" y="72"/>
                    </a:lnTo>
                    <a:lnTo>
                      <a:pt x="314" y="58"/>
                    </a:lnTo>
                    <a:lnTo>
                      <a:pt x="300" y="41"/>
                    </a:lnTo>
                    <a:lnTo>
                      <a:pt x="286" y="18"/>
                    </a:lnTo>
                    <a:lnTo>
                      <a:pt x="274" y="0"/>
                    </a:lnTo>
                    <a:lnTo>
                      <a:pt x="277" y="15"/>
                    </a:lnTo>
                    <a:lnTo>
                      <a:pt x="280" y="37"/>
                    </a:lnTo>
                    <a:lnTo>
                      <a:pt x="283" y="60"/>
                    </a:lnTo>
                    <a:lnTo>
                      <a:pt x="294" y="81"/>
                    </a:lnTo>
                    <a:lnTo>
                      <a:pt x="304" y="101"/>
                    </a:lnTo>
                    <a:lnTo>
                      <a:pt x="322" y="131"/>
                    </a:lnTo>
                    <a:lnTo>
                      <a:pt x="335" y="156"/>
                    </a:lnTo>
                    <a:lnTo>
                      <a:pt x="352" y="186"/>
                    </a:lnTo>
                    <a:lnTo>
                      <a:pt x="369" y="211"/>
                    </a:lnTo>
                    <a:lnTo>
                      <a:pt x="389" y="240"/>
                    </a:lnTo>
                    <a:lnTo>
                      <a:pt x="405" y="261"/>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sp>
        <p:nvSpPr>
          <p:cNvPr id="2049" name="Form 2048"/>
          <p:cNvSpPr>
            <a:spLocks noGrp="1" noChangeArrowheads="1"/>
          </p:cNvSpPr>
          <p:nvPr>
            <p:ph type="ctrTitle"/>
          </p:nvPr>
        </p:nvSpPr>
        <p:spPr>
          <a:xfrm>
            <a:off x="685800" y="2130425"/>
            <a:ext cx="7772400" cy="1470025"/>
          </a:xfrm>
        </p:spPr>
        <p:txBody>
          <a:bodyPr/>
          <a:lstStyle>
            <a:lvl1pPr>
              <a:defRPr/>
            </a:lvl1pPr>
          </a:lstStyle>
          <a:p>
            <a:endParaRPr lang="de-DE"/>
          </a:p>
        </p:txBody>
      </p:sp>
      <p:sp>
        <p:nvSpPr>
          <p:cNvPr id="2050" name="Form 2049"/>
          <p:cNvSpPr>
            <a:spLocks noGrp="1" noChangeArrowheads="1"/>
          </p:cNvSpPr>
          <p:nvPr>
            <p:ph type="subTitle" idx="1"/>
          </p:nvPr>
        </p:nvSpPr>
        <p:spPr>
          <a:xfrm>
            <a:off x="1371600" y="3886200"/>
            <a:ext cx="6400800" cy="1752600"/>
          </a:xfrm>
        </p:spPr>
        <p:txBody>
          <a:bodyPr/>
          <a:lstStyle>
            <a:lvl1pPr>
              <a:defRPr/>
            </a:lvl1pPr>
          </a:lstStyle>
          <a:p>
            <a:endParaRPr lang="de-DE"/>
          </a:p>
        </p:txBody>
      </p:sp>
      <p:sp>
        <p:nvSpPr>
          <p:cNvPr id="2087" name="Form 2086"/>
          <p:cNvSpPr>
            <a:spLocks noGrp="1" noChangeArrowheads="1"/>
          </p:cNvSpPr>
          <p:nvPr>
            <p:ph type="body" idx="4294967295"/>
          </p:nvPr>
        </p:nvSpPr>
        <p:spPr>
          <a:xfrm>
            <a:off x="685800" y="1524000"/>
            <a:ext cx="7772400" cy="1143000"/>
          </a:xfrm>
        </p:spPr>
        <p:txBody>
          <a:bodyPr anchor="ctr"/>
          <a:lstStyle>
            <a:lvl1pPr marL="0" indent="0" algn="ctr" eaLnBrk="0" fontAlgn="base" hangingPunct="0">
              <a:spcAft>
                <a:spcPct val="0"/>
              </a:spcAft>
              <a:buClr>
                <a:schemeClr val="tx2">
                  <a:alpha val="100000"/>
                </a:schemeClr>
              </a:buClr>
              <a:buSzPct val="75000"/>
              <a:buFont typeface="Monotype Sorts"/>
              <a:buNone/>
              <a:defRPr>
                <a:solidFill>
                  <a:schemeClr val="tx1">
                    <a:alpha val="100000"/>
                  </a:schemeClr>
                </a:solidFill>
                <a:latin typeface="Arial"/>
                <a:cs typeface="Arial"/>
              </a:defRPr>
            </a:lvl1pPr>
          </a:lstStyle>
          <a:p>
            <a:r>
              <a:rPr lang="de-DE"/>
              <a:t>Ökologie</a:t>
            </a:r>
          </a:p>
        </p:txBody>
      </p:sp>
      <p:sp>
        <p:nvSpPr>
          <p:cNvPr id="2088" name="Form 2087"/>
          <p:cNvSpPr>
            <a:spLocks noGrp="1" noChangeArrowheads="1"/>
          </p:cNvSpPr>
          <p:nvPr>
            <p:ph type="subTitle" idx="1"/>
          </p:nvPr>
        </p:nvSpPr>
        <p:spPr>
          <a:xfrm>
            <a:off x="1371600" y="3048000"/>
            <a:ext cx="6400800" cy="1752600"/>
          </a:xfrm>
        </p:spPr>
        <p:txBody>
          <a:bodyPr anchor="ctr"/>
          <a:lstStyle>
            <a:lvl1pPr marL="0" indent="0" algn="ctr" eaLnBrk="0" fontAlgn="base" hangingPunct="0">
              <a:spcAft>
                <a:spcPct val="0"/>
              </a:spcAft>
              <a:buClr>
                <a:schemeClr val="tx2">
                  <a:alpha val="100000"/>
                </a:schemeClr>
              </a:buClr>
              <a:buSzPct val="75000"/>
              <a:buFont typeface="Monotype Sorts"/>
              <a:buNone/>
              <a:defRPr>
                <a:solidFill>
                  <a:schemeClr val="tx1">
                    <a:alpha val="100000"/>
                  </a:schemeClr>
                </a:solidFill>
                <a:latin typeface="Arial"/>
                <a:cs typeface="Arial"/>
              </a:defRPr>
            </a:lvl1pPr>
          </a:lstStyle>
          <a:p>
            <a:r>
              <a:rPr lang="de-DE"/>
              <a:t>Prüfungsvorbereitung zum Skript von Professor Miotk</a:t>
            </a:r>
          </a:p>
        </p:txBody>
      </p:sp>
      <p:sp>
        <p:nvSpPr>
          <p:cNvPr id="38" name="Rechteck 66">
            <a:extLst>
              <a:ext uri="{FF2B5EF4-FFF2-40B4-BE49-F238E27FC236}">
                <a16:creationId xmlns:a16="http://schemas.microsoft.com/office/drawing/2014/main" id="{33B6876A-755B-4B09-A81F-6FE0CB554AFA}"/>
              </a:ext>
            </a:extLst>
          </p:cNvPr>
          <p:cNvSpPr>
            <a:spLocks noGrp="1" noChangeArrowheads="1"/>
          </p:cNvSpPr>
          <p:nvPr>
            <p:ph type="dt" sz="half" idx="10"/>
          </p:nvPr>
        </p:nvSpPr>
        <p:spPr/>
        <p:txBody>
          <a:bodyPr/>
          <a:lstStyle>
            <a:lvl1pPr>
              <a:defRPr/>
            </a:lvl1pPr>
          </a:lstStyle>
          <a:p>
            <a:endParaRPr lang="de-DE" altLang="de-DE"/>
          </a:p>
        </p:txBody>
      </p:sp>
      <p:sp>
        <p:nvSpPr>
          <p:cNvPr id="39" name="Rechteck 67">
            <a:extLst>
              <a:ext uri="{FF2B5EF4-FFF2-40B4-BE49-F238E27FC236}">
                <a16:creationId xmlns:a16="http://schemas.microsoft.com/office/drawing/2014/main" id="{EDEF9228-9999-4B83-A202-FBFA3CE86E96}"/>
              </a:ext>
            </a:extLst>
          </p:cNvPr>
          <p:cNvSpPr>
            <a:spLocks noGrp="1" noChangeArrowheads="1"/>
          </p:cNvSpPr>
          <p:nvPr>
            <p:ph type="ftr" sz="quarter" idx="11"/>
          </p:nvPr>
        </p:nvSpPr>
        <p:spPr/>
        <p:txBody>
          <a:bodyPr/>
          <a:lstStyle>
            <a:lvl1pPr>
              <a:defRPr/>
            </a:lvl1pPr>
          </a:lstStyle>
          <a:p>
            <a:endParaRPr lang="de-DE" altLang="de-DE"/>
          </a:p>
        </p:txBody>
      </p:sp>
      <p:sp>
        <p:nvSpPr>
          <p:cNvPr id="40" name="Rechteck 68">
            <a:extLst>
              <a:ext uri="{FF2B5EF4-FFF2-40B4-BE49-F238E27FC236}">
                <a16:creationId xmlns:a16="http://schemas.microsoft.com/office/drawing/2014/main" id="{E6A3FE9E-7437-4BCF-8F6C-E6DEF9964C72}"/>
              </a:ext>
            </a:extLst>
          </p:cNvPr>
          <p:cNvSpPr>
            <a:spLocks noGrp="1" noChangeArrowheads="1"/>
          </p:cNvSpPr>
          <p:nvPr>
            <p:ph type="sldNum" sz="quarter" idx="12"/>
          </p:nvPr>
        </p:nvSpPr>
        <p:spPr/>
        <p:txBody>
          <a:bodyPr/>
          <a:lstStyle>
            <a:lvl1pPr>
              <a:defRPr/>
            </a:lvl1pPr>
          </a:lstStyle>
          <a:p>
            <a:endParaRPr lang="de-DE" altLang="de-DE"/>
          </a:p>
        </p:txBody>
      </p:sp>
      <p:sp>
        <p:nvSpPr>
          <p:cNvPr id="41" name="Datumsplatzhalter 40">
            <a:extLst>
              <a:ext uri="{FF2B5EF4-FFF2-40B4-BE49-F238E27FC236}">
                <a16:creationId xmlns:a16="http://schemas.microsoft.com/office/drawing/2014/main" id="{D0B1286D-637E-40E1-A04E-2C22E672B91F}"/>
              </a:ext>
            </a:extLst>
          </p:cNvPr>
          <p:cNvSpPr>
            <a:spLocks noGrp="1" noChangeArrowheads="1"/>
          </p:cNvSpPr>
          <p:nvPr>
            <p:ph type="dt" sz="half" idx="13"/>
          </p:nvPr>
        </p:nvSpPr>
        <p:spPr>
          <a:xfrm>
            <a:off x="685800" y="6248400"/>
            <a:ext cx="1905000" cy="457200"/>
          </a:xfrm>
        </p:spPr>
        <p:txBody>
          <a:bodyPr anchor="ctr"/>
          <a:lstStyle>
            <a:lvl1pPr>
              <a:defRPr/>
            </a:lvl1pPr>
          </a:lstStyle>
          <a:p>
            <a:r>
              <a:rPr lang="de-DE" altLang="de-DE"/>
              <a:t>12.1.98 17:48</a:t>
            </a:r>
          </a:p>
          <a:p>
            <a:fld id="{87BF7FBF-A468-4E17-AE84-1CA893E8AFED}" type="datetime1">
              <a:rPr lang="de-DE" altLang="de-DE"/>
              <a:pPr/>
              <a:t>11.10.2017</a:t>
            </a:fld>
            <a:endParaRPr lang="de-DE" altLang="de-DE"/>
          </a:p>
        </p:txBody>
      </p:sp>
      <p:sp>
        <p:nvSpPr>
          <p:cNvPr id="42" name="Fußzeilenplatzhalter 41">
            <a:extLst>
              <a:ext uri="{FF2B5EF4-FFF2-40B4-BE49-F238E27FC236}">
                <a16:creationId xmlns:a16="http://schemas.microsoft.com/office/drawing/2014/main" id="{1FBAACB1-1432-45E3-9BCA-2621275E5F2B}"/>
              </a:ext>
            </a:extLst>
          </p:cNvPr>
          <p:cNvSpPr>
            <a:spLocks noGrp="1" noChangeArrowheads="1"/>
          </p:cNvSpPr>
          <p:nvPr>
            <p:ph type="ftr" sz="quarter" idx="14"/>
          </p:nvPr>
        </p:nvSpPr>
        <p:spPr>
          <a:xfrm>
            <a:off x="3124200" y="6248400"/>
            <a:ext cx="2895600" cy="457200"/>
          </a:xfrm>
        </p:spPr>
        <p:txBody>
          <a:bodyPr anchor="ctr"/>
          <a:lstStyle>
            <a:lvl1pPr>
              <a:defRPr/>
            </a:lvl1pPr>
          </a:lstStyle>
          <a:p>
            <a:r>
              <a:rPr lang="de-DE" altLang="de-DE"/>
              <a:t>lese und lerne</a:t>
            </a:r>
          </a:p>
          <a:p>
            <a:endParaRPr lang="de-DE" altLang="de-DE"/>
          </a:p>
        </p:txBody>
      </p:sp>
      <p:sp>
        <p:nvSpPr>
          <p:cNvPr id="43" name="Foliennummernplatzhalter 42">
            <a:extLst>
              <a:ext uri="{FF2B5EF4-FFF2-40B4-BE49-F238E27FC236}">
                <a16:creationId xmlns:a16="http://schemas.microsoft.com/office/drawing/2014/main" id="{6AE99C8E-5A55-4DBF-A50E-A828B7A8DCCF}"/>
              </a:ext>
            </a:extLst>
          </p:cNvPr>
          <p:cNvSpPr>
            <a:spLocks noGrp="1" noChangeArrowheads="1"/>
          </p:cNvSpPr>
          <p:nvPr>
            <p:ph type="sldNum" sz="quarter" idx="15"/>
          </p:nvPr>
        </p:nvSpPr>
        <p:spPr>
          <a:xfrm>
            <a:off x="6553200" y="6248400"/>
            <a:ext cx="1905000" cy="457200"/>
          </a:xfrm>
        </p:spPr>
        <p:txBody>
          <a:bodyPr anchor="ctr"/>
          <a:lstStyle>
            <a:lvl1pPr>
              <a:defRPr/>
            </a:lvl1pPr>
          </a:lstStyle>
          <a:p>
            <a:fld id="{704F7B6B-1B65-488C-827A-CB26D7BA7435}" type="slidenum">
              <a:rPr lang="de-DE" altLang="de-DE"/>
              <a:pPr/>
              <a:t>‹Nr.›</a:t>
            </a:fld>
            <a:endParaRPr lang="de-DE" altLang="de-DE"/>
          </a:p>
        </p:txBody>
      </p:sp>
    </p:spTree>
    <p:extLst>
      <p:ext uri="{BB962C8B-B14F-4D97-AF65-F5344CB8AC3E}">
        <p14:creationId xmlns:p14="http://schemas.microsoft.com/office/powerpoint/2010/main" val="3392313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type="tbl" idx="1"/>
          </p:nvPr>
        </p:nvSpPr>
        <p:spPr/>
        <p:txBody>
          <a:bodyPr rtlCol="0"/>
          <a:lstStyle/>
          <a:p>
            <a:pPr lvl="0"/>
            <a:endParaRPr lang="de-DE" noProof="0"/>
          </a:p>
        </p:txBody>
      </p:sp>
      <p:sp>
        <p:nvSpPr>
          <p:cNvPr id="4" name="Rechteck 3">
            <a:extLst>
              <a:ext uri="{FF2B5EF4-FFF2-40B4-BE49-F238E27FC236}">
                <a16:creationId xmlns:a16="http://schemas.microsoft.com/office/drawing/2014/main" id="{A85E8DD8-DA84-47EE-9703-28DB90BF0B5D}"/>
              </a:ext>
            </a:extLst>
          </p:cNvPr>
          <p:cNvSpPr>
            <a:spLocks noGrp="1" noChangeArrowheads="1"/>
          </p:cNvSpPr>
          <p:nvPr>
            <p:ph type="dt" sz="half" idx="10"/>
          </p:nvPr>
        </p:nvSpPr>
        <p:spPr>
          <a:ln/>
        </p:spPr>
        <p:txBody>
          <a:bodyPr/>
          <a:lstStyle>
            <a:lvl1pPr>
              <a:defRPr/>
            </a:lvl1pPr>
          </a:lstStyle>
          <a:p>
            <a:fld id="{3ED42C93-28F6-4FFF-85D1-7C950AA01B27}" type="datetimeFigureOut">
              <a:rPr lang="de-DE" altLang="de-DE"/>
              <a:pPr/>
              <a:t>11.10.2017</a:t>
            </a:fld>
            <a:endParaRPr lang="de-DE" altLang="de-DE"/>
          </a:p>
        </p:txBody>
      </p:sp>
      <p:sp>
        <p:nvSpPr>
          <p:cNvPr id="5" name="Rechteck 1056">
            <a:extLst>
              <a:ext uri="{FF2B5EF4-FFF2-40B4-BE49-F238E27FC236}">
                <a16:creationId xmlns:a16="http://schemas.microsoft.com/office/drawing/2014/main" id="{69859A21-FB3F-474C-B9F7-A887D9DF67FF}"/>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A4D2AAFD-A88D-4CA9-9018-7575EB724FB8}"/>
              </a:ext>
            </a:extLst>
          </p:cNvPr>
          <p:cNvSpPr>
            <a:spLocks noGrp="1" noChangeArrowheads="1"/>
          </p:cNvSpPr>
          <p:nvPr>
            <p:ph type="sldNum" sz="quarter" idx="12"/>
          </p:nvPr>
        </p:nvSpPr>
        <p:spPr>
          <a:ln/>
        </p:spPr>
        <p:txBody>
          <a:bodyPr/>
          <a:lstStyle>
            <a:lvl1pPr>
              <a:defRPr/>
            </a:lvl1pPr>
          </a:lstStyle>
          <a:p>
            <a:fld id="{D460943A-2FC5-4AF6-BD47-8030D8A2FF63}" type="slidenum">
              <a:rPr lang="de-DE" altLang="de-DE"/>
              <a:pPr/>
              <a:t>‹Nr.›</a:t>
            </a:fld>
            <a:endParaRPr lang="de-DE" altLang="de-DE"/>
          </a:p>
        </p:txBody>
      </p:sp>
    </p:spTree>
    <p:extLst>
      <p:ext uri="{BB962C8B-B14F-4D97-AF65-F5344CB8AC3E}">
        <p14:creationId xmlns:p14="http://schemas.microsoft.com/office/powerpoint/2010/main" val="413454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BC88F84E-FBA3-4EBF-9EDE-C682DEF32EAA}"/>
              </a:ext>
            </a:extLst>
          </p:cNvPr>
          <p:cNvSpPr>
            <a:spLocks noGrp="1" noChangeArrowheads="1"/>
          </p:cNvSpPr>
          <p:nvPr>
            <p:ph type="dt" sz="half" idx="10"/>
          </p:nvPr>
        </p:nvSpPr>
        <p:spPr>
          <a:ln/>
        </p:spPr>
        <p:txBody>
          <a:bodyPr/>
          <a:lstStyle>
            <a:lvl1pPr>
              <a:defRPr/>
            </a:lvl1pPr>
          </a:lstStyle>
          <a:p>
            <a:fld id="{7976B705-4ECD-4EAF-97ED-18D4467D98C1}" type="datetimeFigureOut">
              <a:rPr lang="de-DE" altLang="de-DE"/>
              <a:pPr/>
              <a:t>11.10.2017</a:t>
            </a:fld>
            <a:endParaRPr lang="de-DE" altLang="de-DE"/>
          </a:p>
        </p:txBody>
      </p:sp>
      <p:sp>
        <p:nvSpPr>
          <p:cNvPr id="5" name="Rechteck 1056">
            <a:extLst>
              <a:ext uri="{FF2B5EF4-FFF2-40B4-BE49-F238E27FC236}">
                <a16:creationId xmlns:a16="http://schemas.microsoft.com/office/drawing/2014/main" id="{AF621FA6-9586-4A7D-ABC0-91E37A2A4EF0}"/>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832108E1-5370-4873-93B7-017C2313DB40}"/>
              </a:ext>
            </a:extLst>
          </p:cNvPr>
          <p:cNvSpPr>
            <a:spLocks noGrp="1" noChangeArrowheads="1"/>
          </p:cNvSpPr>
          <p:nvPr>
            <p:ph type="sldNum" sz="quarter" idx="12"/>
          </p:nvPr>
        </p:nvSpPr>
        <p:spPr>
          <a:ln/>
        </p:spPr>
        <p:txBody>
          <a:bodyPr/>
          <a:lstStyle>
            <a:lvl1pPr>
              <a:defRPr/>
            </a:lvl1pPr>
          </a:lstStyle>
          <a:p>
            <a:fld id="{C62E4B3E-13B5-4117-BD5B-F704DFC9C23D}" type="slidenum">
              <a:rPr lang="de-DE" altLang="de-DE"/>
              <a:pPr/>
              <a:t>‹Nr.›</a:t>
            </a:fld>
            <a:endParaRPr lang="de-DE" altLang="de-DE"/>
          </a:p>
        </p:txBody>
      </p:sp>
    </p:spTree>
    <p:extLst>
      <p:ext uri="{BB962C8B-B14F-4D97-AF65-F5344CB8AC3E}">
        <p14:creationId xmlns:p14="http://schemas.microsoft.com/office/powerpoint/2010/main" val="147056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Form 1"/>
          <p:cNvSpPr>
            <a:spLocks noGrp="1"/>
          </p:cNvSpPr>
          <p:nvPr>
            <p:ph type="title"/>
          </p:nvPr>
        </p:nvSpPr>
        <p:spPr>
          <a:xfrm>
            <a:off x="722313" y="4406900"/>
            <a:ext cx="7772400" cy="1362075"/>
          </a:xfrm>
        </p:spPr>
        <p:txBody>
          <a:bodyPr rtlCol="0" anchor="t"/>
          <a:lstStyle>
            <a:lvl1pPr algn="l">
              <a:defRPr sz="4000" b="1" cap="all"/>
            </a:lvl1pPr>
          </a:lstStyle>
          <a:p>
            <a:r>
              <a:rPr lang="de-DE"/>
              <a:t>Titelmasterformat durch Klicken bearbeiten</a:t>
            </a:r>
          </a:p>
        </p:txBody>
      </p:sp>
      <p:sp>
        <p:nvSpPr>
          <p:cNvPr id="3" name="Form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Rechteck 3">
            <a:extLst>
              <a:ext uri="{FF2B5EF4-FFF2-40B4-BE49-F238E27FC236}">
                <a16:creationId xmlns:a16="http://schemas.microsoft.com/office/drawing/2014/main" id="{0AF60FD0-02DB-46A2-9E57-CF2A37B3FABF}"/>
              </a:ext>
            </a:extLst>
          </p:cNvPr>
          <p:cNvSpPr>
            <a:spLocks noGrp="1" noChangeArrowheads="1"/>
          </p:cNvSpPr>
          <p:nvPr>
            <p:ph type="dt" sz="half" idx="10"/>
          </p:nvPr>
        </p:nvSpPr>
        <p:spPr>
          <a:ln/>
        </p:spPr>
        <p:txBody>
          <a:bodyPr/>
          <a:lstStyle>
            <a:lvl1pPr>
              <a:defRPr/>
            </a:lvl1pPr>
          </a:lstStyle>
          <a:p>
            <a:fld id="{FB8E4071-DD77-4A86-85DB-AB41EC497799}" type="datetimeFigureOut">
              <a:rPr lang="de-DE" altLang="de-DE"/>
              <a:pPr/>
              <a:t>11.10.2017</a:t>
            </a:fld>
            <a:endParaRPr lang="de-DE" altLang="de-DE"/>
          </a:p>
        </p:txBody>
      </p:sp>
      <p:sp>
        <p:nvSpPr>
          <p:cNvPr id="5" name="Rechteck 1056">
            <a:extLst>
              <a:ext uri="{FF2B5EF4-FFF2-40B4-BE49-F238E27FC236}">
                <a16:creationId xmlns:a16="http://schemas.microsoft.com/office/drawing/2014/main" id="{26EAD69D-4461-412C-B12E-5C110FB0E57F}"/>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0587298D-0504-4203-AFB1-D484678BED1B}"/>
              </a:ext>
            </a:extLst>
          </p:cNvPr>
          <p:cNvSpPr>
            <a:spLocks noGrp="1" noChangeArrowheads="1"/>
          </p:cNvSpPr>
          <p:nvPr>
            <p:ph type="sldNum" sz="quarter" idx="12"/>
          </p:nvPr>
        </p:nvSpPr>
        <p:spPr>
          <a:ln/>
        </p:spPr>
        <p:txBody>
          <a:bodyPr/>
          <a:lstStyle>
            <a:lvl1pPr>
              <a:defRPr/>
            </a:lvl1pPr>
          </a:lstStyle>
          <a:p>
            <a:fld id="{C465B661-0A60-4950-B7FF-5BDF029E37F4}" type="slidenum">
              <a:rPr lang="de-DE" altLang="de-DE"/>
              <a:pPr/>
              <a:t>‹Nr.›</a:t>
            </a:fld>
            <a:endParaRPr lang="de-DE" altLang="de-DE"/>
          </a:p>
        </p:txBody>
      </p:sp>
    </p:spTree>
    <p:extLst>
      <p:ext uri="{BB962C8B-B14F-4D97-AF65-F5344CB8AC3E}">
        <p14:creationId xmlns:p14="http://schemas.microsoft.com/office/powerpoint/2010/main" val="184670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sz="half" idx="1"/>
          </p:nvPr>
        </p:nvSpPr>
        <p:spPr>
          <a:xfrm>
            <a:off x="685800" y="1790700"/>
            <a:ext cx="3810000" cy="409575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sz="half" idx="2"/>
          </p:nvPr>
        </p:nvSpPr>
        <p:spPr>
          <a:xfrm>
            <a:off x="4648200" y="1790700"/>
            <a:ext cx="3810000" cy="409575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a:extLst>
              <a:ext uri="{FF2B5EF4-FFF2-40B4-BE49-F238E27FC236}">
                <a16:creationId xmlns:a16="http://schemas.microsoft.com/office/drawing/2014/main" id="{F27EF708-204D-4100-92FE-037E541968BF}"/>
              </a:ext>
            </a:extLst>
          </p:cNvPr>
          <p:cNvSpPr>
            <a:spLocks noGrp="1" noChangeArrowheads="1"/>
          </p:cNvSpPr>
          <p:nvPr>
            <p:ph type="dt" sz="half" idx="10"/>
          </p:nvPr>
        </p:nvSpPr>
        <p:spPr>
          <a:ln/>
        </p:spPr>
        <p:txBody>
          <a:bodyPr/>
          <a:lstStyle>
            <a:lvl1pPr>
              <a:defRPr/>
            </a:lvl1pPr>
          </a:lstStyle>
          <a:p>
            <a:fld id="{5DE546B6-AA06-4FD5-A0EE-2461B02C3954}" type="datetimeFigureOut">
              <a:rPr lang="de-DE" altLang="de-DE"/>
              <a:pPr/>
              <a:t>11.10.2017</a:t>
            </a:fld>
            <a:endParaRPr lang="de-DE" altLang="de-DE"/>
          </a:p>
        </p:txBody>
      </p:sp>
      <p:sp>
        <p:nvSpPr>
          <p:cNvPr id="6" name="Rechteck 1056">
            <a:extLst>
              <a:ext uri="{FF2B5EF4-FFF2-40B4-BE49-F238E27FC236}">
                <a16:creationId xmlns:a16="http://schemas.microsoft.com/office/drawing/2014/main" id="{C8971890-EB33-4A1A-A38C-1B4DF7E9007D}"/>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CF25FC79-4029-44F9-A3A4-68A0C05E0007}"/>
              </a:ext>
            </a:extLst>
          </p:cNvPr>
          <p:cNvSpPr>
            <a:spLocks noGrp="1" noChangeArrowheads="1"/>
          </p:cNvSpPr>
          <p:nvPr>
            <p:ph type="sldNum" sz="quarter" idx="12"/>
          </p:nvPr>
        </p:nvSpPr>
        <p:spPr>
          <a:ln/>
        </p:spPr>
        <p:txBody>
          <a:bodyPr/>
          <a:lstStyle>
            <a:lvl1pPr>
              <a:defRPr/>
            </a:lvl1pPr>
          </a:lstStyle>
          <a:p>
            <a:fld id="{664B42D4-9AD6-43EB-A190-D4AD25968CD1}" type="slidenum">
              <a:rPr lang="de-DE" altLang="de-DE"/>
              <a:pPr/>
              <a:t>‹Nr.›</a:t>
            </a:fld>
            <a:endParaRPr lang="de-DE" altLang="de-DE"/>
          </a:p>
        </p:txBody>
      </p:sp>
    </p:spTree>
    <p:extLst>
      <p:ext uri="{BB962C8B-B14F-4D97-AF65-F5344CB8AC3E}">
        <p14:creationId xmlns:p14="http://schemas.microsoft.com/office/powerpoint/2010/main" val="403026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Form 1"/>
          <p:cNvSpPr>
            <a:spLocks noGrp="1"/>
          </p:cNvSpPr>
          <p:nvPr>
            <p:ph type="title"/>
          </p:nvPr>
        </p:nvSpPr>
        <p:spPr>
          <a:xfrm>
            <a:off x="457200" y="274638"/>
            <a:ext cx="8229600" cy="1143000"/>
          </a:xfrm>
        </p:spPr>
        <p:txBody>
          <a:bodyPr rtlCol="0"/>
          <a:lstStyle>
            <a:lvl1pPr>
              <a:defRPr/>
            </a:lvl1pPr>
          </a:lstStyle>
          <a:p>
            <a:r>
              <a:rPr lang="de-DE"/>
              <a:t>Titelmasterformat durch Klicken bearbeiten</a:t>
            </a:r>
          </a:p>
        </p:txBody>
      </p:sp>
      <p:sp>
        <p:nvSpPr>
          <p:cNvPr id="3" name="Form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Form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rm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Form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6">
            <a:extLst>
              <a:ext uri="{FF2B5EF4-FFF2-40B4-BE49-F238E27FC236}">
                <a16:creationId xmlns:a16="http://schemas.microsoft.com/office/drawing/2014/main" id="{DF97902A-963D-4333-A2CF-E61D4ED4661C}"/>
              </a:ext>
            </a:extLst>
          </p:cNvPr>
          <p:cNvSpPr>
            <a:spLocks noGrp="1" noChangeArrowheads="1"/>
          </p:cNvSpPr>
          <p:nvPr>
            <p:ph type="dt" sz="half" idx="10"/>
          </p:nvPr>
        </p:nvSpPr>
        <p:spPr>
          <a:ln/>
        </p:spPr>
        <p:txBody>
          <a:bodyPr/>
          <a:lstStyle>
            <a:lvl1pPr>
              <a:defRPr/>
            </a:lvl1pPr>
          </a:lstStyle>
          <a:p>
            <a:fld id="{EDDF40F0-0F5B-40EA-8A69-EADE4B7802A2}" type="datetimeFigureOut">
              <a:rPr lang="de-DE" altLang="de-DE"/>
              <a:pPr/>
              <a:t>11.10.2017</a:t>
            </a:fld>
            <a:endParaRPr lang="de-DE" altLang="de-DE"/>
          </a:p>
        </p:txBody>
      </p:sp>
      <p:sp>
        <p:nvSpPr>
          <p:cNvPr id="8" name="Rechteck 1056">
            <a:extLst>
              <a:ext uri="{FF2B5EF4-FFF2-40B4-BE49-F238E27FC236}">
                <a16:creationId xmlns:a16="http://schemas.microsoft.com/office/drawing/2014/main" id="{44314B66-DDBF-48AC-889F-3EE85F52893B}"/>
              </a:ext>
            </a:extLst>
          </p:cNvPr>
          <p:cNvSpPr>
            <a:spLocks noGrp="1" noChangeArrowheads="1"/>
          </p:cNvSpPr>
          <p:nvPr>
            <p:ph type="ftr" sz="quarter" idx="11"/>
          </p:nvPr>
        </p:nvSpPr>
        <p:spPr>
          <a:ln/>
        </p:spPr>
        <p:txBody>
          <a:bodyPr/>
          <a:lstStyle>
            <a:lvl1pPr>
              <a:defRPr/>
            </a:lvl1pPr>
          </a:lstStyle>
          <a:p>
            <a:endParaRPr lang="de-DE" altLang="de-DE"/>
          </a:p>
        </p:txBody>
      </p:sp>
      <p:sp>
        <p:nvSpPr>
          <p:cNvPr id="9" name="Rechteck 8">
            <a:extLst>
              <a:ext uri="{FF2B5EF4-FFF2-40B4-BE49-F238E27FC236}">
                <a16:creationId xmlns:a16="http://schemas.microsoft.com/office/drawing/2014/main" id="{998CEA55-0384-4781-85A9-CF9A00E75BD2}"/>
              </a:ext>
            </a:extLst>
          </p:cNvPr>
          <p:cNvSpPr>
            <a:spLocks noGrp="1" noChangeArrowheads="1"/>
          </p:cNvSpPr>
          <p:nvPr>
            <p:ph type="sldNum" sz="quarter" idx="12"/>
          </p:nvPr>
        </p:nvSpPr>
        <p:spPr>
          <a:ln/>
        </p:spPr>
        <p:txBody>
          <a:bodyPr/>
          <a:lstStyle>
            <a:lvl1pPr>
              <a:defRPr/>
            </a:lvl1pPr>
          </a:lstStyle>
          <a:p>
            <a:fld id="{2E027BA6-878B-495C-9A3A-75CCAD822177}" type="slidenum">
              <a:rPr lang="de-DE" altLang="de-DE"/>
              <a:pPr/>
              <a:t>‹Nr.›</a:t>
            </a:fld>
            <a:endParaRPr lang="de-DE" altLang="de-DE"/>
          </a:p>
        </p:txBody>
      </p:sp>
    </p:spTree>
    <p:extLst>
      <p:ext uri="{BB962C8B-B14F-4D97-AF65-F5344CB8AC3E}">
        <p14:creationId xmlns:p14="http://schemas.microsoft.com/office/powerpoint/2010/main" val="33163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Rechteck 2">
            <a:extLst>
              <a:ext uri="{FF2B5EF4-FFF2-40B4-BE49-F238E27FC236}">
                <a16:creationId xmlns:a16="http://schemas.microsoft.com/office/drawing/2014/main" id="{E2833DEA-2BAD-4994-B419-C1A0F683764F}"/>
              </a:ext>
            </a:extLst>
          </p:cNvPr>
          <p:cNvSpPr>
            <a:spLocks noGrp="1" noChangeArrowheads="1"/>
          </p:cNvSpPr>
          <p:nvPr>
            <p:ph type="dt" sz="half" idx="10"/>
          </p:nvPr>
        </p:nvSpPr>
        <p:spPr>
          <a:ln/>
        </p:spPr>
        <p:txBody>
          <a:bodyPr/>
          <a:lstStyle>
            <a:lvl1pPr>
              <a:defRPr/>
            </a:lvl1pPr>
          </a:lstStyle>
          <a:p>
            <a:fld id="{4C5F68FD-E48D-4842-A257-8BA3D5FD486F}" type="datetimeFigureOut">
              <a:rPr lang="de-DE" altLang="de-DE"/>
              <a:pPr/>
              <a:t>11.10.2017</a:t>
            </a:fld>
            <a:endParaRPr lang="de-DE" altLang="de-DE"/>
          </a:p>
        </p:txBody>
      </p:sp>
      <p:sp>
        <p:nvSpPr>
          <p:cNvPr id="4" name="Rechteck 1056">
            <a:extLst>
              <a:ext uri="{FF2B5EF4-FFF2-40B4-BE49-F238E27FC236}">
                <a16:creationId xmlns:a16="http://schemas.microsoft.com/office/drawing/2014/main" id="{B4AE1642-2A32-4EE6-901D-247B28D51DC2}"/>
              </a:ext>
            </a:extLst>
          </p:cNvPr>
          <p:cNvSpPr>
            <a:spLocks noGrp="1" noChangeArrowheads="1"/>
          </p:cNvSpPr>
          <p:nvPr>
            <p:ph type="ftr" sz="quarter" idx="11"/>
          </p:nvPr>
        </p:nvSpPr>
        <p:spPr>
          <a:ln/>
        </p:spPr>
        <p:txBody>
          <a:bodyPr/>
          <a:lstStyle>
            <a:lvl1pPr>
              <a:defRPr/>
            </a:lvl1pPr>
          </a:lstStyle>
          <a:p>
            <a:endParaRPr lang="de-DE" altLang="de-DE"/>
          </a:p>
        </p:txBody>
      </p:sp>
      <p:sp>
        <p:nvSpPr>
          <p:cNvPr id="5" name="Rechteck 4">
            <a:extLst>
              <a:ext uri="{FF2B5EF4-FFF2-40B4-BE49-F238E27FC236}">
                <a16:creationId xmlns:a16="http://schemas.microsoft.com/office/drawing/2014/main" id="{C2CD8F94-A31E-4C1B-B44D-B54F7AE03014}"/>
              </a:ext>
            </a:extLst>
          </p:cNvPr>
          <p:cNvSpPr>
            <a:spLocks noGrp="1" noChangeArrowheads="1"/>
          </p:cNvSpPr>
          <p:nvPr>
            <p:ph type="sldNum" sz="quarter" idx="12"/>
          </p:nvPr>
        </p:nvSpPr>
        <p:spPr>
          <a:ln/>
        </p:spPr>
        <p:txBody>
          <a:bodyPr/>
          <a:lstStyle>
            <a:lvl1pPr>
              <a:defRPr/>
            </a:lvl1pPr>
          </a:lstStyle>
          <a:p>
            <a:fld id="{8DA57D01-4DBE-49C4-97DF-DB08001298CD}" type="slidenum">
              <a:rPr lang="de-DE" altLang="de-DE"/>
              <a:pPr/>
              <a:t>‹Nr.›</a:t>
            </a:fld>
            <a:endParaRPr lang="de-DE" altLang="de-DE"/>
          </a:p>
        </p:txBody>
      </p:sp>
    </p:spTree>
    <p:extLst>
      <p:ext uri="{BB962C8B-B14F-4D97-AF65-F5344CB8AC3E}">
        <p14:creationId xmlns:p14="http://schemas.microsoft.com/office/powerpoint/2010/main" val="325315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CC59FAC-0433-4473-9773-C2DC9B176300}"/>
              </a:ext>
            </a:extLst>
          </p:cNvPr>
          <p:cNvSpPr>
            <a:spLocks noGrp="1" noChangeArrowheads="1"/>
          </p:cNvSpPr>
          <p:nvPr>
            <p:ph type="dt" sz="half" idx="10"/>
          </p:nvPr>
        </p:nvSpPr>
        <p:spPr>
          <a:ln/>
        </p:spPr>
        <p:txBody>
          <a:bodyPr/>
          <a:lstStyle>
            <a:lvl1pPr>
              <a:defRPr/>
            </a:lvl1pPr>
          </a:lstStyle>
          <a:p>
            <a:fld id="{7682E32C-CDE4-4FDF-8132-6B18641F215A}" type="datetimeFigureOut">
              <a:rPr lang="de-DE" altLang="de-DE"/>
              <a:pPr/>
              <a:t>11.10.2017</a:t>
            </a:fld>
            <a:endParaRPr lang="de-DE" altLang="de-DE"/>
          </a:p>
        </p:txBody>
      </p:sp>
      <p:sp>
        <p:nvSpPr>
          <p:cNvPr id="3" name="Rechteck 1056">
            <a:extLst>
              <a:ext uri="{FF2B5EF4-FFF2-40B4-BE49-F238E27FC236}">
                <a16:creationId xmlns:a16="http://schemas.microsoft.com/office/drawing/2014/main" id="{39D11130-0A6E-4605-A984-C3F8E0786253}"/>
              </a:ext>
            </a:extLst>
          </p:cNvPr>
          <p:cNvSpPr>
            <a:spLocks noGrp="1" noChangeArrowheads="1"/>
          </p:cNvSpPr>
          <p:nvPr>
            <p:ph type="ftr" sz="quarter" idx="11"/>
          </p:nvPr>
        </p:nvSpPr>
        <p:spPr>
          <a:ln/>
        </p:spPr>
        <p:txBody>
          <a:bodyPr/>
          <a:lstStyle>
            <a:lvl1pPr>
              <a:defRPr/>
            </a:lvl1pPr>
          </a:lstStyle>
          <a:p>
            <a:endParaRPr lang="de-DE" altLang="de-DE"/>
          </a:p>
        </p:txBody>
      </p:sp>
      <p:sp>
        <p:nvSpPr>
          <p:cNvPr id="4" name="Rechteck 3">
            <a:extLst>
              <a:ext uri="{FF2B5EF4-FFF2-40B4-BE49-F238E27FC236}">
                <a16:creationId xmlns:a16="http://schemas.microsoft.com/office/drawing/2014/main" id="{10689EEE-4EDC-4B6D-BB76-F97CBDD081CD}"/>
              </a:ext>
            </a:extLst>
          </p:cNvPr>
          <p:cNvSpPr>
            <a:spLocks noGrp="1" noChangeArrowheads="1"/>
          </p:cNvSpPr>
          <p:nvPr>
            <p:ph type="sldNum" sz="quarter" idx="12"/>
          </p:nvPr>
        </p:nvSpPr>
        <p:spPr>
          <a:ln/>
        </p:spPr>
        <p:txBody>
          <a:bodyPr/>
          <a:lstStyle>
            <a:lvl1pPr>
              <a:defRPr/>
            </a:lvl1pPr>
          </a:lstStyle>
          <a:p>
            <a:fld id="{E8425C33-1910-4CCD-AD37-807302C22797}" type="slidenum">
              <a:rPr lang="de-DE" altLang="de-DE"/>
              <a:pPr/>
              <a:t>‹Nr.›</a:t>
            </a:fld>
            <a:endParaRPr lang="de-DE" altLang="de-DE"/>
          </a:p>
        </p:txBody>
      </p:sp>
    </p:spTree>
    <p:extLst>
      <p:ext uri="{BB962C8B-B14F-4D97-AF65-F5344CB8AC3E}">
        <p14:creationId xmlns:p14="http://schemas.microsoft.com/office/powerpoint/2010/main" val="290973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457200" y="273050"/>
            <a:ext cx="3008313" cy="1162050"/>
          </a:xfrm>
        </p:spPr>
        <p:txBody>
          <a:bodyPr rtlCol="0" anchor="b"/>
          <a:lstStyle>
            <a:lvl1pPr algn="l">
              <a:defRPr sz="2000" b="1"/>
            </a:lvl1pPr>
          </a:lstStyle>
          <a:p>
            <a:r>
              <a:rPr lang="de-DE"/>
              <a:t>Titelmasterformat durch Klicken bearbeiten</a:t>
            </a:r>
          </a:p>
        </p:txBody>
      </p:sp>
      <p:sp>
        <p:nvSpPr>
          <p:cNvPr id="3" name="Form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5C1D74B4-25C0-4832-B403-D7FA0A7D34B3}"/>
              </a:ext>
            </a:extLst>
          </p:cNvPr>
          <p:cNvSpPr>
            <a:spLocks noGrp="1" noChangeArrowheads="1"/>
          </p:cNvSpPr>
          <p:nvPr>
            <p:ph type="dt" sz="half" idx="10"/>
          </p:nvPr>
        </p:nvSpPr>
        <p:spPr>
          <a:ln/>
        </p:spPr>
        <p:txBody>
          <a:bodyPr/>
          <a:lstStyle>
            <a:lvl1pPr>
              <a:defRPr/>
            </a:lvl1pPr>
          </a:lstStyle>
          <a:p>
            <a:fld id="{5B29AC89-15EF-40A2-9174-2BDB5B5AE313}" type="datetimeFigureOut">
              <a:rPr lang="de-DE" altLang="de-DE"/>
              <a:pPr/>
              <a:t>11.10.2017</a:t>
            </a:fld>
            <a:endParaRPr lang="de-DE" altLang="de-DE"/>
          </a:p>
        </p:txBody>
      </p:sp>
      <p:sp>
        <p:nvSpPr>
          <p:cNvPr id="6" name="Rechteck 1056">
            <a:extLst>
              <a:ext uri="{FF2B5EF4-FFF2-40B4-BE49-F238E27FC236}">
                <a16:creationId xmlns:a16="http://schemas.microsoft.com/office/drawing/2014/main" id="{2F7CA140-1FFD-4DD0-A1C1-BA05D388560C}"/>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F32BA73A-66CD-458D-94ED-5EB5DAE02305}"/>
              </a:ext>
            </a:extLst>
          </p:cNvPr>
          <p:cNvSpPr>
            <a:spLocks noGrp="1" noChangeArrowheads="1"/>
          </p:cNvSpPr>
          <p:nvPr>
            <p:ph type="sldNum" sz="quarter" idx="12"/>
          </p:nvPr>
        </p:nvSpPr>
        <p:spPr>
          <a:ln/>
        </p:spPr>
        <p:txBody>
          <a:bodyPr/>
          <a:lstStyle>
            <a:lvl1pPr>
              <a:defRPr/>
            </a:lvl1pPr>
          </a:lstStyle>
          <a:p>
            <a:fld id="{D3967264-5678-49CA-A451-1949735E6E90}" type="slidenum">
              <a:rPr lang="de-DE" altLang="de-DE"/>
              <a:pPr/>
              <a:t>‹Nr.›</a:t>
            </a:fld>
            <a:endParaRPr lang="de-DE" altLang="de-DE"/>
          </a:p>
        </p:txBody>
      </p:sp>
    </p:spTree>
    <p:extLst>
      <p:ext uri="{BB962C8B-B14F-4D97-AF65-F5344CB8AC3E}">
        <p14:creationId xmlns:p14="http://schemas.microsoft.com/office/powerpoint/2010/main" val="294005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1792288" y="4800600"/>
            <a:ext cx="5486400" cy="566738"/>
          </a:xfrm>
        </p:spPr>
        <p:txBody>
          <a:bodyPr rtlCol="0" anchor="b"/>
          <a:lstStyle>
            <a:lvl1pPr algn="l">
              <a:defRPr sz="2000" b="1"/>
            </a:lvl1pPr>
          </a:lstStyle>
          <a:p>
            <a:r>
              <a:rPr lang="de-DE"/>
              <a:t>Titelmasterformat durch Klicken bearbeiten</a:t>
            </a:r>
          </a:p>
        </p:txBody>
      </p:sp>
      <p:sp>
        <p:nvSpPr>
          <p:cNvPr id="3" name="Form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Form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8A65E37B-AA69-4784-B551-4046DA12E30B}"/>
              </a:ext>
            </a:extLst>
          </p:cNvPr>
          <p:cNvSpPr>
            <a:spLocks noGrp="1" noChangeArrowheads="1"/>
          </p:cNvSpPr>
          <p:nvPr>
            <p:ph type="dt" sz="half" idx="10"/>
          </p:nvPr>
        </p:nvSpPr>
        <p:spPr>
          <a:ln/>
        </p:spPr>
        <p:txBody>
          <a:bodyPr/>
          <a:lstStyle>
            <a:lvl1pPr>
              <a:defRPr/>
            </a:lvl1pPr>
          </a:lstStyle>
          <a:p>
            <a:fld id="{50D92CCA-4305-4F29-B30F-8C9395BADB8C}" type="datetimeFigureOut">
              <a:rPr lang="de-DE" altLang="de-DE"/>
              <a:pPr/>
              <a:t>11.10.2017</a:t>
            </a:fld>
            <a:endParaRPr lang="de-DE" altLang="de-DE"/>
          </a:p>
        </p:txBody>
      </p:sp>
      <p:sp>
        <p:nvSpPr>
          <p:cNvPr id="6" name="Rechteck 1056">
            <a:extLst>
              <a:ext uri="{FF2B5EF4-FFF2-40B4-BE49-F238E27FC236}">
                <a16:creationId xmlns:a16="http://schemas.microsoft.com/office/drawing/2014/main" id="{3D262FCF-676B-484E-B0DA-A65A8D52BE17}"/>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3F99882E-89AA-471F-96FE-112339BFF78C}"/>
              </a:ext>
            </a:extLst>
          </p:cNvPr>
          <p:cNvSpPr>
            <a:spLocks noGrp="1" noChangeArrowheads="1"/>
          </p:cNvSpPr>
          <p:nvPr>
            <p:ph type="sldNum" sz="quarter" idx="12"/>
          </p:nvPr>
        </p:nvSpPr>
        <p:spPr>
          <a:ln/>
        </p:spPr>
        <p:txBody>
          <a:bodyPr/>
          <a:lstStyle>
            <a:lvl1pPr>
              <a:defRPr/>
            </a:lvl1pPr>
          </a:lstStyle>
          <a:p>
            <a:fld id="{A2DFC5A8-C3E9-425D-B57E-F4B70F044BF1}" type="slidenum">
              <a:rPr lang="de-DE" altLang="de-DE"/>
              <a:pPr/>
              <a:t>‹Nr.›</a:t>
            </a:fld>
            <a:endParaRPr lang="de-DE" altLang="de-DE"/>
          </a:p>
        </p:txBody>
      </p:sp>
    </p:spTree>
    <p:extLst>
      <p:ext uri="{BB962C8B-B14F-4D97-AF65-F5344CB8AC3E}">
        <p14:creationId xmlns:p14="http://schemas.microsoft.com/office/powerpoint/2010/main" val="89741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9">
            <a:extLst>
              <a:ext uri="{FF2B5EF4-FFF2-40B4-BE49-F238E27FC236}">
                <a16:creationId xmlns:a16="http://schemas.microsoft.com/office/drawing/2014/main" id="{973CFCD4-F55D-4FBE-B0D2-9442C548C04C}"/>
              </a:ext>
            </a:extLst>
          </p:cNvPr>
          <p:cNvGrpSpPr>
            <a:grpSpLocks/>
          </p:cNvGrpSpPr>
          <p:nvPr userDrawn="1"/>
        </p:nvGrpSpPr>
        <p:grpSpPr bwMode="auto">
          <a:xfrm>
            <a:off x="0" y="4206875"/>
            <a:ext cx="9166225" cy="2640013"/>
            <a:chOff x="0" y="2650"/>
            <a:chExt cx="5774" cy="1663"/>
          </a:xfrm>
        </p:grpSpPr>
        <p:sp>
          <p:nvSpPr>
            <p:cNvPr id="2056" name="Rechteck 1025">
              <a:extLst>
                <a:ext uri="{FF2B5EF4-FFF2-40B4-BE49-F238E27FC236}">
                  <a16:creationId xmlns:a16="http://schemas.microsoft.com/office/drawing/2014/main" id="{021996A5-F8D9-4278-97AB-1A90F438653A}"/>
                </a:ext>
              </a:extLst>
            </p:cNvPr>
            <p:cNvSpPr>
              <a:spLocks noChangeArrowheads="1"/>
            </p:cNvSpPr>
            <p:nvPr/>
          </p:nvSpPr>
          <p:spPr bwMode="ltGray">
            <a:xfrm>
              <a:off x="0" y="3900"/>
              <a:ext cx="5774" cy="412"/>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057" name="Group 12">
              <a:extLst>
                <a:ext uri="{FF2B5EF4-FFF2-40B4-BE49-F238E27FC236}">
                  <a16:creationId xmlns:a16="http://schemas.microsoft.com/office/drawing/2014/main" id="{356D3BDF-0717-4495-BB25-C7D3F6FB73E9}"/>
                </a:ext>
              </a:extLst>
            </p:cNvPr>
            <p:cNvGrpSpPr>
              <a:grpSpLocks/>
            </p:cNvGrpSpPr>
            <p:nvPr userDrawn="1"/>
          </p:nvGrpSpPr>
          <p:grpSpPr bwMode="auto">
            <a:xfrm>
              <a:off x="0" y="2650"/>
              <a:ext cx="1075" cy="1655"/>
              <a:chOff x="0" y="2650"/>
              <a:chExt cx="1075" cy="1655"/>
            </a:xfrm>
          </p:grpSpPr>
          <p:sp>
            <p:nvSpPr>
              <p:cNvPr id="2074" name="Form 1026">
                <a:extLst>
                  <a:ext uri="{FF2B5EF4-FFF2-40B4-BE49-F238E27FC236}">
                    <a16:creationId xmlns:a16="http://schemas.microsoft.com/office/drawing/2014/main" id="{AA5ED38C-BE57-4DAE-8805-653A5359317E}"/>
                  </a:ext>
                </a:extLst>
              </p:cNvPr>
              <p:cNvSpPr>
                <a:spLocks/>
              </p:cNvSpPr>
              <p:nvPr/>
            </p:nvSpPr>
            <p:spPr bwMode="ltGray">
              <a:xfrm>
                <a:off x="103" y="3197"/>
                <a:ext cx="161" cy="1108"/>
              </a:xfrm>
              <a:custGeom>
                <a:avLst/>
                <a:gdLst>
                  <a:gd name="T0" fmla="*/ 0 w 161"/>
                  <a:gd name="T1" fmla="*/ 98 h 1108"/>
                  <a:gd name="T2" fmla="*/ 24 w 161"/>
                  <a:gd name="T3" fmla="*/ 481 h 1108"/>
                  <a:gd name="T4" fmla="*/ 48 w 161"/>
                  <a:gd name="T5" fmla="*/ 790 h 1108"/>
                  <a:gd name="T6" fmla="*/ 65 w 161"/>
                  <a:gd name="T7" fmla="*/ 1018 h 1108"/>
                  <a:gd name="T8" fmla="*/ 60 w 161"/>
                  <a:gd name="T9" fmla="*/ 1107 h 1108"/>
                  <a:gd name="T10" fmla="*/ 94 w 161"/>
                  <a:gd name="T11" fmla="*/ 1107 h 1108"/>
                  <a:gd name="T12" fmla="*/ 106 w 161"/>
                  <a:gd name="T13" fmla="*/ 975 h 1108"/>
                  <a:gd name="T14" fmla="*/ 112 w 161"/>
                  <a:gd name="T15" fmla="*/ 775 h 1108"/>
                  <a:gd name="T16" fmla="*/ 124 w 161"/>
                  <a:gd name="T17" fmla="*/ 588 h 1108"/>
                  <a:gd name="T18" fmla="*/ 131 w 161"/>
                  <a:gd name="T19" fmla="*/ 447 h 1108"/>
                  <a:gd name="T20" fmla="*/ 144 w 161"/>
                  <a:gd name="T21" fmla="*/ 242 h 1108"/>
                  <a:gd name="T22" fmla="*/ 160 w 161"/>
                  <a:gd name="T23" fmla="*/ 66 h 1108"/>
                  <a:gd name="T24" fmla="*/ 150 w 161"/>
                  <a:gd name="T25" fmla="*/ 21 h 1108"/>
                  <a:gd name="T26" fmla="*/ 133 w 161"/>
                  <a:gd name="T27" fmla="*/ 0 h 1108"/>
                  <a:gd name="T28" fmla="*/ 114 w 161"/>
                  <a:gd name="T29" fmla="*/ 217 h 1108"/>
                  <a:gd name="T30" fmla="*/ 98 w 161"/>
                  <a:gd name="T31" fmla="*/ 401 h 1108"/>
                  <a:gd name="T32" fmla="*/ 92 w 161"/>
                  <a:gd name="T33" fmla="*/ 545 h 1108"/>
                  <a:gd name="T34" fmla="*/ 87 w 161"/>
                  <a:gd name="T35" fmla="*/ 697 h 1108"/>
                  <a:gd name="T36" fmla="*/ 73 w 161"/>
                  <a:gd name="T37" fmla="*/ 849 h 1108"/>
                  <a:gd name="T38" fmla="*/ 54 w 161"/>
                  <a:gd name="T39" fmla="*/ 585 h 1108"/>
                  <a:gd name="T40" fmla="*/ 32 w 161"/>
                  <a:gd name="T41" fmla="*/ 335 h 1108"/>
                  <a:gd name="T42" fmla="*/ 0 w 161"/>
                  <a:gd name="T43" fmla="*/ 98 h 1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108"/>
                  <a:gd name="T68" fmla="*/ 0 w 161"/>
                  <a:gd name="T69" fmla="*/ 0 h 11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108">
                    <a:moveTo>
                      <a:pt x="0" y="98"/>
                    </a:moveTo>
                    <a:lnTo>
                      <a:pt x="24" y="481"/>
                    </a:lnTo>
                    <a:lnTo>
                      <a:pt x="48" y="790"/>
                    </a:lnTo>
                    <a:lnTo>
                      <a:pt x="65" y="1018"/>
                    </a:lnTo>
                    <a:lnTo>
                      <a:pt x="60" y="1107"/>
                    </a:lnTo>
                    <a:lnTo>
                      <a:pt x="94" y="1107"/>
                    </a:lnTo>
                    <a:lnTo>
                      <a:pt x="106" y="975"/>
                    </a:lnTo>
                    <a:lnTo>
                      <a:pt x="112" y="775"/>
                    </a:lnTo>
                    <a:lnTo>
                      <a:pt x="124" y="588"/>
                    </a:lnTo>
                    <a:lnTo>
                      <a:pt x="131" y="447"/>
                    </a:lnTo>
                    <a:lnTo>
                      <a:pt x="144" y="242"/>
                    </a:lnTo>
                    <a:lnTo>
                      <a:pt x="160" y="66"/>
                    </a:lnTo>
                    <a:lnTo>
                      <a:pt x="150" y="21"/>
                    </a:lnTo>
                    <a:lnTo>
                      <a:pt x="133" y="0"/>
                    </a:lnTo>
                    <a:lnTo>
                      <a:pt x="114" y="217"/>
                    </a:lnTo>
                    <a:lnTo>
                      <a:pt x="98" y="401"/>
                    </a:lnTo>
                    <a:lnTo>
                      <a:pt x="92" y="545"/>
                    </a:lnTo>
                    <a:lnTo>
                      <a:pt x="87" y="697"/>
                    </a:lnTo>
                    <a:lnTo>
                      <a:pt x="73" y="849"/>
                    </a:lnTo>
                    <a:lnTo>
                      <a:pt x="54" y="585"/>
                    </a:lnTo>
                    <a:lnTo>
                      <a:pt x="32" y="335"/>
                    </a:lnTo>
                    <a:lnTo>
                      <a:pt x="0" y="98"/>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5" name="Form 1027">
                <a:extLst>
                  <a:ext uri="{FF2B5EF4-FFF2-40B4-BE49-F238E27FC236}">
                    <a16:creationId xmlns:a16="http://schemas.microsoft.com/office/drawing/2014/main" id="{2F91D1ED-F7B4-448D-A6E6-01450134F326}"/>
                  </a:ext>
                </a:extLst>
              </p:cNvPr>
              <p:cNvSpPr>
                <a:spLocks/>
              </p:cNvSpPr>
              <p:nvPr/>
            </p:nvSpPr>
            <p:spPr bwMode="ltGray">
              <a:xfrm>
                <a:off x="223" y="3649"/>
                <a:ext cx="258" cy="622"/>
              </a:xfrm>
              <a:custGeom>
                <a:avLst/>
                <a:gdLst>
                  <a:gd name="T0" fmla="*/ 0 w 258"/>
                  <a:gd name="T1" fmla="*/ 289 h 622"/>
                  <a:gd name="T2" fmla="*/ 22 w 258"/>
                  <a:gd name="T3" fmla="*/ 415 h 622"/>
                  <a:gd name="T4" fmla="*/ 44 w 258"/>
                  <a:gd name="T5" fmla="*/ 517 h 622"/>
                  <a:gd name="T6" fmla="*/ 58 w 258"/>
                  <a:gd name="T7" fmla="*/ 591 h 622"/>
                  <a:gd name="T8" fmla="*/ 54 w 258"/>
                  <a:gd name="T9" fmla="*/ 621 h 622"/>
                  <a:gd name="T10" fmla="*/ 85 w 258"/>
                  <a:gd name="T11" fmla="*/ 621 h 622"/>
                  <a:gd name="T12" fmla="*/ 95 w 258"/>
                  <a:gd name="T13" fmla="*/ 578 h 622"/>
                  <a:gd name="T14" fmla="*/ 99 w 258"/>
                  <a:gd name="T15" fmla="*/ 512 h 622"/>
                  <a:gd name="T16" fmla="*/ 112 w 258"/>
                  <a:gd name="T17" fmla="*/ 450 h 622"/>
                  <a:gd name="T18" fmla="*/ 117 w 258"/>
                  <a:gd name="T19" fmla="*/ 404 h 622"/>
                  <a:gd name="T20" fmla="*/ 129 w 258"/>
                  <a:gd name="T21" fmla="*/ 337 h 622"/>
                  <a:gd name="T22" fmla="*/ 143 w 258"/>
                  <a:gd name="T23" fmla="*/ 279 h 622"/>
                  <a:gd name="T24" fmla="*/ 155 w 258"/>
                  <a:gd name="T25" fmla="*/ 228 h 622"/>
                  <a:gd name="T26" fmla="*/ 167 w 258"/>
                  <a:gd name="T27" fmla="*/ 173 h 622"/>
                  <a:gd name="T28" fmla="*/ 187 w 258"/>
                  <a:gd name="T29" fmla="*/ 118 h 622"/>
                  <a:gd name="T30" fmla="*/ 209 w 258"/>
                  <a:gd name="T31" fmla="*/ 72 h 622"/>
                  <a:gd name="T32" fmla="*/ 245 w 258"/>
                  <a:gd name="T33" fmla="*/ 28 h 622"/>
                  <a:gd name="T34" fmla="*/ 257 w 258"/>
                  <a:gd name="T35" fmla="*/ 10 h 622"/>
                  <a:gd name="T36" fmla="*/ 242 w 258"/>
                  <a:gd name="T37" fmla="*/ 0 h 622"/>
                  <a:gd name="T38" fmla="*/ 219 w 258"/>
                  <a:gd name="T39" fmla="*/ 18 h 622"/>
                  <a:gd name="T40" fmla="*/ 187 w 258"/>
                  <a:gd name="T41" fmla="*/ 60 h 622"/>
                  <a:gd name="T42" fmla="*/ 163 w 258"/>
                  <a:gd name="T43" fmla="*/ 102 h 622"/>
                  <a:gd name="T44" fmla="*/ 143 w 258"/>
                  <a:gd name="T45" fmla="*/ 146 h 622"/>
                  <a:gd name="T46" fmla="*/ 131 w 258"/>
                  <a:gd name="T47" fmla="*/ 203 h 622"/>
                  <a:gd name="T48" fmla="*/ 119 w 258"/>
                  <a:gd name="T49" fmla="*/ 257 h 622"/>
                  <a:gd name="T50" fmla="*/ 102 w 258"/>
                  <a:gd name="T51" fmla="*/ 329 h 622"/>
                  <a:gd name="T52" fmla="*/ 87 w 258"/>
                  <a:gd name="T53" fmla="*/ 389 h 622"/>
                  <a:gd name="T54" fmla="*/ 82 w 258"/>
                  <a:gd name="T55" fmla="*/ 436 h 622"/>
                  <a:gd name="T56" fmla="*/ 78 w 258"/>
                  <a:gd name="T57" fmla="*/ 486 h 622"/>
                  <a:gd name="T58" fmla="*/ 66 w 258"/>
                  <a:gd name="T59" fmla="*/ 536 h 622"/>
                  <a:gd name="T60" fmla="*/ 48 w 258"/>
                  <a:gd name="T61" fmla="*/ 449 h 622"/>
                  <a:gd name="T62" fmla="*/ 29 w 258"/>
                  <a:gd name="T63" fmla="*/ 367 h 622"/>
                  <a:gd name="T64" fmla="*/ 0 w 258"/>
                  <a:gd name="T65" fmla="*/ 289 h 6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8"/>
                  <a:gd name="T100" fmla="*/ 0 h 622"/>
                  <a:gd name="T101" fmla="*/ 0 w 258"/>
                  <a:gd name="T102" fmla="*/ 0 h 6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8" h="622">
                    <a:moveTo>
                      <a:pt x="0" y="289"/>
                    </a:moveTo>
                    <a:lnTo>
                      <a:pt x="22" y="415"/>
                    </a:lnTo>
                    <a:lnTo>
                      <a:pt x="44" y="517"/>
                    </a:lnTo>
                    <a:lnTo>
                      <a:pt x="58" y="591"/>
                    </a:lnTo>
                    <a:lnTo>
                      <a:pt x="54" y="621"/>
                    </a:lnTo>
                    <a:lnTo>
                      <a:pt x="85" y="621"/>
                    </a:lnTo>
                    <a:lnTo>
                      <a:pt x="95" y="578"/>
                    </a:lnTo>
                    <a:lnTo>
                      <a:pt x="99" y="512"/>
                    </a:lnTo>
                    <a:lnTo>
                      <a:pt x="112" y="450"/>
                    </a:lnTo>
                    <a:lnTo>
                      <a:pt x="117" y="404"/>
                    </a:lnTo>
                    <a:lnTo>
                      <a:pt x="129" y="337"/>
                    </a:lnTo>
                    <a:lnTo>
                      <a:pt x="143" y="279"/>
                    </a:lnTo>
                    <a:lnTo>
                      <a:pt x="155" y="228"/>
                    </a:lnTo>
                    <a:lnTo>
                      <a:pt x="167" y="173"/>
                    </a:lnTo>
                    <a:lnTo>
                      <a:pt x="187" y="118"/>
                    </a:lnTo>
                    <a:lnTo>
                      <a:pt x="209" y="72"/>
                    </a:lnTo>
                    <a:lnTo>
                      <a:pt x="245" y="28"/>
                    </a:lnTo>
                    <a:lnTo>
                      <a:pt x="257" y="10"/>
                    </a:lnTo>
                    <a:lnTo>
                      <a:pt x="242" y="0"/>
                    </a:lnTo>
                    <a:lnTo>
                      <a:pt x="219" y="18"/>
                    </a:lnTo>
                    <a:lnTo>
                      <a:pt x="187" y="60"/>
                    </a:lnTo>
                    <a:lnTo>
                      <a:pt x="163" y="102"/>
                    </a:lnTo>
                    <a:lnTo>
                      <a:pt x="143" y="146"/>
                    </a:lnTo>
                    <a:lnTo>
                      <a:pt x="131" y="203"/>
                    </a:lnTo>
                    <a:lnTo>
                      <a:pt x="119" y="257"/>
                    </a:lnTo>
                    <a:lnTo>
                      <a:pt x="102" y="329"/>
                    </a:lnTo>
                    <a:lnTo>
                      <a:pt x="87" y="389"/>
                    </a:lnTo>
                    <a:lnTo>
                      <a:pt x="82" y="436"/>
                    </a:lnTo>
                    <a:lnTo>
                      <a:pt x="78" y="486"/>
                    </a:lnTo>
                    <a:lnTo>
                      <a:pt x="66" y="536"/>
                    </a:lnTo>
                    <a:lnTo>
                      <a:pt x="48" y="449"/>
                    </a:lnTo>
                    <a:lnTo>
                      <a:pt x="29" y="367"/>
                    </a:lnTo>
                    <a:lnTo>
                      <a:pt x="0" y="289"/>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6" name="Form 1028">
                <a:extLst>
                  <a:ext uri="{FF2B5EF4-FFF2-40B4-BE49-F238E27FC236}">
                    <a16:creationId xmlns:a16="http://schemas.microsoft.com/office/drawing/2014/main" id="{0AAC17A4-D497-4F61-8BB8-9BB32B2470D8}"/>
                  </a:ext>
                </a:extLst>
              </p:cNvPr>
              <p:cNvSpPr>
                <a:spLocks/>
              </p:cNvSpPr>
              <p:nvPr/>
            </p:nvSpPr>
            <p:spPr bwMode="ltGray">
              <a:xfrm>
                <a:off x="0" y="3038"/>
                <a:ext cx="565" cy="695"/>
              </a:xfrm>
              <a:custGeom>
                <a:avLst/>
                <a:gdLst>
                  <a:gd name="T0" fmla="*/ 229 w 565"/>
                  <a:gd name="T1" fmla="*/ 219 h 695"/>
                  <a:gd name="T2" fmla="*/ 247 w 565"/>
                  <a:gd name="T3" fmla="*/ 241 h 695"/>
                  <a:gd name="T4" fmla="*/ 347 w 565"/>
                  <a:gd name="T5" fmla="*/ 204 h 695"/>
                  <a:gd name="T6" fmla="*/ 451 w 565"/>
                  <a:gd name="T7" fmla="*/ 145 h 695"/>
                  <a:gd name="T8" fmla="*/ 496 w 565"/>
                  <a:gd name="T9" fmla="*/ 82 h 695"/>
                  <a:gd name="T10" fmla="*/ 470 w 565"/>
                  <a:gd name="T11" fmla="*/ 137 h 695"/>
                  <a:gd name="T12" fmla="*/ 391 w 565"/>
                  <a:gd name="T13" fmla="*/ 194 h 695"/>
                  <a:gd name="T14" fmla="*/ 304 w 565"/>
                  <a:gd name="T15" fmla="*/ 247 h 695"/>
                  <a:gd name="T16" fmla="*/ 219 w 565"/>
                  <a:gd name="T17" fmla="*/ 284 h 695"/>
                  <a:gd name="T18" fmla="*/ 254 w 565"/>
                  <a:gd name="T19" fmla="*/ 317 h 695"/>
                  <a:gd name="T20" fmla="*/ 331 w 565"/>
                  <a:gd name="T21" fmla="*/ 322 h 695"/>
                  <a:gd name="T22" fmla="*/ 430 w 565"/>
                  <a:gd name="T23" fmla="*/ 334 h 695"/>
                  <a:gd name="T24" fmla="*/ 509 w 565"/>
                  <a:gd name="T25" fmla="*/ 364 h 695"/>
                  <a:gd name="T26" fmla="*/ 536 w 565"/>
                  <a:gd name="T27" fmla="*/ 383 h 695"/>
                  <a:gd name="T28" fmla="*/ 454 w 565"/>
                  <a:gd name="T29" fmla="*/ 364 h 695"/>
                  <a:gd name="T30" fmla="*/ 345 w 565"/>
                  <a:gd name="T31" fmla="*/ 354 h 695"/>
                  <a:gd name="T32" fmla="*/ 244 w 565"/>
                  <a:gd name="T33" fmla="*/ 347 h 695"/>
                  <a:gd name="T34" fmla="*/ 189 w 565"/>
                  <a:gd name="T35" fmla="*/ 363 h 695"/>
                  <a:gd name="T36" fmla="*/ 200 w 565"/>
                  <a:gd name="T37" fmla="*/ 443 h 695"/>
                  <a:gd name="T38" fmla="*/ 198 w 565"/>
                  <a:gd name="T39" fmla="*/ 547 h 695"/>
                  <a:gd name="T40" fmla="*/ 166 w 565"/>
                  <a:gd name="T41" fmla="*/ 630 h 695"/>
                  <a:gd name="T42" fmla="*/ 98 w 565"/>
                  <a:gd name="T43" fmla="*/ 694 h 695"/>
                  <a:gd name="T44" fmla="*/ 108 w 565"/>
                  <a:gd name="T45" fmla="*/ 617 h 695"/>
                  <a:gd name="T46" fmla="*/ 130 w 565"/>
                  <a:gd name="T47" fmla="*/ 533 h 695"/>
                  <a:gd name="T48" fmla="*/ 144 w 565"/>
                  <a:gd name="T49" fmla="*/ 425 h 695"/>
                  <a:gd name="T50" fmla="*/ 137 w 565"/>
                  <a:gd name="T51" fmla="*/ 353 h 695"/>
                  <a:gd name="T52" fmla="*/ 103 w 565"/>
                  <a:gd name="T53" fmla="*/ 395 h 695"/>
                  <a:gd name="T54" fmla="*/ 85 w 565"/>
                  <a:gd name="T55" fmla="*/ 486 h 695"/>
                  <a:gd name="T56" fmla="*/ 69 w 565"/>
                  <a:gd name="T57" fmla="*/ 580 h 695"/>
                  <a:gd name="T58" fmla="*/ 22 w 565"/>
                  <a:gd name="T59" fmla="*/ 649 h 695"/>
                  <a:gd name="T60" fmla="*/ 5 w 565"/>
                  <a:gd name="T61" fmla="*/ 649 h 695"/>
                  <a:gd name="T62" fmla="*/ 5 w 565"/>
                  <a:gd name="T63" fmla="*/ 578 h 695"/>
                  <a:gd name="T64" fmla="*/ 37 w 565"/>
                  <a:gd name="T65" fmla="*/ 512 h 695"/>
                  <a:gd name="T66" fmla="*/ 74 w 565"/>
                  <a:gd name="T67" fmla="*/ 427 h 695"/>
                  <a:gd name="T68" fmla="*/ 91 w 565"/>
                  <a:gd name="T69" fmla="*/ 364 h 695"/>
                  <a:gd name="T70" fmla="*/ 57 w 565"/>
                  <a:gd name="T71" fmla="*/ 324 h 695"/>
                  <a:gd name="T72" fmla="*/ 5 w 565"/>
                  <a:gd name="T73" fmla="*/ 329 h 695"/>
                  <a:gd name="T74" fmla="*/ 5 w 565"/>
                  <a:gd name="T75" fmla="*/ 329 h 695"/>
                  <a:gd name="T76" fmla="*/ 5 w 565"/>
                  <a:gd name="T77" fmla="*/ 329 h 695"/>
                  <a:gd name="T78" fmla="*/ 5 w 565"/>
                  <a:gd name="T79" fmla="*/ 329 h 695"/>
                  <a:gd name="T80" fmla="*/ 5 w 565"/>
                  <a:gd name="T81" fmla="*/ 329 h 695"/>
                  <a:gd name="T82" fmla="*/ 5 w 565"/>
                  <a:gd name="T83" fmla="*/ 329 h 695"/>
                  <a:gd name="T84" fmla="*/ 29 w 565"/>
                  <a:gd name="T85" fmla="*/ 287 h 695"/>
                  <a:gd name="T86" fmla="*/ 29 w 565"/>
                  <a:gd name="T87" fmla="*/ 247 h 695"/>
                  <a:gd name="T88" fmla="*/ 5 w 565"/>
                  <a:gd name="T89" fmla="*/ 187 h 695"/>
                  <a:gd name="T90" fmla="*/ 5 w 565"/>
                  <a:gd name="T91" fmla="*/ 187 h 695"/>
                  <a:gd name="T92" fmla="*/ 5 w 565"/>
                  <a:gd name="T93" fmla="*/ 187 h 695"/>
                  <a:gd name="T94" fmla="*/ 5 w 565"/>
                  <a:gd name="T95" fmla="*/ 187 h 695"/>
                  <a:gd name="T96" fmla="*/ 52 w 565"/>
                  <a:gd name="T97" fmla="*/ 218 h 695"/>
                  <a:gd name="T98" fmla="*/ 113 w 565"/>
                  <a:gd name="T99" fmla="*/ 281 h 695"/>
                  <a:gd name="T100" fmla="*/ 119 w 565"/>
                  <a:gd name="T101" fmla="*/ 233 h 695"/>
                  <a:gd name="T102" fmla="*/ 52 w 565"/>
                  <a:gd name="T103" fmla="*/ 162 h 695"/>
                  <a:gd name="T104" fmla="*/ 5 w 565"/>
                  <a:gd name="T105" fmla="*/ 116 h 695"/>
                  <a:gd name="T106" fmla="*/ 5 w 565"/>
                  <a:gd name="T107" fmla="*/ 116 h 695"/>
                  <a:gd name="T108" fmla="*/ 5 w 565"/>
                  <a:gd name="T109" fmla="*/ 86 h 695"/>
                  <a:gd name="T110" fmla="*/ 65 w 565"/>
                  <a:gd name="T111" fmla="*/ 155 h 695"/>
                  <a:gd name="T112" fmla="*/ 131 w 565"/>
                  <a:gd name="T113" fmla="*/ 247 h 695"/>
                  <a:gd name="T114" fmla="*/ 172 w 565"/>
                  <a:gd name="T115" fmla="*/ 226 h 695"/>
                  <a:gd name="T116" fmla="*/ 227 w 565"/>
                  <a:gd name="T117" fmla="*/ 156 h 695"/>
                  <a:gd name="T118" fmla="*/ 296 w 565"/>
                  <a:gd name="T119" fmla="*/ 71 h 695"/>
                  <a:gd name="T120" fmla="*/ 353 w 565"/>
                  <a:gd name="T121" fmla="*/ 12 h 695"/>
                  <a:gd name="T122" fmla="*/ 348 w 565"/>
                  <a:gd name="T123" fmla="*/ 53 h 695"/>
                  <a:gd name="T124" fmla="*/ 292 w 565"/>
                  <a:gd name="T125" fmla="*/ 137 h 6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5"/>
                  <a:gd name="T190" fmla="*/ 0 h 695"/>
                  <a:gd name="T191" fmla="*/ 0 w 565"/>
                  <a:gd name="T192" fmla="*/ 0 h 6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5" h="695">
                    <a:moveTo>
                      <a:pt x="266" y="170"/>
                    </a:moveTo>
                    <a:lnTo>
                      <a:pt x="255" y="181"/>
                    </a:lnTo>
                    <a:lnTo>
                      <a:pt x="246" y="193"/>
                    </a:lnTo>
                    <a:lnTo>
                      <a:pt x="238" y="205"/>
                    </a:lnTo>
                    <a:lnTo>
                      <a:pt x="229" y="219"/>
                    </a:lnTo>
                    <a:lnTo>
                      <a:pt x="222" y="231"/>
                    </a:lnTo>
                    <a:lnTo>
                      <a:pt x="219" y="243"/>
                    </a:lnTo>
                    <a:lnTo>
                      <a:pt x="214" y="253"/>
                    </a:lnTo>
                    <a:lnTo>
                      <a:pt x="228" y="247"/>
                    </a:lnTo>
                    <a:lnTo>
                      <a:pt x="247" y="241"/>
                    </a:lnTo>
                    <a:lnTo>
                      <a:pt x="267" y="234"/>
                    </a:lnTo>
                    <a:lnTo>
                      <a:pt x="287" y="227"/>
                    </a:lnTo>
                    <a:lnTo>
                      <a:pt x="308" y="221"/>
                    </a:lnTo>
                    <a:lnTo>
                      <a:pt x="329" y="213"/>
                    </a:lnTo>
                    <a:lnTo>
                      <a:pt x="347" y="204"/>
                    </a:lnTo>
                    <a:lnTo>
                      <a:pt x="373" y="192"/>
                    </a:lnTo>
                    <a:lnTo>
                      <a:pt x="392" y="180"/>
                    </a:lnTo>
                    <a:lnTo>
                      <a:pt x="417" y="167"/>
                    </a:lnTo>
                    <a:lnTo>
                      <a:pt x="434" y="159"/>
                    </a:lnTo>
                    <a:lnTo>
                      <a:pt x="451" y="145"/>
                    </a:lnTo>
                    <a:lnTo>
                      <a:pt x="465" y="134"/>
                    </a:lnTo>
                    <a:lnTo>
                      <a:pt x="477" y="119"/>
                    </a:lnTo>
                    <a:lnTo>
                      <a:pt x="485" y="105"/>
                    </a:lnTo>
                    <a:lnTo>
                      <a:pt x="491" y="92"/>
                    </a:lnTo>
                    <a:lnTo>
                      <a:pt x="496" y="82"/>
                    </a:lnTo>
                    <a:lnTo>
                      <a:pt x="497" y="93"/>
                    </a:lnTo>
                    <a:lnTo>
                      <a:pt x="497" y="100"/>
                    </a:lnTo>
                    <a:lnTo>
                      <a:pt x="493" y="110"/>
                    </a:lnTo>
                    <a:lnTo>
                      <a:pt x="484" y="121"/>
                    </a:lnTo>
                    <a:lnTo>
                      <a:pt x="470" y="137"/>
                    </a:lnTo>
                    <a:lnTo>
                      <a:pt x="462" y="149"/>
                    </a:lnTo>
                    <a:lnTo>
                      <a:pt x="448" y="157"/>
                    </a:lnTo>
                    <a:lnTo>
                      <a:pt x="431" y="168"/>
                    </a:lnTo>
                    <a:lnTo>
                      <a:pt x="410" y="181"/>
                    </a:lnTo>
                    <a:lnTo>
                      <a:pt x="391" y="194"/>
                    </a:lnTo>
                    <a:lnTo>
                      <a:pt x="370" y="207"/>
                    </a:lnTo>
                    <a:lnTo>
                      <a:pt x="356" y="218"/>
                    </a:lnTo>
                    <a:lnTo>
                      <a:pt x="340" y="230"/>
                    </a:lnTo>
                    <a:lnTo>
                      <a:pt x="322" y="238"/>
                    </a:lnTo>
                    <a:lnTo>
                      <a:pt x="304" y="247"/>
                    </a:lnTo>
                    <a:lnTo>
                      <a:pt x="285" y="256"/>
                    </a:lnTo>
                    <a:lnTo>
                      <a:pt x="267" y="264"/>
                    </a:lnTo>
                    <a:lnTo>
                      <a:pt x="252" y="271"/>
                    </a:lnTo>
                    <a:lnTo>
                      <a:pt x="232" y="279"/>
                    </a:lnTo>
                    <a:lnTo>
                      <a:pt x="219" y="284"/>
                    </a:lnTo>
                    <a:lnTo>
                      <a:pt x="213" y="287"/>
                    </a:lnTo>
                    <a:lnTo>
                      <a:pt x="219" y="295"/>
                    </a:lnTo>
                    <a:lnTo>
                      <a:pt x="226" y="303"/>
                    </a:lnTo>
                    <a:lnTo>
                      <a:pt x="236" y="314"/>
                    </a:lnTo>
                    <a:lnTo>
                      <a:pt x="254" y="317"/>
                    </a:lnTo>
                    <a:lnTo>
                      <a:pt x="267" y="318"/>
                    </a:lnTo>
                    <a:lnTo>
                      <a:pt x="288" y="321"/>
                    </a:lnTo>
                    <a:lnTo>
                      <a:pt x="308" y="322"/>
                    </a:lnTo>
                    <a:lnTo>
                      <a:pt x="331" y="322"/>
                    </a:lnTo>
                    <a:lnTo>
                      <a:pt x="352" y="324"/>
                    </a:lnTo>
                    <a:lnTo>
                      <a:pt x="374" y="325"/>
                    </a:lnTo>
                    <a:lnTo>
                      <a:pt x="394" y="328"/>
                    </a:lnTo>
                    <a:lnTo>
                      <a:pt x="411" y="330"/>
                    </a:lnTo>
                    <a:lnTo>
                      <a:pt x="430" y="334"/>
                    </a:lnTo>
                    <a:lnTo>
                      <a:pt x="444" y="338"/>
                    </a:lnTo>
                    <a:lnTo>
                      <a:pt x="459" y="344"/>
                    </a:lnTo>
                    <a:lnTo>
                      <a:pt x="471" y="350"/>
                    </a:lnTo>
                    <a:lnTo>
                      <a:pt x="489" y="356"/>
                    </a:lnTo>
                    <a:lnTo>
                      <a:pt x="509" y="364"/>
                    </a:lnTo>
                    <a:lnTo>
                      <a:pt x="530" y="371"/>
                    </a:lnTo>
                    <a:lnTo>
                      <a:pt x="546" y="376"/>
                    </a:lnTo>
                    <a:lnTo>
                      <a:pt x="564" y="381"/>
                    </a:lnTo>
                    <a:lnTo>
                      <a:pt x="550" y="384"/>
                    </a:lnTo>
                    <a:lnTo>
                      <a:pt x="536" y="383"/>
                    </a:lnTo>
                    <a:lnTo>
                      <a:pt x="520" y="380"/>
                    </a:lnTo>
                    <a:lnTo>
                      <a:pt x="504" y="376"/>
                    </a:lnTo>
                    <a:lnTo>
                      <a:pt x="481" y="370"/>
                    </a:lnTo>
                    <a:lnTo>
                      <a:pt x="468" y="367"/>
                    </a:lnTo>
                    <a:lnTo>
                      <a:pt x="454" y="364"/>
                    </a:lnTo>
                    <a:lnTo>
                      <a:pt x="436" y="361"/>
                    </a:lnTo>
                    <a:lnTo>
                      <a:pt x="416" y="359"/>
                    </a:lnTo>
                    <a:lnTo>
                      <a:pt x="393" y="357"/>
                    </a:lnTo>
                    <a:lnTo>
                      <a:pt x="370" y="355"/>
                    </a:lnTo>
                    <a:lnTo>
                      <a:pt x="345" y="354"/>
                    </a:lnTo>
                    <a:lnTo>
                      <a:pt x="325" y="354"/>
                    </a:lnTo>
                    <a:lnTo>
                      <a:pt x="303" y="353"/>
                    </a:lnTo>
                    <a:lnTo>
                      <a:pt x="286" y="352"/>
                    </a:lnTo>
                    <a:lnTo>
                      <a:pt x="266" y="351"/>
                    </a:lnTo>
                    <a:lnTo>
                      <a:pt x="244" y="347"/>
                    </a:lnTo>
                    <a:lnTo>
                      <a:pt x="219" y="343"/>
                    </a:lnTo>
                    <a:lnTo>
                      <a:pt x="197" y="338"/>
                    </a:lnTo>
                    <a:lnTo>
                      <a:pt x="171" y="335"/>
                    </a:lnTo>
                    <a:lnTo>
                      <a:pt x="179" y="347"/>
                    </a:lnTo>
                    <a:lnTo>
                      <a:pt x="189" y="363"/>
                    </a:lnTo>
                    <a:lnTo>
                      <a:pt x="199" y="383"/>
                    </a:lnTo>
                    <a:lnTo>
                      <a:pt x="202" y="398"/>
                    </a:lnTo>
                    <a:lnTo>
                      <a:pt x="203" y="416"/>
                    </a:lnTo>
                    <a:lnTo>
                      <a:pt x="202" y="429"/>
                    </a:lnTo>
                    <a:lnTo>
                      <a:pt x="200" y="443"/>
                    </a:lnTo>
                    <a:lnTo>
                      <a:pt x="198" y="462"/>
                    </a:lnTo>
                    <a:lnTo>
                      <a:pt x="196" y="487"/>
                    </a:lnTo>
                    <a:lnTo>
                      <a:pt x="197" y="508"/>
                    </a:lnTo>
                    <a:lnTo>
                      <a:pt x="198" y="530"/>
                    </a:lnTo>
                    <a:lnTo>
                      <a:pt x="198" y="547"/>
                    </a:lnTo>
                    <a:lnTo>
                      <a:pt x="196" y="564"/>
                    </a:lnTo>
                    <a:lnTo>
                      <a:pt x="190" y="581"/>
                    </a:lnTo>
                    <a:lnTo>
                      <a:pt x="182" y="602"/>
                    </a:lnTo>
                    <a:lnTo>
                      <a:pt x="175" y="617"/>
                    </a:lnTo>
                    <a:lnTo>
                      <a:pt x="166" y="630"/>
                    </a:lnTo>
                    <a:lnTo>
                      <a:pt x="156" y="647"/>
                    </a:lnTo>
                    <a:lnTo>
                      <a:pt x="148" y="657"/>
                    </a:lnTo>
                    <a:lnTo>
                      <a:pt x="133" y="670"/>
                    </a:lnTo>
                    <a:lnTo>
                      <a:pt x="114" y="681"/>
                    </a:lnTo>
                    <a:lnTo>
                      <a:pt x="98" y="694"/>
                    </a:lnTo>
                    <a:lnTo>
                      <a:pt x="96" y="680"/>
                    </a:lnTo>
                    <a:lnTo>
                      <a:pt x="98" y="663"/>
                    </a:lnTo>
                    <a:lnTo>
                      <a:pt x="101" y="645"/>
                    </a:lnTo>
                    <a:lnTo>
                      <a:pt x="103" y="629"/>
                    </a:lnTo>
                    <a:lnTo>
                      <a:pt x="108" y="617"/>
                    </a:lnTo>
                    <a:lnTo>
                      <a:pt x="113" y="601"/>
                    </a:lnTo>
                    <a:lnTo>
                      <a:pt x="121" y="584"/>
                    </a:lnTo>
                    <a:lnTo>
                      <a:pt x="125" y="570"/>
                    </a:lnTo>
                    <a:lnTo>
                      <a:pt x="126" y="557"/>
                    </a:lnTo>
                    <a:lnTo>
                      <a:pt x="130" y="533"/>
                    </a:lnTo>
                    <a:lnTo>
                      <a:pt x="133" y="508"/>
                    </a:lnTo>
                    <a:lnTo>
                      <a:pt x="136" y="486"/>
                    </a:lnTo>
                    <a:lnTo>
                      <a:pt x="139" y="464"/>
                    </a:lnTo>
                    <a:lnTo>
                      <a:pt x="143" y="441"/>
                    </a:lnTo>
                    <a:lnTo>
                      <a:pt x="144" y="425"/>
                    </a:lnTo>
                    <a:lnTo>
                      <a:pt x="144" y="412"/>
                    </a:lnTo>
                    <a:lnTo>
                      <a:pt x="145" y="396"/>
                    </a:lnTo>
                    <a:lnTo>
                      <a:pt x="144" y="378"/>
                    </a:lnTo>
                    <a:lnTo>
                      <a:pt x="142" y="368"/>
                    </a:lnTo>
                    <a:lnTo>
                      <a:pt x="137" y="353"/>
                    </a:lnTo>
                    <a:lnTo>
                      <a:pt x="133" y="334"/>
                    </a:lnTo>
                    <a:lnTo>
                      <a:pt x="125" y="348"/>
                    </a:lnTo>
                    <a:lnTo>
                      <a:pt x="116" y="363"/>
                    </a:lnTo>
                    <a:lnTo>
                      <a:pt x="108" y="378"/>
                    </a:lnTo>
                    <a:lnTo>
                      <a:pt x="103" y="395"/>
                    </a:lnTo>
                    <a:lnTo>
                      <a:pt x="98" y="413"/>
                    </a:lnTo>
                    <a:lnTo>
                      <a:pt x="94" y="427"/>
                    </a:lnTo>
                    <a:lnTo>
                      <a:pt x="92" y="444"/>
                    </a:lnTo>
                    <a:lnTo>
                      <a:pt x="88" y="464"/>
                    </a:lnTo>
                    <a:lnTo>
                      <a:pt x="85" y="486"/>
                    </a:lnTo>
                    <a:lnTo>
                      <a:pt x="82" y="504"/>
                    </a:lnTo>
                    <a:lnTo>
                      <a:pt x="79" y="526"/>
                    </a:lnTo>
                    <a:lnTo>
                      <a:pt x="77" y="543"/>
                    </a:lnTo>
                    <a:lnTo>
                      <a:pt x="72" y="562"/>
                    </a:lnTo>
                    <a:lnTo>
                      <a:pt x="69" y="580"/>
                    </a:lnTo>
                    <a:lnTo>
                      <a:pt x="65" y="593"/>
                    </a:lnTo>
                    <a:lnTo>
                      <a:pt x="56" y="606"/>
                    </a:lnTo>
                    <a:lnTo>
                      <a:pt x="46" y="621"/>
                    </a:lnTo>
                    <a:lnTo>
                      <a:pt x="34" y="635"/>
                    </a:lnTo>
                    <a:lnTo>
                      <a:pt x="22" y="649"/>
                    </a:lnTo>
                    <a:lnTo>
                      <a:pt x="12" y="656"/>
                    </a:lnTo>
                    <a:lnTo>
                      <a:pt x="5" y="649"/>
                    </a:lnTo>
                    <a:lnTo>
                      <a:pt x="5" y="613"/>
                    </a:lnTo>
                    <a:lnTo>
                      <a:pt x="5" y="649"/>
                    </a:lnTo>
                    <a:lnTo>
                      <a:pt x="5" y="613"/>
                    </a:lnTo>
                    <a:lnTo>
                      <a:pt x="5" y="578"/>
                    </a:lnTo>
                    <a:lnTo>
                      <a:pt x="11" y="564"/>
                    </a:lnTo>
                    <a:lnTo>
                      <a:pt x="21" y="546"/>
                    </a:lnTo>
                    <a:lnTo>
                      <a:pt x="29" y="530"/>
                    </a:lnTo>
                    <a:lnTo>
                      <a:pt x="37" y="512"/>
                    </a:lnTo>
                    <a:lnTo>
                      <a:pt x="45" y="496"/>
                    </a:lnTo>
                    <a:lnTo>
                      <a:pt x="54" y="478"/>
                    </a:lnTo>
                    <a:lnTo>
                      <a:pt x="60" y="461"/>
                    </a:lnTo>
                    <a:lnTo>
                      <a:pt x="67" y="444"/>
                    </a:lnTo>
                    <a:lnTo>
                      <a:pt x="74" y="427"/>
                    </a:lnTo>
                    <a:lnTo>
                      <a:pt x="77" y="415"/>
                    </a:lnTo>
                    <a:lnTo>
                      <a:pt x="83" y="402"/>
                    </a:lnTo>
                    <a:lnTo>
                      <a:pt x="88" y="386"/>
                    </a:lnTo>
                    <a:lnTo>
                      <a:pt x="94" y="374"/>
                    </a:lnTo>
                    <a:lnTo>
                      <a:pt x="91" y="364"/>
                    </a:lnTo>
                    <a:lnTo>
                      <a:pt x="89" y="352"/>
                    </a:lnTo>
                    <a:lnTo>
                      <a:pt x="90" y="342"/>
                    </a:lnTo>
                    <a:lnTo>
                      <a:pt x="93" y="330"/>
                    </a:lnTo>
                    <a:lnTo>
                      <a:pt x="77" y="328"/>
                    </a:lnTo>
                    <a:lnTo>
                      <a:pt x="57" y="324"/>
                    </a:lnTo>
                    <a:lnTo>
                      <a:pt x="40" y="333"/>
                    </a:lnTo>
                    <a:lnTo>
                      <a:pt x="24" y="340"/>
                    </a:lnTo>
                    <a:lnTo>
                      <a:pt x="7" y="347"/>
                    </a:lnTo>
                    <a:lnTo>
                      <a:pt x="5" y="329"/>
                    </a:lnTo>
                    <a:lnTo>
                      <a:pt x="5" y="293"/>
                    </a:lnTo>
                    <a:lnTo>
                      <a:pt x="5" y="329"/>
                    </a:lnTo>
                    <a:lnTo>
                      <a:pt x="5" y="293"/>
                    </a:lnTo>
                    <a:lnTo>
                      <a:pt x="11" y="293"/>
                    </a:lnTo>
                    <a:lnTo>
                      <a:pt x="29" y="287"/>
                    </a:lnTo>
                    <a:lnTo>
                      <a:pt x="33" y="278"/>
                    </a:lnTo>
                    <a:lnTo>
                      <a:pt x="37" y="270"/>
                    </a:lnTo>
                    <a:lnTo>
                      <a:pt x="41" y="261"/>
                    </a:lnTo>
                    <a:lnTo>
                      <a:pt x="40" y="258"/>
                    </a:lnTo>
                    <a:lnTo>
                      <a:pt x="29" y="247"/>
                    </a:lnTo>
                    <a:lnTo>
                      <a:pt x="13" y="235"/>
                    </a:lnTo>
                    <a:lnTo>
                      <a:pt x="0" y="223"/>
                    </a:lnTo>
                    <a:lnTo>
                      <a:pt x="5" y="222"/>
                    </a:lnTo>
                    <a:lnTo>
                      <a:pt x="5" y="187"/>
                    </a:lnTo>
                    <a:lnTo>
                      <a:pt x="3" y="184"/>
                    </a:lnTo>
                    <a:lnTo>
                      <a:pt x="24" y="197"/>
                    </a:lnTo>
                    <a:lnTo>
                      <a:pt x="41" y="209"/>
                    </a:lnTo>
                    <a:lnTo>
                      <a:pt x="52" y="218"/>
                    </a:lnTo>
                    <a:lnTo>
                      <a:pt x="61" y="229"/>
                    </a:lnTo>
                    <a:lnTo>
                      <a:pt x="75" y="244"/>
                    </a:lnTo>
                    <a:lnTo>
                      <a:pt x="87" y="256"/>
                    </a:lnTo>
                    <a:lnTo>
                      <a:pt x="98" y="267"/>
                    </a:lnTo>
                    <a:lnTo>
                      <a:pt x="113" y="281"/>
                    </a:lnTo>
                    <a:lnTo>
                      <a:pt x="119" y="276"/>
                    </a:lnTo>
                    <a:lnTo>
                      <a:pt x="126" y="265"/>
                    </a:lnTo>
                    <a:lnTo>
                      <a:pt x="133" y="256"/>
                    </a:lnTo>
                    <a:lnTo>
                      <a:pt x="129" y="247"/>
                    </a:lnTo>
                    <a:lnTo>
                      <a:pt x="119" y="233"/>
                    </a:lnTo>
                    <a:lnTo>
                      <a:pt x="109" y="219"/>
                    </a:lnTo>
                    <a:lnTo>
                      <a:pt x="98" y="206"/>
                    </a:lnTo>
                    <a:lnTo>
                      <a:pt x="87" y="194"/>
                    </a:lnTo>
                    <a:lnTo>
                      <a:pt x="68" y="178"/>
                    </a:lnTo>
                    <a:lnTo>
                      <a:pt x="52" y="162"/>
                    </a:lnTo>
                    <a:lnTo>
                      <a:pt x="38" y="150"/>
                    </a:lnTo>
                    <a:lnTo>
                      <a:pt x="26" y="139"/>
                    </a:lnTo>
                    <a:lnTo>
                      <a:pt x="13" y="126"/>
                    </a:lnTo>
                    <a:lnTo>
                      <a:pt x="5" y="116"/>
                    </a:lnTo>
                    <a:lnTo>
                      <a:pt x="5" y="80"/>
                    </a:lnTo>
                    <a:lnTo>
                      <a:pt x="5" y="116"/>
                    </a:lnTo>
                    <a:lnTo>
                      <a:pt x="5" y="80"/>
                    </a:lnTo>
                    <a:lnTo>
                      <a:pt x="5" y="96"/>
                    </a:lnTo>
                    <a:lnTo>
                      <a:pt x="5" y="86"/>
                    </a:lnTo>
                    <a:lnTo>
                      <a:pt x="10" y="99"/>
                    </a:lnTo>
                    <a:lnTo>
                      <a:pt x="25" y="113"/>
                    </a:lnTo>
                    <a:lnTo>
                      <a:pt x="37" y="126"/>
                    </a:lnTo>
                    <a:lnTo>
                      <a:pt x="54" y="144"/>
                    </a:lnTo>
                    <a:lnTo>
                      <a:pt x="65" y="155"/>
                    </a:lnTo>
                    <a:lnTo>
                      <a:pt x="79" y="170"/>
                    </a:lnTo>
                    <a:lnTo>
                      <a:pt x="92" y="190"/>
                    </a:lnTo>
                    <a:lnTo>
                      <a:pt x="104" y="205"/>
                    </a:lnTo>
                    <a:lnTo>
                      <a:pt x="115" y="221"/>
                    </a:lnTo>
                    <a:lnTo>
                      <a:pt x="131" y="247"/>
                    </a:lnTo>
                    <a:lnTo>
                      <a:pt x="137" y="261"/>
                    </a:lnTo>
                    <a:lnTo>
                      <a:pt x="141" y="270"/>
                    </a:lnTo>
                    <a:lnTo>
                      <a:pt x="149" y="256"/>
                    </a:lnTo>
                    <a:lnTo>
                      <a:pt x="160" y="241"/>
                    </a:lnTo>
                    <a:lnTo>
                      <a:pt x="172" y="226"/>
                    </a:lnTo>
                    <a:lnTo>
                      <a:pt x="182" y="211"/>
                    </a:lnTo>
                    <a:lnTo>
                      <a:pt x="192" y="197"/>
                    </a:lnTo>
                    <a:lnTo>
                      <a:pt x="202" y="184"/>
                    </a:lnTo>
                    <a:lnTo>
                      <a:pt x="213" y="172"/>
                    </a:lnTo>
                    <a:lnTo>
                      <a:pt x="227" y="156"/>
                    </a:lnTo>
                    <a:lnTo>
                      <a:pt x="242" y="140"/>
                    </a:lnTo>
                    <a:lnTo>
                      <a:pt x="256" y="122"/>
                    </a:lnTo>
                    <a:lnTo>
                      <a:pt x="271" y="104"/>
                    </a:lnTo>
                    <a:lnTo>
                      <a:pt x="282" y="89"/>
                    </a:lnTo>
                    <a:lnTo>
                      <a:pt x="296" y="71"/>
                    </a:lnTo>
                    <a:lnTo>
                      <a:pt x="307" y="59"/>
                    </a:lnTo>
                    <a:lnTo>
                      <a:pt x="321" y="47"/>
                    </a:lnTo>
                    <a:lnTo>
                      <a:pt x="333" y="38"/>
                    </a:lnTo>
                    <a:lnTo>
                      <a:pt x="343" y="27"/>
                    </a:lnTo>
                    <a:lnTo>
                      <a:pt x="353" y="12"/>
                    </a:lnTo>
                    <a:lnTo>
                      <a:pt x="362" y="0"/>
                    </a:lnTo>
                    <a:lnTo>
                      <a:pt x="360" y="10"/>
                    </a:lnTo>
                    <a:lnTo>
                      <a:pt x="358" y="24"/>
                    </a:lnTo>
                    <a:lnTo>
                      <a:pt x="355" y="39"/>
                    </a:lnTo>
                    <a:lnTo>
                      <a:pt x="348" y="53"/>
                    </a:lnTo>
                    <a:lnTo>
                      <a:pt x="340" y="66"/>
                    </a:lnTo>
                    <a:lnTo>
                      <a:pt x="327" y="85"/>
                    </a:lnTo>
                    <a:lnTo>
                      <a:pt x="317" y="101"/>
                    </a:lnTo>
                    <a:lnTo>
                      <a:pt x="305" y="121"/>
                    </a:lnTo>
                    <a:lnTo>
                      <a:pt x="292" y="137"/>
                    </a:lnTo>
                    <a:lnTo>
                      <a:pt x="278" y="156"/>
                    </a:lnTo>
                    <a:lnTo>
                      <a:pt x="266" y="170"/>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077" name="Group 10">
                <a:extLst>
                  <a:ext uri="{FF2B5EF4-FFF2-40B4-BE49-F238E27FC236}">
                    <a16:creationId xmlns:a16="http://schemas.microsoft.com/office/drawing/2014/main" id="{E048625F-30C8-422A-881A-4C21C9B9343D}"/>
                  </a:ext>
                </a:extLst>
              </p:cNvPr>
              <p:cNvGrpSpPr>
                <a:grpSpLocks/>
              </p:cNvGrpSpPr>
              <p:nvPr userDrawn="1"/>
            </p:nvGrpSpPr>
            <p:grpSpPr bwMode="auto">
              <a:xfrm>
                <a:off x="48" y="3440"/>
                <a:ext cx="1027" cy="657"/>
                <a:chOff x="48" y="3440"/>
                <a:chExt cx="1027" cy="657"/>
              </a:xfrm>
            </p:grpSpPr>
            <p:sp>
              <p:nvSpPr>
                <p:cNvPr id="2079" name="Form 1029">
                  <a:extLst>
                    <a:ext uri="{FF2B5EF4-FFF2-40B4-BE49-F238E27FC236}">
                      <a16:creationId xmlns:a16="http://schemas.microsoft.com/office/drawing/2014/main" id="{EBAF534C-7F7F-45E4-B89D-FB42B67160B7}"/>
                    </a:ext>
                  </a:extLst>
                </p:cNvPr>
                <p:cNvSpPr>
                  <a:spLocks/>
                </p:cNvSpPr>
                <p:nvPr/>
              </p:nvSpPr>
              <p:spPr bwMode="ltGray">
                <a:xfrm>
                  <a:off x="145" y="3440"/>
                  <a:ext cx="930" cy="612"/>
                </a:xfrm>
                <a:custGeom>
                  <a:avLst/>
                  <a:gdLst>
                    <a:gd name="T0" fmla="*/ 354 w 930"/>
                    <a:gd name="T1" fmla="*/ 77 h 612"/>
                    <a:gd name="T2" fmla="*/ 429 w 930"/>
                    <a:gd name="T3" fmla="*/ 26 h 612"/>
                    <a:gd name="T4" fmla="*/ 519 w 930"/>
                    <a:gd name="T5" fmla="*/ 6 h 612"/>
                    <a:gd name="T6" fmla="*/ 619 w 930"/>
                    <a:gd name="T7" fmla="*/ 5 h 612"/>
                    <a:gd name="T8" fmla="*/ 644 w 930"/>
                    <a:gd name="T9" fmla="*/ 13 h 612"/>
                    <a:gd name="T10" fmla="*/ 577 w 930"/>
                    <a:gd name="T11" fmla="*/ 27 h 612"/>
                    <a:gd name="T12" fmla="*/ 500 w 930"/>
                    <a:gd name="T13" fmla="*/ 47 h 612"/>
                    <a:gd name="T14" fmla="*/ 413 w 930"/>
                    <a:gd name="T15" fmla="*/ 99 h 612"/>
                    <a:gd name="T16" fmla="*/ 406 w 930"/>
                    <a:gd name="T17" fmla="*/ 169 h 612"/>
                    <a:gd name="T18" fmla="*/ 534 w 930"/>
                    <a:gd name="T19" fmla="*/ 126 h 612"/>
                    <a:gd name="T20" fmla="*/ 639 w 930"/>
                    <a:gd name="T21" fmla="*/ 121 h 612"/>
                    <a:gd name="T22" fmla="*/ 750 w 930"/>
                    <a:gd name="T23" fmla="*/ 130 h 612"/>
                    <a:gd name="T24" fmla="*/ 882 w 930"/>
                    <a:gd name="T25" fmla="*/ 143 h 612"/>
                    <a:gd name="T26" fmla="*/ 884 w 930"/>
                    <a:gd name="T27" fmla="*/ 144 h 612"/>
                    <a:gd name="T28" fmla="*/ 757 w 930"/>
                    <a:gd name="T29" fmla="*/ 149 h 612"/>
                    <a:gd name="T30" fmla="*/ 640 w 930"/>
                    <a:gd name="T31" fmla="*/ 151 h 612"/>
                    <a:gd name="T32" fmla="*/ 539 w 930"/>
                    <a:gd name="T33" fmla="*/ 162 h 612"/>
                    <a:gd name="T34" fmla="*/ 425 w 930"/>
                    <a:gd name="T35" fmla="*/ 186 h 612"/>
                    <a:gd name="T36" fmla="*/ 471 w 930"/>
                    <a:gd name="T37" fmla="*/ 222 h 612"/>
                    <a:gd name="T38" fmla="*/ 504 w 930"/>
                    <a:gd name="T39" fmla="*/ 256 h 612"/>
                    <a:gd name="T40" fmla="*/ 390 w 930"/>
                    <a:gd name="T41" fmla="*/ 224 h 612"/>
                    <a:gd name="T42" fmla="*/ 367 w 930"/>
                    <a:gd name="T43" fmla="*/ 244 h 612"/>
                    <a:gd name="T44" fmla="*/ 491 w 930"/>
                    <a:gd name="T45" fmla="*/ 261 h 612"/>
                    <a:gd name="T46" fmla="*/ 597 w 930"/>
                    <a:gd name="T47" fmla="*/ 283 h 612"/>
                    <a:gd name="T48" fmla="*/ 680 w 930"/>
                    <a:gd name="T49" fmla="*/ 341 h 612"/>
                    <a:gd name="T50" fmla="*/ 743 w 930"/>
                    <a:gd name="T51" fmla="*/ 421 h 612"/>
                    <a:gd name="T52" fmla="*/ 730 w 930"/>
                    <a:gd name="T53" fmla="*/ 434 h 612"/>
                    <a:gd name="T54" fmla="*/ 644 w 930"/>
                    <a:gd name="T55" fmla="*/ 384 h 612"/>
                    <a:gd name="T56" fmla="*/ 550 w 930"/>
                    <a:gd name="T57" fmla="*/ 329 h 612"/>
                    <a:gd name="T58" fmla="*/ 448 w 930"/>
                    <a:gd name="T59" fmla="*/ 291 h 612"/>
                    <a:gd name="T60" fmla="*/ 383 w 930"/>
                    <a:gd name="T61" fmla="*/ 279 h 612"/>
                    <a:gd name="T62" fmla="*/ 437 w 930"/>
                    <a:gd name="T63" fmla="*/ 340 h 612"/>
                    <a:gd name="T64" fmla="*/ 505 w 930"/>
                    <a:gd name="T65" fmla="*/ 421 h 612"/>
                    <a:gd name="T66" fmla="*/ 542 w 930"/>
                    <a:gd name="T67" fmla="*/ 494 h 612"/>
                    <a:gd name="T68" fmla="*/ 540 w 930"/>
                    <a:gd name="T69" fmla="*/ 562 h 612"/>
                    <a:gd name="T70" fmla="*/ 492 w 930"/>
                    <a:gd name="T71" fmla="*/ 487 h 612"/>
                    <a:gd name="T72" fmla="*/ 441 w 930"/>
                    <a:gd name="T73" fmla="*/ 405 h 612"/>
                    <a:gd name="T74" fmla="*/ 384 w 930"/>
                    <a:gd name="T75" fmla="*/ 333 h 612"/>
                    <a:gd name="T76" fmla="*/ 333 w 930"/>
                    <a:gd name="T77" fmla="*/ 268 h 612"/>
                    <a:gd name="T78" fmla="*/ 244 w 930"/>
                    <a:gd name="T79" fmla="*/ 305 h 612"/>
                    <a:gd name="T80" fmla="*/ 171 w 930"/>
                    <a:gd name="T81" fmla="*/ 397 h 612"/>
                    <a:gd name="T82" fmla="*/ 109 w 930"/>
                    <a:gd name="T83" fmla="*/ 490 h 612"/>
                    <a:gd name="T84" fmla="*/ 40 w 930"/>
                    <a:gd name="T85" fmla="*/ 576 h 612"/>
                    <a:gd name="T86" fmla="*/ 19 w 930"/>
                    <a:gd name="T87" fmla="*/ 566 h 612"/>
                    <a:gd name="T88" fmla="*/ 101 w 930"/>
                    <a:gd name="T89" fmla="*/ 458 h 612"/>
                    <a:gd name="T90" fmla="*/ 174 w 930"/>
                    <a:gd name="T91" fmla="*/ 373 h 612"/>
                    <a:gd name="T92" fmla="*/ 238 w 930"/>
                    <a:gd name="T93" fmla="*/ 291 h 612"/>
                    <a:gd name="T94" fmla="*/ 295 w 930"/>
                    <a:gd name="T95" fmla="*/ 226 h 612"/>
                    <a:gd name="T96" fmla="*/ 211 w 930"/>
                    <a:gd name="T97" fmla="*/ 150 h 612"/>
                    <a:gd name="T98" fmla="*/ 93 w 930"/>
                    <a:gd name="T99" fmla="*/ 108 h 612"/>
                    <a:gd name="T100" fmla="*/ 44 w 930"/>
                    <a:gd name="T101" fmla="*/ 86 h 612"/>
                    <a:gd name="T102" fmla="*/ 134 w 930"/>
                    <a:gd name="T103" fmla="*/ 110 h 612"/>
                    <a:gd name="T104" fmla="*/ 259 w 930"/>
                    <a:gd name="T105" fmla="*/ 163 h 6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30"/>
                    <a:gd name="T160" fmla="*/ 0 h 612"/>
                    <a:gd name="T161" fmla="*/ 0 w 930"/>
                    <a:gd name="T162" fmla="*/ 0 h 6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30" h="612">
                      <a:moveTo>
                        <a:pt x="293" y="156"/>
                      </a:moveTo>
                      <a:lnTo>
                        <a:pt x="300" y="141"/>
                      </a:lnTo>
                      <a:lnTo>
                        <a:pt x="311" y="124"/>
                      </a:lnTo>
                      <a:lnTo>
                        <a:pt x="324" y="107"/>
                      </a:lnTo>
                      <a:lnTo>
                        <a:pt x="339" y="92"/>
                      </a:lnTo>
                      <a:lnTo>
                        <a:pt x="354" y="77"/>
                      </a:lnTo>
                      <a:lnTo>
                        <a:pt x="365" y="66"/>
                      </a:lnTo>
                      <a:lnTo>
                        <a:pt x="377" y="56"/>
                      </a:lnTo>
                      <a:lnTo>
                        <a:pt x="391" y="47"/>
                      </a:lnTo>
                      <a:lnTo>
                        <a:pt x="403" y="39"/>
                      </a:lnTo>
                      <a:lnTo>
                        <a:pt x="415" y="32"/>
                      </a:lnTo>
                      <a:lnTo>
                        <a:pt x="429" y="26"/>
                      </a:lnTo>
                      <a:lnTo>
                        <a:pt x="442" y="20"/>
                      </a:lnTo>
                      <a:lnTo>
                        <a:pt x="455" y="16"/>
                      </a:lnTo>
                      <a:lnTo>
                        <a:pt x="471" y="13"/>
                      </a:lnTo>
                      <a:lnTo>
                        <a:pt x="488" y="10"/>
                      </a:lnTo>
                      <a:lnTo>
                        <a:pt x="503" y="7"/>
                      </a:lnTo>
                      <a:lnTo>
                        <a:pt x="519" y="6"/>
                      </a:lnTo>
                      <a:lnTo>
                        <a:pt x="535" y="5"/>
                      </a:lnTo>
                      <a:lnTo>
                        <a:pt x="552" y="4"/>
                      </a:lnTo>
                      <a:lnTo>
                        <a:pt x="573" y="2"/>
                      </a:lnTo>
                      <a:lnTo>
                        <a:pt x="589" y="4"/>
                      </a:lnTo>
                      <a:lnTo>
                        <a:pt x="604" y="5"/>
                      </a:lnTo>
                      <a:lnTo>
                        <a:pt x="619" y="5"/>
                      </a:lnTo>
                      <a:lnTo>
                        <a:pt x="633" y="4"/>
                      </a:lnTo>
                      <a:lnTo>
                        <a:pt x="650" y="2"/>
                      </a:lnTo>
                      <a:lnTo>
                        <a:pt x="666" y="0"/>
                      </a:lnTo>
                      <a:lnTo>
                        <a:pt x="658" y="4"/>
                      </a:lnTo>
                      <a:lnTo>
                        <a:pt x="650" y="8"/>
                      </a:lnTo>
                      <a:lnTo>
                        <a:pt x="644" y="13"/>
                      </a:lnTo>
                      <a:lnTo>
                        <a:pt x="637" y="19"/>
                      </a:lnTo>
                      <a:lnTo>
                        <a:pt x="625" y="19"/>
                      </a:lnTo>
                      <a:lnTo>
                        <a:pt x="611" y="20"/>
                      </a:lnTo>
                      <a:lnTo>
                        <a:pt x="601" y="22"/>
                      </a:lnTo>
                      <a:lnTo>
                        <a:pt x="589" y="25"/>
                      </a:lnTo>
                      <a:lnTo>
                        <a:pt x="577" y="27"/>
                      </a:lnTo>
                      <a:lnTo>
                        <a:pt x="565" y="29"/>
                      </a:lnTo>
                      <a:lnTo>
                        <a:pt x="552" y="32"/>
                      </a:lnTo>
                      <a:lnTo>
                        <a:pt x="539" y="35"/>
                      </a:lnTo>
                      <a:lnTo>
                        <a:pt x="525" y="39"/>
                      </a:lnTo>
                      <a:lnTo>
                        <a:pt x="512" y="43"/>
                      </a:lnTo>
                      <a:lnTo>
                        <a:pt x="500" y="47"/>
                      </a:lnTo>
                      <a:lnTo>
                        <a:pt x="485" y="53"/>
                      </a:lnTo>
                      <a:lnTo>
                        <a:pt x="471" y="59"/>
                      </a:lnTo>
                      <a:lnTo>
                        <a:pt x="456" y="66"/>
                      </a:lnTo>
                      <a:lnTo>
                        <a:pt x="442" y="74"/>
                      </a:lnTo>
                      <a:lnTo>
                        <a:pt x="426" y="86"/>
                      </a:lnTo>
                      <a:lnTo>
                        <a:pt x="413" y="99"/>
                      </a:lnTo>
                      <a:lnTo>
                        <a:pt x="400" y="116"/>
                      </a:lnTo>
                      <a:lnTo>
                        <a:pt x="385" y="138"/>
                      </a:lnTo>
                      <a:lnTo>
                        <a:pt x="371" y="162"/>
                      </a:lnTo>
                      <a:lnTo>
                        <a:pt x="354" y="191"/>
                      </a:lnTo>
                      <a:lnTo>
                        <a:pt x="382" y="179"/>
                      </a:lnTo>
                      <a:lnTo>
                        <a:pt x="406" y="169"/>
                      </a:lnTo>
                      <a:lnTo>
                        <a:pt x="438" y="155"/>
                      </a:lnTo>
                      <a:lnTo>
                        <a:pt x="471" y="141"/>
                      </a:lnTo>
                      <a:lnTo>
                        <a:pt x="485" y="138"/>
                      </a:lnTo>
                      <a:lnTo>
                        <a:pt x="500" y="133"/>
                      </a:lnTo>
                      <a:lnTo>
                        <a:pt x="516" y="130"/>
                      </a:lnTo>
                      <a:lnTo>
                        <a:pt x="534" y="126"/>
                      </a:lnTo>
                      <a:lnTo>
                        <a:pt x="553" y="123"/>
                      </a:lnTo>
                      <a:lnTo>
                        <a:pt x="570" y="122"/>
                      </a:lnTo>
                      <a:lnTo>
                        <a:pt x="584" y="121"/>
                      </a:lnTo>
                      <a:lnTo>
                        <a:pt x="605" y="119"/>
                      </a:lnTo>
                      <a:lnTo>
                        <a:pt x="624" y="120"/>
                      </a:lnTo>
                      <a:lnTo>
                        <a:pt x="639" y="121"/>
                      </a:lnTo>
                      <a:lnTo>
                        <a:pt x="659" y="123"/>
                      </a:lnTo>
                      <a:lnTo>
                        <a:pt x="677" y="124"/>
                      </a:lnTo>
                      <a:lnTo>
                        <a:pt x="695" y="125"/>
                      </a:lnTo>
                      <a:lnTo>
                        <a:pt x="713" y="127"/>
                      </a:lnTo>
                      <a:lnTo>
                        <a:pt x="731" y="128"/>
                      </a:lnTo>
                      <a:lnTo>
                        <a:pt x="750" y="130"/>
                      </a:lnTo>
                      <a:lnTo>
                        <a:pt x="769" y="131"/>
                      </a:lnTo>
                      <a:lnTo>
                        <a:pt x="787" y="133"/>
                      </a:lnTo>
                      <a:lnTo>
                        <a:pt x="808" y="135"/>
                      </a:lnTo>
                      <a:lnTo>
                        <a:pt x="830" y="137"/>
                      </a:lnTo>
                      <a:lnTo>
                        <a:pt x="850" y="139"/>
                      </a:lnTo>
                      <a:lnTo>
                        <a:pt x="882" y="143"/>
                      </a:lnTo>
                      <a:lnTo>
                        <a:pt x="893" y="142"/>
                      </a:lnTo>
                      <a:lnTo>
                        <a:pt x="901" y="143"/>
                      </a:lnTo>
                      <a:lnTo>
                        <a:pt x="911" y="146"/>
                      </a:lnTo>
                      <a:lnTo>
                        <a:pt x="929" y="151"/>
                      </a:lnTo>
                      <a:lnTo>
                        <a:pt x="898" y="146"/>
                      </a:lnTo>
                      <a:lnTo>
                        <a:pt x="884" y="144"/>
                      </a:lnTo>
                      <a:lnTo>
                        <a:pt x="870" y="144"/>
                      </a:lnTo>
                      <a:lnTo>
                        <a:pt x="842" y="146"/>
                      </a:lnTo>
                      <a:lnTo>
                        <a:pt x="823" y="147"/>
                      </a:lnTo>
                      <a:lnTo>
                        <a:pt x="798" y="148"/>
                      </a:lnTo>
                      <a:lnTo>
                        <a:pt x="777" y="148"/>
                      </a:lnTo>
                      <a:lnTo>
                        <a:pt x="757" y="149"/>
                      </a:lnTo>
                      <a:lnTo>
                        <a:pt x="738" y="150"/>
                      </a:lnTo>
                      <a:lnTo>
                        <a:pt x="720" y="148"/>
                      </a:lnTo>
                      <a:lnTo>
                        <a:pt x="699" y="147"/>
                      </a:lnTo>
                      <a:lnTo>
                        <a:pt x="677" y="148"/>
                      </a:lnTo>
                      <a:lnTo>
                        <a:pt x="658" y="150"/>
                      </a:lnTo>
                      <a:lnTo>
                        <a:pt x="640" y="151"/>
                      </a:lnTo>
                      <a:lnTo>
                        <a:pt x="620" y="152"/>
                      </a:lnTo>
                      <a:lnTo>
                        <a:pt x="605" y="152"/>
                      </a:lnTo>
                      <a:lnTo>
                        <a:pt x="586" y="153"/>
                      </a:lnTo>
                      <a:lnTo>
                        <a:pt x="570" y="156"/>
                      </a:lnTo>
                      <a:lnTo>
                        <a:pt x="554" y="159"/>
                      </a:lnTo>
                      <a:lnTo>
                        <a:pt x="539" y="162"/>
                      </a:lnTo>
                      <a:lnTo>
                        <a:pt x="522" y="165"/>
                      </a:lnTo>
                      <a:lnTo>
                        <a:pt x="505" y="169"/>
                      </a:lnTo>
                      <a:lnTo>
                        <a:pt x="486" y="173"/>
                      </a:lnTo>
                      <a:lnTo>
                        <a:pt x="471" y="176"/>
                      </a:lnTo>
                      <a:lnTo>
                        <a:pt x="442" y="183"/>
                      </a:lnTo>
                      <a:lnTo>
                        <a:pt x="425" y="186"/>
                      </a:lnTo>
                      <a:lnTo>
                        <a:pt x="400" y="195"/>
                      </a:lnTo>
                      <a:lnTo>
                        <a:pt x="365" y="207"/>
                      </a:lnTo>
                      <a:lnTo>
                        <a:pt x="402" y="210"/>
                      </a:lnTo>
                      <a:lnTo>
                        <a:pt x="443" y="212"/>
                      </a:lnTo>
                      <a:lnTo>
                        <a:pt x="451" y="213"/>
                      </a:lnTo>
                      <a:lnTo>
                        <a:pt x="471" y="222"/>
                      </a:lnTo>
                      <a:lnTo>
                        <a:pt x="484" y="227"/>
                      </a:lnTo>
                      <a:lnTo>
                        <a:pt x="496" y="232"/>
                      </a:lnTo>
                      <a:lnTo>
                        <a:pt x="498" y="235"/>
                      </a:lnTo>
                      <a:lnTo>
                        <a:pt x="505" y="246"/>
                      </a:lnTo>
                      <a:lnTo>
                        <a:pt x="519" y="263"/>
                      </a:lnTo>
                      <a:lnTo>
                        <a:pt x="504" y="256"/>
                      </a:lnTo>
                      <a:lnTo>
                        <a:pt x="486" y="247"/>
                      </a:lnTo>
                      <a:lnTo>
                        <a:pt x="471" y="243"/>
                      </a:lnTo>
                      <a:lnTo>
                        <a:pt x="443" y="237"/>
                      </a:lnTo>
                      <a:lnTo>
                        <a:pt x="422" y="232"/>
                      </a:lnTo>
                      <a:lnTo>
                        <a:pt x="402" y="227"/>
                      </a:lnTo>
                      <a:lnTo>
                        <a:pt x="390" y="224"/>
                      </a:lnTo>
                      <a:lnTo>
                        <a:pt x="366" y="227"/>
                      </a:lnTo>
                      <a:lnTo>
                        <a:pt x="350" y="229"/>
                      </a:lnTo>
                      <a:lnTo>
                        <a:pt x="330" y="232"/>
                      </a:lnTo>
                      <a:lnTo>
                        <a:pt x="340" y="235"/>
                      </a:lnTo>
                      <a:lnTo>
                        <a:pt x="352" y="238"/>
                      </a:lnTo>
                      <a:lnTo>
                        <a:pt x="367" y="244"/>
                      </a:lnTo>
                      <a:lnTo>
                        <a:pt x="385" y="243"/>
                      </a:lnTo>
                      <a:lnTo>
                        <a:pt x="414" y="244"/>
                      </a:lnTo>
                      <a:lnTo>
                        <a:pt x="431" y="247"/>
                      </a:lnTo>
                      <a:lnTo>
                        <a:pt x="455" y="252"/>
                      </a:lnTo>
                      <a:lnTo>
                        <a:pt x="471" y="257"/>
                      </a:lnTo>
                      <a:lnTo>
                        <a:pt x="491" y="261"/>
                      </a:lnTo>
                      <a:lnTo>
                        <a:pt x="513" y="266"/>
                      </a:lnTo>
                      <a:lnTo>
                        <a:pt x="533" y="271"/>
                      </a:lnTo>
                      <a:lnTo>
                        <a:pt x="550" y="273"/>
                      </a:lnTo>
                      <a:lnTo>
                        <a:pt x="565" y="275"/>
                      </a:lnTo>
                      <a:lnTo>
                        <a:pt x="579" y="279"/>
                      </a:lnTo>
                      <a:lnTo>
                        <a:pt x="597" y="283"/>
                      </a:lnTo>
                      <a:lnTo>
                        <a:pt x="616" y="290"/>
                      </a:lnTo>
                      <a:lnTo>
                        <a:pt x="634" y="297"/>
                      </a:lnTo>
                      <a:lnTo>
                        <a:pt x="642" y="303"/>
                      </a:lnTo>
                      <a:lnTo>
                        <a:pt x="654" y="315"/>
                      </a:lnTo>
                      <a:lnTo>
                        <a:pt x="670" y="329"/>
                      </a:lnTo>
                      <a:lnTo>
                        <a:pt x="680" y="341"/>
                      </a:lnTo>
                      <a:lnTo>
                        <a:pt x="691" y="354"/>
                      </a:lnTo>
                      <a:lnTo>
                        <a:pt x="701" y="367"/>
                      </a:lnTo>
                      <a:lnTo>
                        <a:pt x="711" y="380"/>
                      </a:lnTo>
                      <a:lnTo>
                        <a:pt x="720" y="392"/>
                      </a:lnTo>
                      <a:lnTo>
                        <a:pt x="731" y="405"/>
                      </a:lnTo>
                      <a:lnTo>
                        <a:pt x="743" y="421"/>
                      </a:lnTo>
                      <a:lnTo>
                        <a:pt x="754" y="436"/>
                      </a:lnTo>
                      <a:lnTo>
                        <a:pt x="765" y="449"/>
                      </a:lnTo>
                      <a:lnTo>
                        <a:pt x="780" y="463"/>
                      </a:lnTo>
                      <a:lnTo>
                        <a:pt x="761" y="451"/>
                      </a:lnTo>
                      <a:lnTo>
                        <a:pt x="748" y="444"/>
                      </a:lnTo>
                      <a:lnTo>
                        <a:pt x="730" y="434"/>
                      </a:lnTo>
                      <a:lnTo>
                        <a:pt x="713" y="424"/>
                      </a:lnTo>
                      <a:lnTo>
                        <a:pt x="699" y="414"/>
                      </a:lnTo>
                      <a:lnTo>
                        <a:pt x="685" y="406"/>
                      </a:lnTo>
                      <a:lnTo>
                        <a:pt x="672" y="399"/>
                      </a:lnTo>
                      <a:lnTo>
                        <a:pt x="659" y="392"/>
                      </a:lnTo>
                      <a:lnTo>
                        <a:pt x="644" y="384"/>
                      </a:lnTo>
                      <a:lnTo>
                        <a:pt x="630" y="377"/>
                      </a:lnTo>
                      <a:lnTo>
                        <a:pt x="617" y="369"/>
                      </a:lnTo>
                      <a:lnTo>
                        <a:pt x="601" y="360"/>
                      </a:lnTo>
                      <a:lnTo>
                        <a:pt x="584" y="350"/>
                      </a:lnTo>
                      <a:lnTo>
                        <a:pt x="567" y="339"/>
                      </a:lnTo>
                      <a:lnTo>
                        <a:pt x="550" y="329"/>
                      </a:lnTo>
                      <a:lnTo>
                        <a:pt x="535" y="321"/>
                      </a:lnTo>
                      <a:lnTo>
                        <a:pt x="520" y="313"/>
                      </a:lnTo>
                      <a:lnTo>
                        <a:pt x="502" y="306"/>
                      </a:lnTo>
                      <a:lnTo>
                        <a:pt x="486" y="301"/>
                      </a:lnTo>
                      <a:lnTo>
                        <a:pt x="471" y="296"/>
                      </a:lnTo>
                      <a:lnTo>
                        <a:pt x="448" y="291"/>
                      </a:lnTo>
                      <a:lnTo>
                        <a:pt x="427" y="286"/>
                      </a:lnTo>
                      <a:lnTo>
                        <a:pt x="412" y="282"/>
                      </a:lnTo>
                      <a:lnTo>
                        <a:pt x="395" y="278"/>
                      </a:lnTo>
                      <a:lnTo>
                        <a:pt x="371" y="268"/>
                      </a:lnTo>
                      <a:lnTo>
                        <a:pt x="347" y="259"/>
                      </a:lnTo>
                      <a:lnTo>
                        <a:pt x="383" y="279"/>
                      </a:lnTo>
                      <a:lnTo>
                        <a:pt x="387" y="283"/>
                      </a:lnTo>
                      <a:lnTo>
                        <a:pt x="395" y="292"/>
                      </a:lnTo>
                      <a:lnTo>
                        <a:pt x="404" y="302"/>
                      </a:lnTo>
                      <a:lnTo>
                        <a:pt x="414" y="315"/>
                      </a:lnTo>
                      <a:lnTo>
                        <a:pt x="426" y="327"/>
                      </a:lnTo>
                      <a:lnTo>
                        <a:pt x="437" y="340"/>
                      </a:lnTo>
                      <a:lnTo>
                        <a:pt x="450" y="354"/>
                      </a:lnTo>
                      <a:lnTo>
                        <a:pt x="460" y="366"/>
                      </a:lnTo>
                      <a:lnTo>
                        <a:pt x="471" y="377"/>
                      </a:lnTo>
                      <a:lnTo>
                        <a:pt x="481" y="390"/>
                      </a:lnTo>
                      <a:lnTo>
                        <a:pt x="494" y="407"/>
                      </a:lnTo>
                      <a:lnTo>
                        <a:pt x="505" y="421"/>
                      </a:lnTo>
                      <a:lnTo>
                        <a:pt x="514" y="432"/>
                      </a:lnTo>
                      <a:lnTo>
                        <a:pt x="522" y="445"/>
                      </a:lnTo>
                      <a:lnTo>
                        <a:pt x="530" y="458"/>
                      </a:lnTo>
                      <a:lnTo>
                        <a:pt x="535" y="471"/>
                      </a:lnTo>
                      <a:lnTo>
                        <a:pt x="539" y="480"/>
                      </a:lnTo>
                      <a:lnTo>
                        <a:pt x="542" y="494"/>
                      </a:lnTo>
                      <a:lnTo>
                        <a:pt x="544" y="511"/>
                      </a:lnTo>
                      <a:lnTo>
                        <a:pt x="546" y="528"/>
                      </a:lnTo>
                      <a:lnTo>
                        <a:pt x="550" y="546"/>
                      </a:lnTo>
                      <a:lnTo>
                        <a:pt x="553" y="562"/>
                      </a:lnTo>
                      <a:lnTo>
                        <a:pt x="555" y="580"/>
                      </a:lnTo>
                      <a:lnTo>
                        <a:pt x="540" y="562"/>
                      </a:lnTo>
                      <a:lnTo>
                        <a:pt x="529" y="551"/>
                      </a:lnTo>
                      <a:lnTo>
                        <a:pt x="519" y="539"/>
                      </a:lnTo>
                      <a:lnTo>
                        <a:pt x="512" y="529"/>
                      </a:lnTo>
                      <a:lnTo>
                        <a:pt x="505" y="517"/>
                      </a:lnTo>
                      <a:lnTo>
                        <a:pt x="500" y="503"/>
                      </a:lnTo>
                      <a:lnTo>
                        <a:pt x="492" y="487"/>
                      </a:lnTo>
                      <a:lnTo>
                        <a:pt x="484" y="472"/>
                      </a:lnTo>
                      <a:lnTo>
                        <a:pt x="476" y="456"/>
                      </a:lnTo>
                      <a:lnTo>
                        <a:pt x="469" y="442"/>
                      </a:lnTo>
                      <a:lnTo>
                        <a:pt x="460" y="428"/>
                      </a:lnTo>
                      <a:lnTo>
                        <a:pt x="450" y="416"/>
                      </a:lnTo>
                      <a:lnTo>
                        <a:pt x="441" y="405"/>
                      </a:lnTo>
                      <a:lnTo>
                        <a:pt x="429" y="392"/>
                      </a:lnTo>
                      <a:lnTo>
                        <a:pt x="415" y="379"/>
                      </a:lnTo>
                      <a:lnTo>
                        <a:pt x="405" y="369"/>
                      </a:lnTo>
                      <a:lnTo>
                        <a:pt x="394" y="358"/>
                      </a:lnTo>
                      <a:lnTo>
                        <a:pt x="392" y="348"/>
                      </a:lnTo>
                      <a:lnTo>
                        <a:pt x="384" y="333"/>
                      </a:lnTo>
                      <a:lnTo>
                        <a:pt x="376" y="321"/>
                      </a:lnTo>
                      <a:lnTo>
                        <a:pt x="370" y="308"/>
                      </a:lnTo>
                      <a:lnTo>
                        <a:pt x="365" y="303"/>
                      </a:lnTo>
                      <a:lnTo>
                        <a:pt x="351" y="291"/>
                      </a:lnTo>
                      <a:lnTo>
                        <a:pt x="342" y="279"/>
                      </a:lnTo>
                      <a:lnTo>
                        <a:pt x="333" y="268"/>
                      </a:lnTo>
                      <a:lnTo>
                        <a:pt x="324" y="257"/>
                      </a:lnTo>
                      <a:lnTo>
                        <a:pt x="307" y="263"/>
                      </a:lnTo>
                      <a:lnTo>
                        <a:pt x="291" y="272"/>
                      </a:lnTo>
                      <a:lnTo>
                        <a:pt x="274" y="284"/>
                      </a:lnTo>
                      <a:lnTo>
                        <a:pt x="257" y="295"/>
                      </a:lnTo>
                      <a:lnTo>
                        <a:pt x="244" y="305"/>
                      </a:lnTo>
                      <a:lnTo>
                        <a:pt x="233" y="317"/>
                      </a:lnTo>
                      <a:lnTo>
                        <a:pt x="221" y="332"/>
                      </a:lnTo>
                      <a:lnTo>
                        <a:pt x="207" y="350"/>
                      </a:lnTo>
                      <a:lnTo>
                        <a:pt x="195" y="364"/>
                      </a:lnTo>
                      <a:lnTo>
                        <a:pt x="181" y="381"/>
                      </a:lnTo>
                      <a:lnTo>
                        <a:pt x="171" y="397"/>
                      </a:lnTo>
                      <a:lnTo>
                        <a:pt x="161" y="411"/>
                      </a:lnTo>
                      <a:lnTo>
                        <a:pt x="151" y="425"/>
                      </a:lnTo>
                      <a:lnTo>
                        <a:pt x="142" y="440"/>
                      </a:lnTo>
                      <a:lnTo>
                        <a:pt x="132" y="456"/>
                      </a:lnTo>
                      <a:lnTo>
                        <a:pt x="123" y="472"/>
                      </a:lnTo>
                      <a:lnTo>
                        <a:pt x="109" y="490"/>
                      </a:lnTo>
                      <a:lnTo>
                        <a:pt x="97" y="508"/>
                      </a:lnTo>
                      <a:lnTo>
                        <a:pt x="82" y="527"/>
                      </a:lnTo>
                      <a:lnTo>
                        <a:pt x="70" y="544"/>
                      </a:lnTo>
                      <a:lnTo>
                        <a:pt x="61" y="554"/>
                      </a:lnTo>
                      <a:lnTo>
                        <a:pt x="51" y="565"/>
                      </a:lnTo>
                      <a:lnTo>
                        <a:pt x="40" y="576"/>
                      </a:lnTo>
                      <a:lnTo>
                        <a:pt x="28" y="587"/>
                      </a:lnTo>
                      <a:lnTo>
                        <a:pt x="16" y="597"/>
                      </a:lnTo>
                      <a:lnTo>
                        <a:pt x="0" y="611"/>
                      </a:lnTo>
                      <a:lnTo>
                        <a:pt x="6" y="594"/>
                      </a:lnTo>
                      <a:lnTo>
                        <a:pt x="11" y="581"/>
                      </a:lnTo>
                      <a:lnTo>
                        <a:pt x="19" y="566"/>
                      </a:lnTo>
                      <a:lnTo>
                        <a:pt x="28" y="554"/>
                      </a:lnTo>
                      <a:lnTo>
                        <a:pt x="43" y="535"/>
                      </a:lnTo>
                      <a:lnTo>
                        <a:pt x="58" y="516"/>
                      </a:lnTo>
                      <a:lnTo>
                        <a:pt x="75" y="494"/>
                      </a:lnTo>
                      <a:lnTo>
                        <a:pt x="88" y="475"/>
                      </a:lnTo>
                      <a:lnTo>
                        <a:pt x="101" y="458"/>
                      </a:lnTo>
                      <a:lnTo>
                        <a:pt x="115" y="442"/>
                      </a:lnTo>
                      <a:lnTo>
                        <a:pt x="125" y="428"/>
                      </a:lnTo>
                      <a:lnTo>
                        <a:pt x="137" y="414"/>
                      </a:lnTo>
                      <a:lnTo>
                        <a:pt x="147" y="403"/>
                      </a:lnTo>
                      <a:lnTo>
                        <a:pt x="161" y="388"/>
                      </a:lnTo>
                      <a:lnTo>
                        <a:pt x="174" y="373"/>
                      </a:lnTo>
                      <a:lnTo>
                        <a:pt x="187" y="358"/>
                      </a:lnTo>
                      <a:lnTo>
                        <a:pt x="202" y="342"/>
                      </a:lnTo>
                      <a:lnTo>
                        <a:pt x="213" y="328"/>
                      </a:lnTo>
                      <a:lnTo>
                        <a:pt x="223" y="314"/>
                      </a:lnTo>
                      <a:lnTo>
                        <a:pt x="233" y="301"/>
                      </a:lnTo>
                      <a:lnTo>
                        <a:pt x="238" y="291"/>
                      </a:lnTo>
                      <a:lnTo>
                        <a:pt x="243" y="281"/>
                      </a:lnTo>
                      <a:lnTo>
                        <a:pt x="250" y="271"/>
                      </a:lnTo>
                      <a:lnTo>
                        <a:pt x="259" y="261"/>
                      </a:lnTo>
                      <a:lnTo>
                        <a:pt x="273" y="248"/>
                      </a:lnTo>
                      <a:lnTo>
                        <a:pt x="284" y="235"/>
                      </a:lnTo>
                      <a:lnTo>
                        <a:pt x="295" y="226"/>
                      </a:lnTo>
                      <a:lnTo>
                        <a:pt x="304" y="215"/>
                      </a:lnTo>
                      <a:lnTo>
                        <a:pt x="300" y="205"/>
                      </a:lnTo>
                      <a:lnTo>
                        <a:pt x="295" y="190"/>
                      </a:lnTo>
                      <a:lnTo>
                        <a:pt x="269" y="183"/>
                      </a:lnTo>
                      <a:lnTo>
                        <a:pt x="241" y="166"/>
                      </a:lnTo>
                      <a:lnTo>
                        <a:pt x="211" y="150"/>
                      </a:lnTo>
                      <a:lnTo>
                        <a:pt x="195" y="141"/>
                      </a:lnTo>
                      <a:lnTo>
                        <a:pt x="182" y="134"/>
                      </a:lnTo>
                      <a:lnTo>
                        <a:pt x="159" y="126"/>
                      </a:lnTo>
                      <a:lnTo>
                        <a:pt x="136" y="119"/>
                      </a:lnTo>
                      <a:lnTo>
                        <a:pt x="111" y="113"/>
                      </a:lnTo>
                      <a:lnTo>
                        <a:pt x="93" y="108"/>
                      </a:lnTo>
                      <a:lnTo>
                        <a:pt x="71" y="101"/>
                      </a:lnTo>
                      <a:lnTo>
                        <a:pt x="52" y="96"/>
                      </a:lnTo>
                      <a:lnTo>
                        <a:pt x="33" y="93"/>
                      </a:lnTo>
                      <a:lnTo>
                        <a:pt x="17" y="89"/>
                      </a:lnTo>
                      <a:lnTo>
                        <a:pt x="32" y="88"/>
                      </a:lnTo>
                      <a:lnTo>
                        <a:pt x="44" y="86"/>
                      </a:lnTo>
                      <a:lnTo>
                        <a:pt x="53" y="85"/>
                      </a:lnTo>
                      <a:lnTo>
                        <a:pt x="63" y="84"/>
                      </a:lnTo>
                      <a:lnTo>
                        <a:pt x="73" y="85"/>
                      </a:lnTo>
                      <a:lnTo>
                        <a:pt x="96" y="93"/>
                      </a:lnTo>
                      <a:lnTo>
                        <a:pt x="114" y="101"/>
                      </a:lnTo>
                      <a:lnTo>
                        <a:pt x="134" y="110"/>
                      </a:lnTo>
                      <a:lnTo>
                        <a:pt x="154" y="119"/>
                      </a:lnTo>
                      <a:lnTo>
                        <a:pt x="178" y="129"/>
                      </a:lnTo>
                      <a:lnTo>
                        <a:pt x="198" y="139"/>
                      </a:lnTo>
                      <a:lnTo>
                        <a:pt x="215" y="146"/>
                      </a:lnTo>
                      <a:lnTo>
                        <a:pt x="244" y="158"/>
                      </a:lnTo>
                      <a:lnTo>
                        <a:pt x="259" y="163"/>
                      </a:lnTo>
                      <a:lnTo>
                        <a:pt x="271" y="161"/>
                      </a:lnTo>
                      <a:lnTo>
                        <a:pt x="282" y="159"/>
                      </a:lnTo>
                      <a:lnTo>
                        <a:pt x="293" y="156"/>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80" name="Form 1030">
                  <a:extLst>
                    <a:ext uri="{FF2B5EF4-FFF2-40B4-BE49-F238E27FC236}">
                      <a16:creationId xmlns:a16="http://schemas.microsoft.com/office/drawing/2014/main" id="{96F6D9D5-1C67-43B4-901F-907BAE064AF3}"/>
                    </a:ext>
                  </a:extLst>
                </p:cNvPr>
                <p:cNvSpPr>
                  <a:spLocks/>
                </p:cNvSpPr>
                <p:nvPr/>
              </p:nvSpPr>
              <p:spPr bwMode="ltGray">
                <a:xfrm>
                  <a:off x="462" y="3753"/>
                  <a:ext cx="83" cy="344"/>
                </a:xfrm>
                <a:custGeom>
                  <a:avLst/>
                  <a:gdLst>
                    <a:gd name="T0" fmla="*/ 45 w 83"/>
                    <a:gd name="T1" fmla="*/ 0 h 344"/>
                    <a:gd name="T2" fmla="*/ 54 w 83"/>
                    <a:gd name="T3" fmla="*/ 17 h 344"/>
                    <a:gd name="T4" fmla="*/ 61 w 83"/>
                    <a:gd name="T5" fmla="*/ 28 h 344"/>
                    <a:gd name="T6" fmla="*/ 74 w 83"/>
                    <a:gd name="T7" fmla="*/ 44 h 344"/>
                    <a:gd name="T8" fmla="*/ 78 w 83"/>
                    <a:gd name="T9" fmla="*/ 59 h 344"/>
                    <a:gd name="T10" fmla="*/ 81 w 83"/>
                    <a:gd name="T11" fmla="*/ 78 h 344"/>
                    <a:gd name="T12" fmla="*/ 81 w 83"/>
                    <a:gd name="T13" fmla="*/ 101 h 344"/>
                    <a:gd name="T14" fmla="*/ 82 w 83"/>
                    <a:gd name="T15" fmla="*/ 116 h 344"/>
                    <a:gd name="T16" fmla="*/ 81 w 83"/>
                    <a:gd name="T17" fmla="*/ 134 h 344"/>
                    <a:gd name="T18" fmla="*/ 78 w 83"/>
                    <a:gd name="T19" fmla="*/ 155 h 344"/>
                    <a:gd name="T20" fmla="*/ 75 w 83"/>
                    <a:gd name="T21" fmla="*/ 174 h 344"/>
                    <a:gd name="T22" fmla="*/ 69 w 83"/>
                    <a:gd name="T23" fmla="*/ 203 h 344"/>
                    <a:gd name="T24" fmla="*/ 63 w 83"/>
                    <a:gd name="T25" fmla="*/ 218 h 344"/>
                    <a:gd name="T26" fmla="*/ 53 w 83"/>
                    <a:gd name="T27" fmla="*/ 237 h 344"/>
                    <a:gd name="T28" fmla="*/ 39 w 83"/>
                    <a:gd name="T29" fmla="*/ 258 h 344"/>
                    <a:gd name="T30" fmla="*/ 28 w 83"/>
                    <a:gd name="T31" fmla="*/ 278 h 344"/>
                    <a:gd name="T32" fmla="*/ 17 w 83"/>
                    <a:gd name="T33" fmla="*/ 296 h 344"/>
                    <a:gd name="T34" fmla="*/ 8 w 83"/>
                    <a:gd name="T35" fmla="*/ 312 h 344"/>
                    <a:gd name="T36" fmla="*/ 0 w 83"/>
                    <a:gd name="T37" fmla="*/ 343 h 344"/>
                    <a:gd name="T38" fmla="*/ 4 w 83"/>
                    <a:gd name="T39" fmla="*/ 312 h 344"/>
                    <a:gd name="T40" fmla="*/ 7 w 83"/>
                    <a:gd name="T41" fmla="*/ 290 h 344"/>
                    <a:gd name="T42" fmla="*/ 9 w 83"/>
                    <a:gd name="T43" fmla="*/ 270 h 344"/>
                    <a:gd name="T44" fmla="*/ 11 w 83"/>
                    <a:gd name="T45" fmla="*/ 249 h 344"/>
                    <a:gd name="T46" fmla="*/ 16 w 83"/>
                    <a:gd name="T47" fmla="*/ 223 h 344"/>
                    <a:gd name="T48" fmla="*/ 22 w 83"/>
                    <a:gd name="T49" fmla="*/ 203 h 344"/>
                    <a:gd name="T50" fmla="*/ 28 w 83"/>
                    <a:gd name="T51" fmla="*/ 184 h 344"/>
                    <a:gd name="T52" fmla="*/ 34 w 83"/>
                    <a:gd name="T53" fmla="*/ 167 h 344"/>
                    <a:gd name="T54" fmla="*/ 39 w 83"/>
                    <a:gd name="T55" fmla="*/ 148 h 344"/>
                    <a:gd name="T56" fmla="*/ 45 w 83"/>
                    <a:gd name="T57" fmla="*/ 129 h 344"/>
                    <a:gd name="T58" fmla="*/ 48 w 83"/>
                    <a:gd name="T59" fmla="*/ 110 h 344"/>
                    <a:gd name="T60" fmla="*/ 50 w 83"/>
                    <a:gd name="T61" fmla="*/ 94 h 344"/>
                    <a:gd name="T62" fmla="*/ 52 w 83"/>
                    <a:gd name="T63" fmla="*/ 75 h 344"/>
                    <a:gd name="T64" fmla="*/ 52 w 83"/>
                    <a:gd name="T65" fmla="*/ 54 h 344"/>
                    <a:gd name="T66" fmla="*/ 52 w 83"/>
                    <a:gd name="T67" fmla="*/ 28 h 344"/>
                    <a:gd name="T68" fmla="*/ 49 w 83"/>
                    <a:gd name="T69" fmla="*/ 16 h 344"/>
                    <a:gd name="T70" fmla="*/ 45 w 83"/>
                    <a:gd name="T71" fmla="*/ 0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
                    <a:gd name="T109" fmla="*/ 0 h 344"/>
                    <a:gd name="T110" fmla="*/ 0 w 83"/>
                    <a:gd name="T111" fmla="*/ 0 h 3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 h="344">
                      <a:moveTo>
                        <a:pt x="45" y="0"/>
                      </a:moveTo>
                      <a:lnTo>
                        <a:pt x="54" y="17"/>
                      </a:lnTo>
                      <a:lnTo>
                        <a:pt x="61" y="28"/>
                      </a:lnTo>
                      <a:lnTo>
                        <a:pt x="74" y="44"/>
                      </a:lnTo>
                      <a:lnTo>
                        <a:pt x="78" y="59"/>
                      </a:lnTo>
                      <a:lnTo>
                        <a:pt x="81" y="78"/>
                      </a:lnTo>
                      <a:lnTo>
                        <a:pt x="81" y="101"/>
                      </a:lnTo>
                      <a:lnTo>
                        <a:pt x="82" y="116"/>
                      </a:lnTo>
                      <a:lnTo>
                        <a:pt x="81" y="134"/>
                      </a:lnTo>
                      <a:lnTo>
                        <a:pt x="78" y="155"/>
                      </a:lnTo>
                      <a:lnTo>
                        <a:pt x="75" y="174"/>
                      </a:lnTo>
                      <a:lnTo>
                        <a:pt x="69" y="203"/>
                      </a:lnTo>
                      <a:lnTo>
                        <a:pt x="63" y="218"/>
                      </a:lnTo>
                      <a:lnTo>
                        <a:pt x="53" y="237"/>
                      </a:lnTo>
                      <a:lnTo>
                        <a:pt x="39" y="258"/>
                      </a:lnTo>
                      <a:lnTo>
                        <a:pt x="28" y="278"/>
                      </a:lnTo>
                      <a:lnTo>
                        <a:pt x="17" y="296"/>
                      </a:lnTo>
                      <a:lnTo>
                        <a:pt x="8" y="312"/>
                      </a:lnTo>
                      <a:lnTo>
                        <a:pt x="0" y="343"/>
                      </a:lnTo>
                      <a:lnTo>
                        <a:pt x="4" y="312"/>
                      </a:lnTo>
                      <a:lnTo>
                        <a:pt x="7" y="290"/>
                      </a:lnTo>
                      <a:lnTo>
                        <a:pt x="9" y="270"/>
                      </a:lnTo>
                      <a:lnTo>
                        <a:pt x="11" y="249"/>
                      </a:lnTo>
                      <a:lnTo>
                        <a:pt x="16" y="223"/>
                      </a:lnTo>
                      <a:lnTo>
                        <a:pt x="22" y="203"/>
                      </a:lnTo>
                      <a:lnTo>
                        <a:pt x="28" y="184"/>
                      </a:lnTo>
                      <a:lnTo>
                        <a:pt x="34" y="167"/>
                      </a:lnTo>
                      <a:lnTo>
                        <a:pt x="39" y="148"/>
                      </a:lnTo>
                      <a:lnTo>
                        <a:pt x="45" y="129"/>
                      </a:lnTo>
                      <a:lnTo>
                        <a:pt x="48" y="110"/>
                      </a:lnTo>
                      <a:lnTo>
                        <a:pt x="50" y="94"/>
                      </a:lnTo>
                      <a:lnTo>
                        <a:pt x="52" y="75"/>
                      </a:lnTo>
                      <a:lnTo>
                        <a:pt x="52" y="54"/>
                      </a:lnTo>
                      <a:lnTo>
                        <a:pt x="52" y="28"/>
                      </a:lnTo>
                      <a:lnTo>
                        <a:pt x="49" y="16"/>
                      </a:lnTo>
                      <a:lnTo>
                        <a:pt x="45" y="0"/>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81" name="Form 1031">
                  <a:extLst>
                    <a:ext uri="{FF2B5EF4-FFF2-40B4-BE49-F238E27FC236}">
                      <a16:creationId xmlns:a16="http://schemas.microsoft.com/office/drawing/2014/main" id="{25778262-E39F-4C58-A7AF-14ED198139E0}"/>
                    </a:ext>
                  </a:extLst>
                </p:cNvPr>
                <p:cNvSpPr>
                  <a:spLocks/>
                </p:cNvSpPr>
                <p:nvPr/>
              </p:nvSpPr>
              <p:spPr bwMode="ltGray">
                <a:xfrm>
                  <a:off x="65" y="3564"/>
                  <a:ext cx="365" cy="88"/>
                </a:xfrm>
                <a:custGeom>
                  <a:avLst/>
                  <a:gdLst>
                    <a:gd name="T0" fmla="*/ 364 w 365"/>
                    <a:gd name="T1" fmla="*/ 87 h 88"/>
                    <a:gd name="T2" fmla="*/ 358 w 365"/>
                    <a:gd name="T3" fmla="*/ 72 h 88"/>
                    <a:gd name="T4" fmla="*/ 350 w 365"/>
                    <a:gd name="T5" fmla="*/ 59 h 88"/>
                    <a:gd name="T6" fmla="*/ 343 w 365"/>
                    <a:gd name="T7" fmla="*/ 56 h 88"/>
                    <a:gd name="T8" fmla="*/ 329 w 365"/>
                    <a:gd name="T9" fmla="*/ 52 h 88"/>
                    <a:gd name="T10" fmla="*/ 315 w 365"/>
                    <a:gd name="T11" fmla="*/ 49 h 88"/>
                    <a:gd name="T12" fmla="*/ 301 w 365"/>
                    <a:gd name="T13" fmla="*/ 52 h 88"/>
                    <a:gd name="T14" fmla="*/ 284 w 365"/>
                    <a:gd name="T15" fmla="*/ 54 h 88"/>
                    <a:gd name="T16" fmla="*/ 265 w 365"/>
                    <a:gd name="T17" fmla="*/ 48 h 88"/>
                    <a:gd name="T18" fmla="*/ 239 w 365"/>
                    <a:gd name="T19" fmla="*/ 40 h 88"/>
                    <a:gd name="T20" fmla="*/ 216 w 365"/>
                    <a:gd name="T21" fmla="*/ 33 h 88"/>
                    <a:gd name="T22" fmla="*/ 199 w 365"/>
                    <a:gd name="T23" fmla="*/ 29 h 88"/>
                    <a:gd name="T24" fmla="*/ 172 w 365"/>
                    <a:gd name="T25" fmla="*/ 22 h 88"/>
                    <a:gd name="T26" fmla="*/ 145 w 365"/>
                    <a:gd name="T27" fmla="*/ 15 h 88"/>
                    <a:gd name="T28" fmla="*/ 118 w 365"/>
                    <a:gd name="T29" fmla="*/ 9 h 88"/>
                    <a:gd name="T30" fmla="*/ 92 w 365"/>
                    <a:gd name="T31" fmla="*/ 3 h 88"/>
                    <a:gd name="T32" fmla="*/ 61 w 365"/>
                    <a:gd name="T33" fmla="*/ 2 h 88"/>
                    <a:gd name="T34" fmla="*/ 34 w 365"/>
                    <a:gd name="T35" fmla="*/ 0 h 88"/>
                    <a:gd name="T36" fmla="*/ 27 w 365"/>
                    <a:gd name="T37" fmla="*/ 3 h 88"/>
                    <a:gd name="T38" fmla="*/ 16 w 365"/>
                    <a:gd name="T39" fmla="*/ 8 h 88"/>
                    <a:gd name="T40" fmla="*/ 7 w 365"/>
                    <a:gd name="T41" fmla="*/ 14 h 88"/>
                    <a:gd name="T42" fmla="*/ 0 w 365"/>
                    <a:gd name="T43" fmla="*/ 20 h 88"/>
                    <a:gd name="T44" fmla="*/ 12 w 365"/>
                    <a:gd name="T45" fmla="*/ 21 h 88"/>
                    <a:gd name="T46" fmla="*/ 27 w 365"/>
                    <a:gd name="T47" fmla="*/ 22 h 88"/>
                    <a:gd name="T48" fmla="*/ 41 w 365"/>
                    <a:gd name="T49" fmla="*/ 22 h 88"/>
                    <a:gd name="T50" fmla="*/ 51 w 365"/>
                    <a:gd name="T51" fmla="*/ 21 h 88"/>
                    <a:gd name="T52" fmla="*/ 65 w 365"/>
                    <a:gd name="T53" fmla="*/ 21 h 88"/>
                    <a:gd name="T54" fmla="*/ 84 w 365"/>
                    <a:gd name="T55" fmla="*/ 20 h 88"/>
                    <a:gd name="T56" fmla="*/ 110 w 365"/>
                    <a:gd name="T57" fmla="*/ 21 h 88"/>
                    <a:gd name="T58" fmla="*/ 132 w 365"/>
                    <a:gd name="T59" fmla="*/ 22 h 88"/>
                    <a:gd name="T60" fmla="*/ 153 w 365"/>
                    <a:gd name="T61" fmla="*/ 26 h 88"/>
                    <a:gd name="T62" fmla="*/ 175 w 365"/>
                    <a:gd name="T63" fmla="*/ 28 h 88"/>
                    <a:gd name="T64" fmla="*/ 196 w 365"/>
                    <a:gd name="T65" fmla="*/ 30 h 88"/>
                    <a:gd name="T66" fmla="*/ 214 w 365"/>
                    <a:gd name="T67" fmla="*/ 35 h 88"/>
                    <a:gd name="T68" fmla="*/ 232 w 365"/>
                    <a:gd name="T69" fmla="*/ 42 h 88"/>
                    <a:gd name="T70" fmla="*/ 249 w 365"/>
                    <a:gd name="T71" fmla="*/ 49 h 88"/>
                    <a:gd name="T72" fmla="*/ 268 w 365"/>
                    <a:gd name="T73" fmla="*/ 56 h 88"/>
                    <a:gd name="T74" fmla="*/ 277 w 365"/>
                    <a:gd name="T75" fmla="*/ 57 h 88"/>
                    <a:gd name="T76" fmla="*/ 287 w 365"/>
                    <a:gd name="T77" fmla="*/ 56 h 88"/>
                    <a:gd name="T78" fmla="*/ 300 w 365"/>
                    <a:gd name="T79" fmla="*/ 61 h 88"/>
                    <a:gd name="T80" fmla="*/ 314 w 365"/>
                    <a:gd name="T81" fmla="*/ 66 h 88"/>
                    <a:gd name="T82" fmla="*/ 327 w 365"/>
                    <a:gd name="T83" fmla="*/ 72 h 88"/>
                    <a:gd name="T84" fmla="*/ 346 w 365"/>
                    <a:gd name="T85" fmla="*/ 79 h 88"/>
                    <a:gd name="T86" fmla="*/ 358 w 365"/>
                    <a:gd name="T87" fmla="*/ 83 h 88"/>
                    <a:gd name="T88" fmla="*/ 364 w 365"/>
                    <a:gd name="T89" fmla="*/ 87 h 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5"/>
                    <a:gd name="T136" fmla="*/ 0 h 88"/>
                    <a:gd name="T137" fmla="*/ 0 w 365"/>
                    <a:gd name="T138" fmla="*/ 0 h 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5" h="88">
                      <a:moveTo>
                        <a:pt x="364" y="87"/>
                      </a:moveTo>
                      <a:lnTo>
                        <a:pt x="358" y="72"/>
                      </a:lnTo>
                      <a:lnTo>
                        <a:pt x="350" y="59"/>
                      </a:lnTo>
                      <a:lnTo>
                        <a:pt x="343" y="56"/>
                      </a:lnTo>
                      <a:lnTo>
                        <a:pt x="329" y="52"/>
                      </a:lnTo>
                      <a:lnTo>
                        <a:pt x="315" y="49"/>
                      </a:lnTo>
                      <a:lnTo>
                        <a:pt x="301" y="52"/>
                      </a:lnTo>
                      <a:lnTo>
                        <a:pt x="284" y="54"/>
                      </a:lnTo>
                      <a:lnTo>
                        <a:pt x="265" y="48"/>
                      </a:lnTo>
                      <a:lnTo>
                        <a:pt x="239" y="40"/>
                      </a:lnTo>
                      <a:lnTo>
                        <a:pt x="216" y="33"/>
                      </a:lnTo>
                      <a:lnTo>
                        <a:pt x="199" y="29"/>
                      </a:lnTo>
                      <a:lnTo>
                        <a:pt x="172" y="22"/>
                      </a:lnTo>
                      <a:lnTo>
                        <a:pt x="145" y="15"/>
                      </a:lnTo>
                      <a:lnTo>
                        <a:pt x="118" y="9"/>
                      </a:lnTo>
                      <a:lnTo>
                        <a:pt x="92" y="3"/>
                      </a:lnTo>
                      <a:lnTo>
                        <a:pt x="61" y="2"/>
                      </a:lnTo>
                      <a:lnTo>
                        <a:pt x="34" y="0"/>
                      </a:lnTo>
                      <a:lnTo>
                        <a:pt x="27" y="3"/>
                      </a:lnTo>
                      <a:lnTo>
                        <a:pt x="16" y="8"/>
                      </a:lnTo>
                      <a:lnTo>
                        <a:pt x="7" y="14"/>
                      </a:lnTo>
                      <a:lnTo>
                        <a:pt x="0" y="20"/>
                      </a:lnTo>
                      <a:lnTo>
                        <a:pt x="12" y="21"/>
                      </a:lnTo>
                      <a:lnTo>
                        <a:pt x="27" y="22"/>
                      </a:lnTo>
                      <a:lnTo>
                        <a:pt x="41" y="22"/>
                      </a:lnTo>
                      <a:lnTo>
                        <a:pt x="51" y="21"/>
                      </a:lnTo>
                      <a:lnTo>
                        <a:pt x="65" y="21"/>
                      </a:lnTo>
                      <a:lnTo>
                        <a:pt x="84" y="20"/>
                      </a:lnTo>
                      <a:lnTo>
                        <a:pt x="110" y="21"/>
                      </a:lnTo>
                      <a:lnTo>
                        <a:pt x="132" y="22"/>
                      </a:lnTo>
                      <a:lnTo>
                        <a:pt x="153" y="26"/>
                      </a:lnTo>
                      <a:lnTo>
                        <a:pt x="175" y="28"/>
                      </a:lnTo>
                      <a:lnTo>
                        <a:pt x="196" y="30"/>
                      </a:lnTo>
                      <a:lnTo>
                        <a:pt x="214" y="35"/>
                      </a:lnTo>
                      <a:lnTo>
                        <a:pt x="232" y="42"/>
                      </a:lnTo>
                      <a:lnTo>
                        <a:pt x="249" y="49"/>
                      </a:lnTo>
                      <a:lnTo>
                        <a:pt x="268" y="56"/>
                      </a:lnTo>
                      <a:lnTo>
                        <a:pt x="277" y="57"/>
                      </a:lnTo>
                      <a:lnTo>
                        <a:pt x="287" y="56"/>
                      </a:lnTo>
                      <a:lnTo>
                        <a:pt x="300" y="61"/>
                      </a:lnTo>
                      <a:lnTo>
                        <a:pt x="314" y="66"/>
                      </a:lnTo>
                      <a:lnTo>
                        <a:pt x="327" y="72"/>
                      </a:lnTo>
                      <a:lnTo>
                        <a:pt x="346" y="79"/>
                      </a:lnTo>
                      <a:lnTo>
                        <a:pt x="358" y="83"/>
                      </a:lnTo>
                      <a:lnTo>
                        <a:pt x="364" y="87"/>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82" name="Form 1032">
                  <a:extLst>
                    <a:ext uri="{FF2B5EF4-FFF2-40B4-BE49-F238E27FC236}">
                      <a16:creationId xmlns:a16="http://schemas.microsoft.com/office/drawing/2014/main" id="{5D6C8C86-7D00-4047-B4BB-576B063E2B58}"/>
                    </a:ext>
                  </a:extLst>
                </p:cNvPr>
                <p:cNvSpPr>
                  <a:spLocks/>
                </p:cNvSpPr>
                <p:nvPr/>
              </p:nvSpPr>
              <p:spPr bwMode="ltGray">
                <a:xfrm>
                  <a:off x="48" y="3616"/>
                  <a:ext cx="378" cy="37"/>
                </a:xfrm>
                <a:custGeom>
                  <a:avLst/>
                  <a:gdLst>
                    <a:gd name="T0" fmla="*/ 377 w 378"/>
                    <a:gd name="T1" fmla="*/ 36 h 37"/>
                    <a:gd name="T2" fmla="*/ 368 w 378"/>
                    <a:gd name="T3" fmla="*/ 33 h 37"/>
                    <a:gd name="T4" fmla="*/ 357 w 378"/>
                    <a:gd name="T5" fmla="*/ 29 h 37"/>
                    <a:gd name="T6" fmla="*/ 345 w 378"/>
                    <a:gd name="T7" fmla="*/ 25 h 37"/>
                    <a:gd name="T8" fmla="*/ 334 w 378"/>
                    <a:gd name="T9" fmla="*/ 22 h 37"/>
                    <a:gd name="T10" fmla="*/ 320 w 378"/>
                    <a:gd name="T11" fmla="*/ 18 h 37"/>
                    <a:gd name="T12" fmla="*/ 303 w 378"/>
                    <a:gd name="T13" fmla="*/ 11 h 37"/>
                    <a:gd name="T14" fmla="*/ 289 w 378"/>
                    <a:gd name="T15" fmla="*/ 6 h 37"/>
                    <a:gd name="T16" fmla="*/ 275 w 378"/>
                    <a:gd name="T17" fmla="*/ 5 h 37"/>
                    <a:gd name="T18" fmla="*/ 259 w 378"/>
                    <a:gd name="T19" fmla="*/ 7 h 37"/>
                    <a:gd name="T20" fmla="*/ 237 w 378"/>
                    <a:gd name="T21" fmla="*/ 10 h 37"/>
                    <a:gd name="T22" fmla="*/ 228 w 378"/>
                    <a:gd name="T23" fmla="*/ 9 h 37"/>
                    <a:gd name="T24" fmla="*/ 200 w 378"/>
                    <a:gd name="T25" fmla="*/ 6 h 37"/>
                    <a:gd name="T26" fmla="*/ 169 w 378"/>
                    <a:gd name="T27" fmla="*/ 3 h 37"/>
                    <a:gd name="T28" fmla="*/ 149 w 378"/>
                    <a:gd name="T29" fmla="*/ 1 h 37"/>
                    <a:gd name="T30" fmla="*/ 123 w 378"/>
                    <a:gd name="T31" fmla="*/ 0 h 37"/>
                    <a:gd name="T32" fmla="*/ 95 w 378"/>
                    <a:gd name="T33" fmla="*/ 1 h 37"/>
                    <a:gd name="T34" fmla="*/ 78 w 378"/>
                    <a:gd name="T35" fmla="*/ 3 h 37"/>
                    <a:gd name="T36" fmla="*/ 58 w 378"/>
                    <a:gd name="T37" fmla="*/ 5 h 37"/>
                    <a:gd name="T38" fmla="*/ 40 w 378"/>
                    <a:gd name="T39" fmla="*/ 6 h 37"/>
                    <a:gd name="T40" fmla="*/ 21 w 378"/>
                    <a:gd name="T41" fmla="*/ 8 h 37"/>
                    <a:gd name="T42" fmla="*/ 19 w 378"/>
                    <a:gd name="T43" fmla="*/ 16 h 37"/>
                    <a:gd name="T44" fmla="*/ 15 w 378"/>
                    <a:gd name="T45" fmla="*/ 21 h 37"/>
                    <a:gd name="T46" fmla="*/ 9 w 378"/>
                    <a:gd name="T47" fmla="*/ 27 h 37"/>
                    <a:gd name="T48" fmla="*/ 0 w 378"/>
                    <a:gd name="T49" fmla="*/ 32 h 37"/>
                    <a:gd name="T50" fmla="*/ 15 w 378"/>
                    <a:gd name="T51" fmla="*/ 29 h 37"/>
                    <a:gd name="T52" fmla="*/ 33 w 378"/>
                    <a:gd name="T53" fmla="*/ 26 h 37"/>
                    <a:gd name="T54" fmla="*/ 48 w 378"/>
                    <a:gd name="T55" fmla="*/ 23 h 37"/>
                    <a:gd name="T56" fmla="*/ 64 w 378"/>
                    <a:gd name="T57" fmla="*/ 21 h 37"/>
                    <a:gd name="T58" fmla="*/ 81 w 378"/>
                    <a:gd name="T59" fmla="*/ 19 h 37"/>
                    <a:gd name="T60" fmla="*/ 108 w 378"/>
                    <a:gd name="T61" fmla="*/ 18 h 37"/>
                    <a:gd name="T62" fmla="*/ 137 w 378"/>
                    <a:gd name="T63" fmla="*/ 16 h 37"/>
                    <a:gd name="T64" fmla="*/ 170 w 378"/>
                    <a:gd name="T65" fmla="*/ 15 h 37"/>
                    <a:gd name="T66" fmla="*/ 203 w 378"/>
                    <a:gd name="T67" fmla="*/ 13 h 37"/>
                    <a:gd name="T68" fmla="*/ 233 w 378"/>
                    <a:gd name="T69" fmla="*/ 11 h 37"/>
                    <a:gd name="T70" fmla="*/ 259 w 378"/>
                    <a:gd name="T71" fmla="*/ 14 h 37"/>
                    <a:gd name="T72" fmla="*/ 277 w 378"/>
                    <a:gd name="T73" fmla="*/ 18 h 37"/>
                    <a:gd name="T74" fmla="*/ 297 w 378"/>
                    <a:gd name="T75" fmla="*/ 22 h 37"/>
                    <a:gd name="T76" fmla="*/ 318 w 378"/>
                    <a:gd name="T77" fmla="*/ 26 h 37"/>
                    <a:gd name="T78" fmla="*/ 341 w 378"/>
                    <a:gd name="T79" fmla="*/ 31 h 37"/>
                    <a:gd name="T80" fmla="*/ 358 w 378"/>
                    <a:gd name="T81" fmla="*/ 34 h 37"/>
                    <a:gd name="T82" fmla="*/ 377 w 378"/>
                    <a:gd name="T83" fmla="*/ 36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8"/>
                    <a:gd name="T127" fmla="*/ 0 h 37"/>
                    <a:gd name="T128" fmla="*/ 0 w 378"/>
                    <a:gd name="T129" fmla="*/ 0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8" h="37">
                      <a:moveTo>
                        <a:pt x="377" y="36"/>
                      </a:moveTo>
                      <a:lnTo>
                        <a:pt x="368" y="33"/>
                      </a:lnTo>
                      <a:lnTo>
                        <a:pt x="357" y="29"/>
                      </a:lnTo>
                      <a:lnTo>
                        <a:pt x="345" y="25"/>
                      </a:lnTo>
                      <a:lnTo>
                        <a:pt x="334" y="22"/>
                      </a:lnTo>
                      <a:lnTo>
                        <a:pt x="320" y="18"/>
                      </a:lnTo>
                      <a:lnTo>
                        <a:pt x="303" y="11"/>
                      </a:lnTo>
                      <a:lnTo>
                        <a:pt x="289" y="6"/>
                      </a:lnTo>
                      <a:lnTo>
                        <a:pt x="275" y="5"/>
                      </a:lnTo>
                      <a:lnTo>
                        <a:pt x="259" y="7"/>
                      </a:lnTo>
                      <a:lnTo>
                        <a:pt x="237" y="10"/>
                      </a:lnTo>
                      <a:lnTo>
                        <a:pt x="228" y="9"/>
                      </a:lnTo>
                      <a:lnTo>
                        <a:pt x="200" y="6"/>
                      </a:lnTo>
                      <a:lnTo>
                        <a:pt x="169" y="3"/>
                      </a:lnTo>
                      <a:lnTo>
                        <a:pt x="149" y="1"/>
                      </a:lnTo>
                      <a:lnTo>
                        <a:pt x="123" y="0"/>
                      </a:lnTo>
                      <a:lnTo>
                        <a:pt x="95" y="1"/>
                      </a:lnTo>
                      <a:lnTo>
                        <a:pt x="78" y="3"/>
                      </a:lnTo>
                      <a:lnTo>
                        <a:pt x="58" y="5"/>
                      </a:lnTo>
                      <a:lnTo>
                        <a:pt x="40" y="6"/>
                      </a:lnTo>
                      <a:lnTo>
                        <a:pt x="21" y="8"/>
                      </a:lnTo>
                      <a:lnTo>
                        <a:pt x="19" y="16"/>
                      </a:lnTo>
                      <a:lnTo>
                        <a:pt x="15" y="21"/>
                      </a:lnTo>
                      <a:lnTo>
                        <a:pt x="9" y="27"/>
                      </a:lnTo>
                      <a:lnTo>
                        <a:pt x="0" y="32"/>
                      </a:lnTo>
                      <a:lnTo>
                        <a:pt x="15" y="29"/>
                      </a:lnTo>
                      <a:lnTo>
                        <a:pt x="33" y="26"/>
                      </a:lnTo>
                      <a:lnTo>
                        <a:pt x="48" y="23"/>
                      </a:lnTo>
                      <a:lnTo>
                        <a:pt x="64" y="21"/>
                      </a:lnTo>
                      <a:lnTo>
                        <a:pt x="81" y="19"/>
                      </a:lnTo>
                      <a:lnTo>
                        <a:pt x="108" y="18"/>
                      </a:lnTo>
                      <a:lnTo>
                        <a:pt x="137" y="16"/>
                      </a:lnTo>
                      <a:lnTo>
                        <a:pt x="170" y="15"/>
                      </a:lnTo>
                      <a:lnTo>
                        <a:pt x="203" y="13"/>
                      </a:lnTo>
                      <a:lnTo>
                        <a:pt x="233" y="11"/>
                      </a:lnTo>
                      <a:lnTo>
                        <a:pt x="259" y="14"/>
                      </a:lnTo>
                      <a:lnTo>
                        <a:pt x="277" y="18"/>
                      </a:lnTo>
                      <a:lnTo>
                        <a:pt x="297" y="22"/>
                      </a:lnTo>
                      <a:lnTo>
                        <a:pt x="318" y="26"/>
                      </a:lnTo>
                      <a:lnTo>
                        <a:pt x="341" y="31"/>
                      </a:lnTo>
                      <a:lnTo>
                        <a:pt x="358" y="34"/>
                      </a:lnTo>
                      <a:lnTo>
                        <a:pt x="377" y="36"/>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078" name="Form 1034">
                <a:extLst>
                  <a:ext uri="{FF2B5EF4-FFF2-40B4-BE49-F238E27FC236}">
                    <a16:creationId xmlns:a16="http://schemas.microsoft.com/office/drawing/2014/main" id="{A33D38CC-89A6-4650-935F-B9D9511AECA9}"/>
                  </a:ext>
                </a:extLst>
              </p:cNvPr>
              <p:cNvSpPr>
                <a:spLocks/>
              </p:cNvSpPr>
              <p:nvPr/>
            </p:nvSpPr>
            <p:spPr bwMode="ltGray">
              <a:xfrm>
                <a:off x="12" y="2650"/>
                <a:ext cx="557" cy="667"/>
              </a:xfrm>
              <a:custGeom>
                <a:avLst/>
                <a:gdLst>
                  <a:gd name="T0" fmla="*/ 176 w 557"/>
                  <a:gd name="T1" fmla="*/ 290 h 667"/>
                  <a:gd name="T2" fmla="*/ 194 w 557"/>
                  <a:gd name="T3" fmla="*/ 275 h 667"/>
                  <a:gd name="T4" fmla="*/ 163 w 557"/>
                  <a:gd name="T5" fmla="*/ 187 h 667"/>
                  <a:gd name="T6" fmla="*/ 117 w 557"/>
                  <a:gd name="T7" fmla="*/ 100 h 667"/>
                  <a:gd name="T8" fmla="*/ 67 w 557"/>
                  <a:gd name="T9" fmla="*/ 60 h 667"/>
                  <a:gd name="T10" fmla="*/ 110 w 557"/>
                  <a:gd name="T11" fmla="*/ 81 h 667"/>
                  <a:gd name="T12" fmla="*/ 156 w 557"/>
                  <a:gd name="T13" fmla="*/ 150 h 667"/>
                  <a:gd name="T14" fmla="*/ 198 w 557"/>
                  <a:gd name="T15" fmla="*/ 225 h 667"/>
                  <a:gd name="T16" fmla="*/ 228 w 557"/>
                  <a:gd name="T17" fmla="*/ 300 h 667"/>
                  <a:gd name="T18" fmla="*/ 254 w 557"/>
                  <a:gd name="T19" fmla="*/ 269 h 667"/>
                  <a:gd name="T20" fmla="*/ 259 w 557"/>
                  <a:gd name="T21" fmla="*/ 204 h 667"/>
                  <a:gd name="T22" fmla="*/ 268 w 557"/>
                  <a:gd name="T23" fmla="*/ 117 h 667"/>
                  <a:gd name="T24" fmla="*/ 292 w 557"/>
                  <a:gd name="T25" fmla="*/ 47 h 667"/>
                  <a:gd name="T26" fmla="*/ 307 w 557"/>
                  <a:gd name="T27" fmla="*/ 23 h 667"/>
                  <a:gd name="T28" fmla="*/ 292 w 557"/>
                  <a:gd name="T29" fmla="*/ 96 h 667"/>
                  <a:gd name="T30" fmla="*/ 284 w 557"/>
                  <a:gd name="T31" fmla="*/ 191 h 667"/>
                  <a:gd name="T32" fmla="*/ 279 w 557"/>
                  <a:gd name="T33" fmla="*/ 277 h 667"/>
                  <a:gd name="T34" fmla="*/ 291 w 557"/>
                  <a:gd name="T35" fmla="*/ 327 h 667"/>
                  <a:gd name="T36" fmla="*/ 355 w 557"/>
                  <a:gd name="T37" fmla="*/ 317 h 667"/>
                  <a:gd name="T38" fmla="*/ 439 w 557"/>
                  <a:gd name="T39" fmla="*/ 319 h 667"/>
                  <a:gd name="T40" fmla="*/ 505 w 557"/>
                  <a:gd name="T41" fmla="*/ 346 h 667"/>
                  <a:gd name="T42" fmla="*/ 556 w 557"/>
                  <a:gd name="T43" fmla="*/ 406 h 667"/>
                  <a:gd name="T44" fmla="*/ 494 w 557"/>
                  <a:gd name="T45" fmla="*/ 397 h 667"/>
                  <a:gd name="T46" fmla="*/ 428 w 557"/>
                  <a:gd name="T47" fmla="*/ 377 h 667"/>
                  <a:gd name="T48" fmla="*/ 341 w 557"/>
                  <a:gd name="T49" fmla="*/ 366 h 667"/>
                  <a:gd name="T50" fmla="*/ 283 w 557"/>
                  <a:gd name="T51" fmla="*/ 372 h 667"/>
                  <a:gd name="T52" fmla="*/ 316 w 557"/>
                  <a:gd name="T53" fmla="*/ 401 h 667"/>
                  <a:gd name="T54" fmla="*/ 390 w 557"/>
                  <a:gd name="T55" fmla="*/ 417 h 667"/>
                  <a:gd name="T56" fmla="*/ 465 w 557"/>
                  <a:gd name="T57" fmla="*/ 430 h 667"/>
                  <a:gd name="T58" fmla="*/ 520 w 557"/>
                  <a:gd name="T59" fmla="*/ 472 h 667"/>
                  <a:gd name="T60" fmla="*/ 548 w 557"/>
                  <a:gd name="T61" fmla="*/ 531 h 667"/>
                  <a:gd name="T62" fmla="*/ 480 w 557"/>
                  <a:gd name="T63" fmla="*/ 495 h 667"/>
                  <a:gd name="T64" fmla="*/ 410 w 557"/>
                  <a:gd name="T65" fmla="*/ 458 h 667"/>
                  <a:gd name="T66" fmla="*/ 343 w 557"/>
                  <a:gd name="T67" fmla="*/ 426 h 667"/>
                  <a:gd name="T68" fmla="*/ 292 w 557"/>
                  <a:gd name="T69" fmla="*/ 411 h 667"/>
                  <a:gd name="T70" fmla="*/ 260 w 557"/>
                  <a:gd name="T71" fmla="*/ 441 h 667"/>
                  <a:gd name="T72" fmla="*/ 289 w 557"/>
                  <a:gd name="T73" fmla="*/ 518 h 667"/>
                  <a:gd name="T74" fmla="*/ 312 w 557"/>
                  <a:gd name="T75" fmla="*/ 611 h 667"/>
                  <a:gd name="T76" fmla="*/ 272 w 557"/>
                  <a:gd name="T77" fmla="*/ 619 h 667"/>
                  <a:gd name="T78" fmla="*/ 249 w 557"/>
                  <a:gd name="T79" fmla="*/ 518 h 667"/>
                  <a:gd name="T80" fmla="*/ 216 w 557"/>
                  <a:gd name="T81" fmla="*/ 458 h 667"/>
                  <a:gd name="T82" fmla="*/ 179 w 557"/>
                  <a:gd name="T83" fmla="*/ 491 h 667"/>
                  <a:gd name="T84" fmla="*/ 138 w 557"/>
                  <a:gd name="T85" fmla="*/ 553 h 667"/>
                  <a:gd name="T86" fmla="*/ 95 w 557"/>
                  <a:gd name="T87" fmla="*/ 643 h 667"/>
                  <a:gd name="T88" fmla="*/ 110 w 557"/>
                  <a:gd name="T89" fmla="*/ 561 h 667"/>
                  <a:gd name="T90" fmla="*/ 148 w 557"/>
                  <a:gd name="T91" fmla="*/ 487 h 667"/>
                  <a:gd name="T92" fmla="*/ 195 w 557"/>
                  <a:gd name="T93" fmla="*/ 426 h 667"/>
                  <a:gd name="T94" fmla="*/ 213 w 557"/>
                  <a:gd name="T95" fmla="*/ 380 h 667"/>
                  <a:gd name="T96" fmla="*/ 166 w 557"/>
                  <a:gd name="T97" fmla="*/ 405 h 667"/>
                  <a:gd name="T98" fmla="*/ 112 w 557"/>
                  <a:gd name="T99" fmla="*/ 467 h 667"/>
                  <a:gd name="T100" fmla="*/ 61 w 557"/>
                  <a:gd name="T101" fmla="*/ 538 h 667"/>
                  <a:gd name="T102" fmla="*/ 53 w 557"/>
                  <a:gd name="T103" fmla="*/ 516 h 667"/>
                  <a:gd name="T104" fmla="*/ 91 w 557"/>
                  <a:gd name="T105" fmla="*/ 469 h 667"/>
                  <a:gd name="T106" fmla="*/ 153 w 557"/>
                  <a:gd name="T107" fmla="*/ 410 h 667"/>
                  <a:gd name="T108" fmla="*/ 216 w 557"/>
                  <a:gd name="T109" fmla="*/ 368 h 667"/>
                  <a:gd name="T110" fmla="*/ 158 w 557"/>
                  <a:gd name="T111" fmla="*/ 323 h 667"/>
                  <a:gd name="T112" fmla="*/ 99 w 557"/>
                  <a:gd name="T113" fmla="*/ 266 h 667"/>
                  <a:gd name="T114" fmla="*/ 38 w 557"/>
                  <a:gd name="T115" fmla="*/ 211 h 667"/>
                  <a:gd name="T116" fmla="*/ 8 w 557"/>
                  <a:gd name="T117" fmla="*/ 176 h 667"/>
                  <a:gd name="T118" fmla="*/ 69 w 557"/>
                  <a:gd name="T119" fmla="*/ 206 h 667"/>
                  <a:gd name="T120" fmla="*/ 137 w 557"/>
                  <a:gd name="T121" fmla="*/ 259 h 6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7"/>
                  <a:gd name="T184" fmla="*/ 0 h 667"/>
                  <a:gd name="T185" fmla="*/ 0 w 557"/>
                  <a:gd name="T186" fmla="*/ 0 h 6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7" h="667">
                    <a:moveTo>
                      <a:pt x="137" y="259"/>
                    </a:moveTo>
                    <a:lnTo>
                      <a:pt x="147" y="269"/>
                    </a:lnTo>
                    <a:lnTo>
                      <a:pt x="156" y="276"/>
                    </a:lnTo>
                    <a:lnTo>
                      <a:pt x="165" y="282"/>
                    </a:lnTo>
                    <a:lnTo>
                      <a:pt x="176" y="290"/>
                    </a:lnTo>
                    <a:lnTo>
                      <a:pt x="186" y="296"/>
                    </a:lnTo>
                    <a:lnTo>
                      <a:pt x="195" y="300"/>
                    </a:lnTo>
                    <a:lnTo>
                      <a:pt x="203" y="305"/>
                    </a:lnTo>
                    <a:lnTo>
                      <a:pt x="198" y="290"/>
                    </a:lnTo>
                    <a:lnTo>
                      <a:pt x="194" y="275"/>
                    </a:lnTo>
                    <a:lnTo>
                      <a:pt x="188" y="257"/>
                    </a:lnTo>
                    <a:lnTo>
                      <a:pt x="182" y="240"/>
                    </a:lnTo>
                    <a:lnTo>
                      <a:pt x="177" y="223"/>
                    </a:lnTo>
                    <a:lnTo>
                      <a:pt x="172" y="205"/>
                    </a:lnTo>
                    <a:lnTo>
                      <a:pt x="163" y="187"/>
                    </a:lnTo>
                    <a:lnTo>
                      <a:pt x="154" y="167"/>
                    </a:lnTo>
                    <a:lnTo>
                      <a:pt x="146" y="150"/>
                    </a:lnTo>
                    <a:lnTo>
                      <a:pt x="135" y="128"/>
                    </a:lnTo>
                    <a:lnTo>
                      <a:pt x="128" y="113"/>
                    </a:lnTo>
                    <a:lnTo>
                      <a:pt x="117" y="100"/>
                    </a:lnTo>
                    <a:lnTo>
                      <a:pt x="108" y="87"/>
                    </a:lnTo>
                    <a:lnTo>
                      <a:pt x="95" y="76"/>
                    </a:lnTo>
                    <a:lnTo>
                      <a:pt x="85" y="68"/>
                    </a:lnTo>
                    <a:lnTo>
                      <a:pt x="74" y="63"/>
                    </a:lnTo>
                    <a:lnTo>
                      <a:pt x="67" y="60"/>
                    </a:lnTo>
                    <a:lnTo>
                      <a:pt x="75" y="58"/>
                    </a:lnTo>
                    <a:lnTo>
                      <a:pt x="80" y="59"/>
                    </a:lnTo>
                    <a:lnTo>
                      <a:pt x="89" y="61"/>
                    </a:lnTo>
                    <a:lnTo>
                      <a:pt x="98" y="70"/>
                    </a:lnTo>
                    <a:lnTo>
                      <a:pt x="110" y="81"/>
                    </a:lnTo>
                    <a:lnTo>
                      <a:pt x="119" y="90"/>
                    </a:lnTo>
                    <a:lnTo>
                      <a:pt x="126" y="101"/>
                    </a:lnTo>
                    <a:lnTo>
                      <a:pt x="136" y="116"/>
                    </a:lnTo>
                    <a:lnTo>
                      <a:pt x="147" y="134"/>
                    </a:lnTo>
                    <a:lnTo>
                      <a:pt x="156" y="150"/>
                    </a:lnTo>
                    <a:lnTo>
                      <a:pt x="166" y="168"/>
                    </a:lnTo>
                    <a:lnTo>
                      <a:pt x="175" y="181"/>
                    </a:lnTo>
                    <a:lnTo>
                      <a:pt x="185" y="195"/>
                    </a:lnTo>
                    <a:lnTo>
                      <a:pt x="192" y="210"/>
                    </a:lnTo>
                    <a:lnTo>
                      <a:pt x="198" y="225"/>
                    </a:lnTo>
                    <a:lnTo>
                      <a:pt x="205" y="242"/>
                    </a:lnTo>
                    <a:lnTo>
                      <a:pt x="212" y="257"/>
                    </a:lnTo>
                    <a:lnTo>
                      <a:pt x="218" y="271"/>
                    </a:lnTo>
                    <a:lnTo>
                      <a:pt x="224" y="288"/>
                    </a:lnTo>
                    <a:lnTo>
                      <a:pt x="228" y="300"/>
                    </a:lnTo>
                    <a:lnTo>
                      <a:pt x="230" y="306"/>
                    </a:lnTo>
                    <a:lnTo>
                      <a:pt x="236" y="300"/>
                    </a:lnTo>
                    <a:lnTo>
                      <a:pt x="243" y="293"/>
                    </a:lnTo>
                    <a:lnTo>
                      <a:pt x="252" y="284"/>
                    </a:lnTo>
                    <a:lnTo>
                      <a:pt x="254" y="269"/>
                    </a:lnTo>
                    <a:lnTo>
                      <a:pt x="255" y="257"/>
                    </a:lnTo>
                    <a:lnTo>
                      <a:pt x="258" y="239"/>
                    </a:lnTo>
                    <a:lnTo>
                      <a:pt x="259" y="223"/>
                    </a:lnTo>
                    <a:lnTo>
                      <a:pt x="258" y="223"/>
                    </a:lnTo>
                    <a:lnTo>
                      <a:pt x="259" y="204"/>
                    </a:lnTo>
                    <a:lnTo>
                      <a:pt x="260" y="184"/>
                    </a:lnTo>
                    <a:lnTo>
                      <a:pt x="261" y="165"/>
                    </a:lnTo>
                    <a:lnTo>
                      <a:pt x="263" y="148"/>
                    </a:lnTo>
                    <a:lnTo>
                      <a:pt x="265" y="134"/>
                    </a:lnTo>
                    <a:lnTo>
                      <a:pt x="268" y="117"/>
                    </a:lnTo>
                    <a:lnTo>
                      <a:pt x="272" y="105"/>
                    </a:lnTo>
                    <a:lnTo>
                      <a:pt x="275" y="91"/>
                    </a:lnTo>
                    <a:lnTo>
                      <a:pt x="281" y="80"/>
                    </a:lnTo>
                    <a:lnTo>
                      <a:pt x="286" y="66"/>
                    </a:lnTo>
                    <a:lnTo>
                      <a:pt x="292" y="47"/>
                    </a:lnTo>
                    <a:lnTo>
                      <a:pt x="298" y="30"/>
                    </a:lnTo>
                    <a:lnTo>
                      <a:pt x="301" y="14"/>
                    </a:lnTo>
                    <a:lnTo>
                      <a:pt x="306" y="0"/>
                    </a:lnTo>
                    <a:lnTo>
                      <a:pt x="308" y="11"/>
                    </a:lnTo>
                    <a:lnTo>
                      <a:pt x="307" y="23"/>
                    </a:lnTo>
                    <a:lnTo>
                      <a:pt x="305" y="38"/>
                    </a:lnTo>
                    <a:lnTo>
                      <a:pt x="301" y="51"/>
                    </a:lnTo>
                    <a:lnTo>
                      <a:pt x="297" y="72"/>
                    </a:lnTo>
                    <a:lnTo>
                      <a:pt x="294" y="84"/>
                    </a:lnTo>
                    <a:lnTo>
                      <a:pt x="292" y="96"/>
                    </a:lnTo>
                    <a:lnTo>
                      <a:pt x="289" y="111"/>
                    </a:lnTo>
                    <a:lnTo>
                      <a:pt x="288" y="129"/>
                    </a:lnTo>
                    <a:lnTo>
                      <a:pt x="287" y="149"/>
                    </a:lnTo>
                    <a:lnTo>
                      <a:pt x="285" y="169"/>
                    </a:lnTo>
                    <a:lnTo>
                      <a:pt x="284" y="191"/>
                    </a:lnTo>
                    <a:lnTo>
                      <a:pt x="284" y="208"/>
                    </a:lnTo>
                    <a:lnTo>
                      <a:pt x="283" y="226"/>
                    </a:lnTo>
                    <a:lnTo>
                      <a:pt x="282" y="241"/>
                    </a:lnTo>
                    <a:lnTo>
                      <a:pt x="282" y="259"/>
                    </a:lnTo>
                    <a:lnTo>
                      <a:pt x="279" y="277"/>
                    </a:lnTo>
                    <a:lnTo>
                      <a:pt x="275" y="300"/>
                    </a:lnTo>
                    <a:lnTo>
                      <a:pt x="272" y="319"/>
                    </a:lnTo>
                    <a:lnTo>
                      <a:pt x="268" y="341"/>
                    </a:lnTo>
                    <a:lnTo>
                      <a:pt x="279" y="334"/>
                    </a:lnTo>
                    <a:lnTo>
                      <a:pt x="291" y="327"/>
                    </a:lnTo>
                    <a:lnTo>
                      <a:pt x="307" y="318"/>
                    </a:lnTo>
                    <a:lnTo>
                      <a:pt x="320" y="315"/>
                    </a:lnTo>
                    <a:lnTo>
                      <a:pt x="334" y="315"/>
                    </a:lnTo>
                    <a:lnTo>
                      <a:pt x="344" y="315"/>
                    </a:lnTo>
                    <a:lnTo>
                      <a:pt x="355" y="317"/>
                    </a:lnTo>
                    <a:lnTo>
                      <a:pt x="371" y="319"/>
                    </a:lnTo>
                    <a:lnTo>
                      <a:pt x="391" y="320"/>
                    </a:lnTo>
                    <a:lnTo>
                      <a:pt x="408" y="319"/>
                    </a:lnTo>
                    <a:lnTo>
                      <a:pt x="425" y="319"/>
                    </a:lnTo>
                    <a:lnTo>
                      <a:pt x="439" y="319"/>
                    </a:lnTo>
                    <a:lnTo>
                      <a:pt x="453" y="320"/>
                    </a:lnTo>
                    <a:lnTo>
                      <a:pt x="466" y="326"/>
                    </a:lnTo>
                    <a:lnTo>
                      <a:pt x="482" y="332"/>
                    </a:lnTo>
                    <a:lnTo>
                      <a:pt x="494" y="339"/>
                    </a:lnTo>
                    <a:lnTo>
                      <a:pt x="505" y="346"/>
                    </a:lnTo>
                    <a:lnTo>
                      <a:pt x="519" y="356"/>
                    </a:lnTo>
                    <a:lnTo>
                      <a:pt x="526" y="362"/>
                    </a:lnTo>
                    <a:lnTo>
                      <a:pt x="537" y="376"/>
                    </a:lnTo>
                    <a:lnTo>
                      <a:pt x="546" y="391"/>
                    </a:lnTo>
                    <a:lnTo>
                      <a:pt x="556" y="406"/>
                    </a:lnTo>
                    <a:lnTo>
                      <a:pt x="545" y="407"/>
                    </a:lnTo>
                    <a:lnTo>
                      <a:pt x="531" y="405"/>
                    </a:lnTo>
                    <a:lnTo>
                      <a:pt x="517" y="401"/>
                    </a:lnTo>
                    <a:lnTo>
                      <a:pt x="504" y="401"/>
                    </a:lnTo>
                    <a:lnTo>
                      <a:pt x="494" y="397"/>
                    </a:lnTo>
                    <a:lnTo>
                      <a:pt x="481" y="391"/>
                    </a:lnTo>
                    <a:lnTo>
                      <a:pt x="468" y="386"/>
                    </a:lnTo>
                    <a:lnTo>
                      <a:pt x="457" y="381"/>
                    </a:lnTo>
                    <a:lnTo>
                      <a:pt x="447" y="380"/>
                    </a:lnTo>
                    <a:lnTo>
                      <a:pt x="428" y="377"/>
                    </a:lnTo>
                    <a:lnTo>
                      <a:pt x="408" y="376"/>
                    </a:lnTo>
                    <a:lnTo>
                      <a:pt x="390" y="372"/>
                    </a:lnTo>
                    <a:lnTo>
                      <a:pt x="371" y="369"/>
                    </a:lnTo>
                    <a:lnTo>
                      <a:pt x="354" y="367"/>
                    </a:lnTo>
                    <a:lnTo>
                      <a:pt x="341" y="366"/>
                    </a:lnTo>
                    <a:lnTo>
                      <a:pt x="331" y="365"/>
                    </a:lnTo>
                    <a:lnTo>
                      <a:pt x="317" y="364"/>
                    </a:lnTo>
                    <a:lnTo>
                      <a:pt x="304" y="366"/>
                    </a:lnTo>
                    <a:lnTo>
                      <a:pt x="295" y="367"/>
                    </a:lnTo>
                    <a:lnTo>
                      <a:pt x="283" y="372"/>
                    </a:lnTo>
                    <a:lnTo>
                      <a:pt x="268" y="375"/>
                    </a:lnTo>
                    <a:lnTo>
                      <a:pt x="279" y="381"/>
                    </a:lnTo>
                    <a:lnTo>
                      <a:pt x="292" y="389"/>
                    </a:lnTo>
                    <a:lnTo>
                      <a:pt x="303" y="397"/>
                    </a:lnTo>
                    <a:lnTo>
                      <a:pt x="316" y="401"/>
                    </a:lnTo>
                    <a:lnTo>
                      <a:pt x="331" y="406"/>
                    </a:lnTo>
                    <a:lnTo>
                      <a:pt x="343" y="409"/>
                    </a:lnTo>
                    <a:lnTo>
                      <a:pt x="356" y="410"/>
                    </a:lnTo>
                    <a:lnTo>
                      <a:pt x="372" y="414"/>
                    </a:lnTo>
                    <a:lnTo>
                      <a:pt x="390" y="417"/>
                    </a:lnTo>
                    <a:lnTo>
                      <a:pt x="405" y="420"/>
                    </a:lnTo>
                    <a:lnTo>
                      <a:pt x="422" y="421"/>
                    </a:lnTo>
                    <a:lnTo>
                      <a:pt x="436" y="424"/>
                    </a:lnTo>
                    <a:lnTo>
                      <a:pt x="451" y="427"/>
                    </a:lnTo>
                    <a:lnTo>
                      <a:pt x="465" y="430"/>
                    </a:lnTo>
                    <a:lnTo>
                      <a:pt x="475" y="434"/>
                    </a:lnTo>
                    <a:lnTo>
                      <a:pt x="486" y="442"/>
                    </a:lnTo>
                    <a:lnTo>
                      <a:pt x="497" y="450"/>
                    </a:lnTo>
                    <a:lnTo>
                      <a:pt x="509" y="460"/>
                    </a:lnTo>
                    <a:lnTo>
                      <a:pt x="520" y="472"/>
                    </a:lnTo>
                    <a:lnTo>
                      <a:pt x="526" y="480"/>
                    </a:lnTo>
                    <a:lnTo>
                      <a:pt x="531" y="492"/>
                    </a:lnTo>
                    <a:lnTo>
                      <a:pt x="536" y="506"/>
                    </a:lnTo>
                    <a:lnTo>
                      <a:pt x="543" y="520"/>
                    </a:lnTo>
                    <a:lnTo>
                      <a:pt x="548" y="531"/>
                    </a:lnTo>
                    <a:lnTo>
                      <a:pt x="536" y="524"/>
                    </a:lnTo>
                    <a:lnTo>
                      <a:pt x="521" y="517"/>
                    </a:lnTo>
                    <a:lnTo>
                      <a:pt x="509" y="511"/>
                    </a:lnTo>
                    <a:lnTo>
                      <a:pt x="495" y="503"/>
                    </a:lnTo>
                    <a:lnTo>
                      <a:pt x="480" y="495"/>
                    </a:lnTo>
                    <a:lnTo>
                      <a:pt x="467" y="489"/>
                    </a:lnTo>
                    <a:lnTo>
                      <a:pt x="452" y="481"/>
                    </a:lnTo>
                    <a:lnTo>
                      <a:pt x="438" y="472"/>
                    </a:lnTo>
                    <a:lnTo>
                      <a:pt x="425" y="466"/>
                    </a:lnTo>
                    <a:lnTo>
                      <a:pt x="410" y="458"/>
                    </a:lnTo>
                    <a:lnTo>
                      <a:pt x="398" y="451"/>
                    </a:lnTo>
                    <a:lnTo>
                      <a:pt x="384" y="444"/>
                    </a:lnTo>
                    <a:lnTo>
                      <a:pt x="370" y="438"/>
                    </a:lnTo>
                    <a:lnTo>
                      <a:pt x="356" y="432"/>
                    </a:lnTo>
                    <a:lnTo>
                      <a:pt x="343" y="426"/>
                    </a:lnTo>
                    <a:lnTo>
                      <a:pt x="333" y="424"/>
                    </a:lnTo>
                    <a:lnTo>
                      <a:pt x="322" y="419"/>
                    </a:lnTo>
                    <a:lnTo>
                      <a:pt x="310" y="414"/>
                    </a:lnTo>
                    <a:lnTo>
                      <a:pt x="300" y="409"/>
                    </a:lnTo>
                    <a:lnTo>
                      <a:pt x="292" y="411"/>
                    </a:lnTo>
                    <a:lnTo>
                      <a:pt x="282" y="413"/>
                    </a:lnTo>
                    <a:lnTo>
                      <a:pt x="274" y="413"/>
                    </a:lnTo>
                    <a:lnTo>
                      <a:pt x="265" y="410"/>
                    </a:lnTo>
                    <a:lnTo>
                      <a:pt x="264" y="424"/>
                    </a:lnTo>
                    <a:lnTo>
                      <a:pt x="260" y="441"/>
                    </a:lnTo>
                    <a:lnTo>
                      <a:pt x="267" y="455"/>
                    </a:lnTo>
                    <a:lnTo>
                      <a:pt x="273" y="470"/>
                    </a:lnTo>
                    <a:lnTo>
                      <a:pt x="279" y="484"/>
                    </a:lnTo>
                    <a:lnTo>
                      <a:pt x="284" y="501"/>
                    </a:lnTo>
                    <a:lnTo>
                      <a:pt x="289" y="518"/>
                    </a:lnTo>
                    <a:lnTo>
                      <a:pt x="297" y="540"/>
                    </a:lnTo>
                    <a:lnTo>
                      <a:pt x="299" y="557"/>
                    </a:lnTo>
                    <a:lnTo>
                      <a:pt x="304" y="574"/>
                    </a:lnTo>
                    <a:lnTo>
                      <a:pt x="307" y="590"/>
                    </a:lnTo>
                    <a:lnTo>
                      <a:pt x="312" y="611"/>
                    </a:lnTo>
                    <a:lnTo>
                      <a:pt x="317" y="634"/>
                    </a:lnTo>
                    <a:lnTo>
                      <a:pt x="321" y="666"/>
                    </a:lnTo>
                    <a:lnTo>
                      <a:pt x="280" y="666"/>
                    </a:lnTo>
                    <a:lnTo>
                      <a:pt x="275" y="639"/>
                    </a:lnTo>
                    <a:lnTo>
                      <a:pt x="272" y="619"/>
                    </a:lnTo>
                    <a:lnTo>
                      <a:pt x="266" y="594"/>
                    </a:lnTo>
                    <a:lnTo>
                      <a:pt x="262" y="570"/>
                    </a:lnTo>
                    <a:lnTo>
                      <a:pt x="257" y="551"/>
                    </a:lnTo>
                    <a:lnTo>
                      <a:pt x="254" y="533"/>
                    </a:lnTo>
                    <a:lnTo>
                      <a:pt x="249" y="518"/>
                    </a:lnTo>
                    <a:lnTo>
                      <a:pt x="242" y="499"/>
                    </a:lnTo>
                    <a:lnTo>
                      <a:pt x="235" y="481"/>
                    </a:lnTo>
                    <a:lnTo>
                      <a:pt x="230" y="466"/>
                    </a:lnTo>
                    <a:lnTo>
                      <a:pt x="224" y="461"/>
                    </a:lnTo>
                    <a:lnTo>
                      <a:pt x="216" y="458"/>
                    </a:lnTo>
                    <a:lnTo>
                      <a:pt x="210" y="454"/>
                    </a:lnTo>
                    <a:lnTo>
                      <a:pt x="207" y="456"/>
                    </a:lnTo>
                    <a:lnTo>
                      <a:pt x="199" y="466"/>
                    </a:lnTo>
                    <a:lnTo>
                      <a:pt x="188" y="479"/>
                    </a:lnTo>
                    <a:lnTo>
                      <a:pt x="179" y="491"/>
                    </a:lnTo>
                    <a:lnTo>
                      <a:pt x="171" y="501"/>
                    </a:lnTo>
                    <a:lnTo>
                      <a:pt x="163" y="515"/>
                    </a:lnTo>
                    <a:lnTo>
                      <a:pt x="156" y="524"/>
                    </a:lnTo>
                    <a:lnTo>
                      <a:pt x="147" y="538"/>
                    </a:lnTo>
                    <a:lnTo>
                      <a:pt x="138" y="553"/>
                    </a:lnTo>
                    <a:lnTo>
                      <a:pt x="131" y="568"/>
                    </a:lnTo>
                    <a:lnTo>
                      <a:pt x="123" y="584"/>
                    </a:lnTo>
                    <a:lnTo>
                      <a:pt x="114" y="602"/>
                    </a:lnTo>
                    <a:lnTo>
                      <a:pt x="106" y="623"/>
                    </a:lnTo>
                    <a:lnTo>
                      <a:pt x="95" y="643"/>
                    </a:lnTo>
                    <a:lnTo>
                      <a:pt x="99" y="618"/>
                    </a:lnTo>
                    <a:lnTo>
                      <a:pt x="101" y="601"/>
                    </a:lnTo>
                    <a:lnTo>
                      <a:pt x="104" y="582"/>
                    </a:lnTo>
                    <a:lnTo>
                      <a:pt x="107" y="570"/>
                    </a:lnTo>
                    <a:lnTo>
                      <a:pt x="110" y="561"/>
                    </a:lnTo>
                    <a:lnTo>
                      <a:pt x="117" y="545"/>
                    </a:lnTo>
                    <a:lnTo>
                      <a:pt x="123" y="528"/>
                    </a:lnTo>
                    <a:lnTo>
                      <a:pt x="127" y="516"/>
                    </a:lnTo>
                    <a:lnTo>
                      <a:pt x="138" y="501"/>
                    </a:lnTo>
                    <a:lnTo>
                      <a:pt x="148" y="487"/>
                    </a:lnTo>
                    <a:lnTo>
                      <a:pt x="158" y="470"/>
                    </a:lnTo>
                    <a:lnTo>
                      <a:pt x="167" y="454"/>
                    </a:lnTo>
                    <a:lnTo>
                      <a:pt x="175" y="445"/>
                    </a:lnTo>
                    <a:lnTo>
                      <a:pt x="184" y="437"/>
                    </a:lnTo>
                    <a:lnTo>
                      <a:pt x="195" y="426"/>
                    </a:lnTo>
                    <a:lnTo>
                      <a:pt x="205" y="415"/>
                    </a:lnTo>
                    <a:lnTo>
                      <a:pt x="215" y="405"/>
                    </a:lnTo>
                    <a:lnTo>
                      <a:pt x="225" y="391"/>
                    </a:lnTo>
                    <a:lnTo>
                      <a:pt x="221" y="387"/>
                    </a:lnTo>
                    <a:lnTo>
                      <a:pt x="213" y="380"/>
                    </a:lnTo>
                    <a:lnTo>
                      <a:pt x="206" y="376"/>
                    </a:lnTo>
                    <a:lnTo>
                      <a:pt x="199" y="378"/>
                    </a:lnTo>
                    <a:lnTo>
                      <a:pt x="187" y="387"/>
                    </a:lnTo>
                    <a:lnTo>
                      <a:pt x="176" y="396"/>
                    </a:lnTo>
                    <a:lnTo>
                      <a:pt x="166" y="405"/>
                    </a:lnTo>
                    <a:lnTo>
                      <a:pt x="156" y="415"/>
                    </a:lnTo>
                    <a:lnTo>
                      <a:pt x="144" y="431"/>
                    </a:lnTo>
                    <a:lnTo>
                      <a:pt x="131" y="446"/>
                    </a:lnTo>
                    <a:lnTo>
                      <a:pt x="120" y="457"/>
                    </a:lnTo>
                    <a:lnTo>
                      <a:pt x="112" y="467"/>
                    </a:lnTo>
                    <a:lnTo>
                      <a:pt x="101" y="479"/>
                    </a:lnTo>
                    <a:lnTo>
                      <a:pt x="90" y="494"/>
                    </a:lnTo>
                    <a:lnTo>
                      <a:pt x="82" y="508"/>
                    </a:lnTo>
                    <a:lnTo>
                      <a:pt x="71" y="524"/>
                    </a:lnTo>
                    <a:lnTo>
                      <a:pt x="61" y="538"/>
                    </a:lnTo>
                    <a:lnTo>
                      <a:pt x="52" y="555"/>
                    </a:lnTo>
                    <a:lnTo>
                      <a:pt x="39" y="574"/>
                    </a:lnTo>
                    <a:lnTo>
                      <a:pt x="45" y="549"/>
                    </a:lnTo>
                    <a:lnTo>
                      <a:pt x="49" y="531"/>
                    </a:lnTo>
                    <a:lnTo>
                      <a:pt x="53" y="516"/>
                    </a:lnTo>
                    <a:lnTo>
                      <a:pt x="55" y="511"/>
                    </a:lnTo>
                    <a:lnTo>
                      <a:pt x="61" y="503"/>
                    </a:lnTo>
                    <a:lnTo>
                      <a:pt x="70" y="492"/>
                    </a:lnTo>
                    <a:lnTo>
                      <a:pt x="80" y="482"/>
                    </a:lnTo>
                    <a:lnTo>
                      <a:pt x="91" y="469"/>
                    </a:lnTo>
                    <a:lnTo>
                      <a:pt x="101" y="458"/>
                    </a:lnTo>
                    <a:lnTo>
                      <a:pt x="116" y="444"/>
                    </a:lnTo>
                    <a:lnTo>
                      <a:pt x="125" y="434"/>
                    </a:lnTo>
                    <a:lnTo>
                      <a:pt x="138" y="422"/>
                    </a:lnTo>
                    <a:lnTo>
                      <a:pt x="153" y="410"/>
                    </a:lnTo>
                    <a:lnTo>
                      <a:pt x="165" y="400"/>
                    </a:lnTo>
                    <a:lnTo>
                      <a:pt x="178" y="390"/>
                    </a:lnTo>
                    <a:lnTo>
                      <a:pt x="199" y="376"/>
                    </a:lnTo>
                    <a:lnTo>
                      <a:pt x="210" y="372"/>
                    </a:lnTo>
                    <a:lnTo>
                      <a:pt x="216" y="368"/>
                    </a:lnTo>
                    <a:lnTo>
                      <a:pt x="205" y="361"/>
                    </a:lnTo>
                    <a:lnTo>
                      <a:pt x="194" y="351"/>
                    </a:lnTo>
                    <a:lnTo>
                      <a:pt x="181" y="340"/>
                    </a:lnTo>
                    <a:lnTo>
                      <a:pt x="170" y="331"/>
                    </a:lnTo>
                    <a:lnTo>
                      <a:pt x="158" y="323"/>
                    </a:lnTo>
                    <a:lnTo>
                      <a:pt x="148" y="315"/>
                    </a:lnTo>
                    <a:lnTo>
                      <a:pt x="139" y="305"/>
                    </a:lnTo>
                    <a:lnTo>
                      <a:pt x="125" y="292"/>
                    </a:lnTo>
                    <a:lnTo>
                      <a:pt x="113" y="280"/>
                    </a:lnTo>
                    <a:lnTo>
                      <a:pt x="99" y="266"/>
                    </a:lnTo>
                    <a:lnTo>
                      <a:pt x="84" y="253"/>
                    </a:lnTo>
                    <a:lnTo>
                      <a:pt x="72" y="244"/>
                    </a:lnTo>
                    <a:lnTo>
                      <a:pt x="57" y="232"/>
                    </a:lnTo>
                    <a:lnTo>
                      <a:pt x="48" y="224"/>
                    </a:lnTo>
                    <a:lnTo>
                      <a:pt x="38" y="211"/>
                    </a:lnTo>
                    <a:lnTo>
                      <a:pt x="31" y="201"/>
                    </a:lnTo>
                    <a:lnTo>
                      <a:pt x="22" y="193"/>
                    </a:lnTo>
                    <a:lnTo>
                      <a:pt x="10" y="183"/>
                    </a:lnTo>
                    <a:lnTo>
                      <a:pt x="0" y="175"/>
                    </a:lnTo>
                    <a:lnTo>
                      <a:pt x="8" y="176"/>
                    </a:lnTo>
                    <a:lnTo>
                      <a:pt x="20" y="179"/>
                    </a:lnTo>
                    <a:lnTo>
                      <a:pt x="32" y="182"/>
                    </a:lnTo>
                    <a:lnTo>
                      <a:pt x="43" y="187"/>
                    </a:lnTo>
                    <a:lnTo>
                      <a:pt x="54" y="195"/>
                    </a:lnTo>
                    <a:lnTo>
                      <a:pt x="69" y="206"/>
                    </a:lnTo>
                    <a:lnTo>
                      <a:pt x="82" y="215"/>
                    </a:lnTo>
                    <a:lnTo>
                      <a:pt x="97" y="224"/>
                    </a:lnTo>
                    <a:lnTo>
                      <a:pt x="110" y="236"/>
                    </a:lnTo>
                    <a:lnTo>
                      <a:pt x="125" y="249"/>
                    </a:lnTo>
                    <a:lnTo>
                      <a:pt x="137" y="259"/>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058" name="Group 24">
              <a:extLst>
                <a:ext uri="{FF2B5EF4-FFF2-40B4-BE49-F238E27FC236}">
                  <a16:creationId xmlns:a16="http://schemas.microsoft.com/office/drawing/2014/main" id="{C305E519-F8FB-4195-B5B9-7E957A842323}"/>
                </a:ext>
              </a:extLst>
            </p:cNvPr>
            <p:cNvGrpSpPr>
              <a:grpSpLocks/>
            </p:cNvGrpSpPr>
            <p:nvPr userDrawn="1"/>
          </p:nvGrpSpPr>
          <p:grpSpPr bwMode="auto">
            <a:xfrm>
              <a:off x="4653" y="2849"/>
              <a:ext cx="1084" cy="1464"/>
              <a:chOff x="4653" y="2849"/>
              <a:chExt cx="1084" cy="1464"/>
            </a:xfrm>
          </p:grpSpPr>
          <p:grpSp>
            <p:nvGrpSpPr>
              <p:cNvPr id="2063" name="Group 15">
                <a:extLst>
                  <a:ext uri="{FF2B5EF4-FFF2-40B4-BE49-F238E27FC236}">
                    <a16:creationId xmlns:a16="http://schemas.microsoft.com/office/drawing/2014/main" id="{47E06010-F972-4E17-96C4-15ADDAD1C28B}"/>
                  </a:ext>
                </a:extLst>
              </p:cNvPr>
              <p:cNvGrpSpPr>
                <a:grpSpLocks/>
              </p:cNvGrpSpPr>
              <p:nvPr userDrawn="1"/>
            </p:nvGrpSpPr>
            <p:grpSpPr bwMode="auto">
              <a:xfrm>
                <a:off x="5207" y="2849"/>
                <a:ext cx="530" cy="1443"/>
                <a:chOff x="5207" y="2849"/>
                <a:chExt cx="530" cy="1443"/>
              </a:xfrm>
            </p:grpSpPr>
            <p:sp>
              <p:nvSpPr>
                <p:cNvPr id="2072" name="Form 1036">
                  <a:extLst>
                    <a:ext uri="{FF2B5EF4-FFF2-40B4-BE49-F238E27FC236}">
                      <a16:creationId xmlns:a16="http://schemas.microsoft.com/office/drawing/2014/main" id="{5143B68F-A569-4F11-BBF5-6EB41CD371FF}"/>
                    </a:ext>
                  </a:extLst>
                </p:cNvPr>
                <p:cNvSpPr>
                  <a:spLocks/>
                </p:cNvSpPr>
                <p:nvPr/>
              </p:nvSpPr>
              <p:spPr bwMode="ltGray">
                <a:xfrm>
                  <a:off x="5524" y="3154"/>
                  <a:ext cx="191" cy="1138"/>
                </a:xfrm>
                <a:custGeom>
                  <a:avLst/>
                  <a:gdLst>
                    <a:gd name="T0" fmla="*/ 190 w 191"/>
                    <a:gd name="T1" fmla="*/ 529 h 1138"/>
                    <a:gd name="T2" fmla="*/ 174 w 191"/>
                    <a:gd name="T3" fmla="*/ 760 h 1138"/>
                    <a:gd name="T4" fmla="*/ 158 w 191"/>
                    <a:gd name="T5" fmla="*/ 946 h 1138"/>
                    <a:gd name="T6" fmla="*/ 147 w 191"/>
                    <a:gd name="T7" fmla="*/ 1083 h 1138"/>
                    <a:gd name="T8" fmla="*/ 150 w 191"/>
                    <a:gd name="T9" fmla="*/ 1137 h 1138"/>
                    <a:gd name="T10" fmla="*/ 127 w 191"/>
                    <a:gd name="T11" fmla="*/ 1137 h 1138"/>
                    <a:gd name="T12" fmla="*/ 120 w 191"/>
                    <a:gd name="T13" fmla="*/ 1058 h 1138"/>
                    <a:gd name="T14" fmla="*/ 116 w 191"/>
                    <a:gd name="T15" fmla="*/ 937 h 1138"/>
                    <a:gd name="T16" fmla="*/ 108 w 191"/>
                    <a:gd name="T17" fmla="*/ 824 h 1138"/>
                    <a:gd name="T18" fmla="*/ 104 w 191"/>
                    <a:gd name="T19" fmla="*/ 740 h 1138"/>
                    <a:gd name="T20" fmla="*/ 95 w 191"/>
                    <a:gd name="T21" fmla="*/ 617 h 1138"/>
                    <a:gd name="T22" fmla="*/ 84 w 191"/>
                    <a:gd name="T23" fmla="*/ 510 h 1138"/>
                    <a:gd name="T24" fmla="*/ 75 w 191"/>
                    <a:gd name="T25" fmla="*/ 417 h 1138"/>
                    <a:gd name="T26" fmla="*/ 66 w 191"/>
                    <a:gd name="T27" fmla="*/ 316 h 1138"/>
                    <a:gd name="T28" fmla="*/ 52 w 191"/>
                    <a:gd name="T29" fmla="*/ 217 h 1138"/>
                    <a:gd name="T30" fmla="*/ 36 w 191"/>
                    <a:gd name="T31" fmla="*/ 133 h 1138"/>
                    <a:gd name="T32" fmla="*/ 9 w 191"/>
                    <a:gd name="T33" fmla="*/ 51 h 1138"/>
                    <a:gd name="T34" fmla="*/ 0 w 191"/>
                    <a:gd name="T35" fmla="*/ 19 h 1138"/>
                    <a:gd name="T36" fmla="*/ 11 w 191"/>
                    <a:gd name="T37" fmla="*/ 0 h 1138"/>
                    <a:gd name="T38" fmla="*/ 28 w 191"/>
                    <a:gd name="T39" fmla="*/ 33 h 1138"/>
                    <a:gd name="T40" fmla="*/ 52 w 191"/>
                    <a:gd name="T41" fmla="*/ 109 h 1138"/>
                    <a:gd name="T42" fmla="*/ 70 w 191"/>
                    <a:gd name="T43" fmla="*/ 187 h 1138"/>
                    <a:gd name="T44" fmla="*/ 84 w 191"/>
                    <a:gd name="T45" fmla="*/ 268 h 1138"/>
                    <a:gd name="T46" fmla="*/ 93 w 191"/>
                    <a:gd name="T47" fmla="*/ 372 h 1138"/>
                    <a:gd name="T48" fmla="*/ 102 w 191"/>
                    <a:gd name="T49" fmla="*/ 470 h 1138"/>
                    <a:gd name="T50" fmla="*/ 115 w 191"/>
                    <a:gd name="T51" fmla="*/ 603 h 1138"/>
                    <a:gd name="T52" fmla="*/ 125 w 191"/>
                    <a:gd name="T53" fmla="*/ 712 h 1138"/>
                    <a:gd name="T54" fmla="*/ 129 w 191"/>
                    <a:gd name="T55" fmla="*/ 799 h 1138"/>
                    <a:gd name="T56" fmla="*/ 133 w 191"/>
                    <a:gd name="T57" fmla="*/ 889 h 1138"/>
                    <a:gd name="T58" fmla="*/ 142 w 191"/>
                    <a:gd name="T59" fmla="*/ 982 h 1138"/>
                    <a:gd name="T60" fmla="*/ 154 w 191"/>
                    <a:gd name="T61" fmla="*/ 822 h 1138"/>
                    <a:gd name="T62" fmla="*/ 169 w 191"/>
                    <a:gd name="T63" fmla="*/ 672 h 1138"/>
                    <a:gd name="T64" fmla="*/ 190 w 191"/>
                    <a:gd name="T65" fmla="*/ 529 h 1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1"/>
                    <a:gd name="T100" fmla="*/ 0 h 1138"/>
                    <a:gd name="T101" fmla="*/ 0 w 191"/>
                    <a:gd name="T102" fmla="*/ 0 h 11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1" h="1138">
                      <a:moveTo>
                        <a:pt x="190" y="529"/>
                      </a:moveTo>
                      <a:lnTo>
                        <a:pt x="174" y="760"/>
                      </a:lnTo>
                      <a:lnTo>
                        <a:pt x="158" y="946"/>
                      </a:lnTo>
                      <a:lnTo>
                        <a:pt x="147" y="1083"/>
                      </a:lnTo>
                      <a:lnTo>
                        <a:pt x="150" y="1137"/>
                      </a:lnTo>
                      <a:lnTo>
                        <a:pt x="127" y="1137"/>
                      </a:lnTo>
                      <a:lnTo>
                        <a:pt x="120" y="1058"/>
                      </a:lnTo>
                      <a:lnTo>
                        <a:pt x="116" y="937"/>
                      </a:lnTo>
                      <a:lnTo>
                        <a:pt x="108" y="824"/>
                      </a:lnTo>
                      <a:lnTo>
                        <a:pt x="104" y="740"/>
                      </a:lnTo>
                      <a:lnTo>
                        <a:pt x="95" y="617"/>
                      </a:lnTo>
                      <a:lnTo>
                        <a:pt x="84" y="510"/>
                      </a:lnTo>
                      <a:lnTo>
                        <a:pt x="75" y="417"/>
                      </a:lnTo>
                      <a:lnTo>
                        <a:pt x="66" y="316"/>
                      </a:lnTo>
                      <a:lnTo>
                        <a:pt x="52" y="217"/>
                      </a:lnTo>
                      <a:lnTo>
                        <a:pt x="36" y="133"/>
                      </a:lnTo>
                      <a:lnTo>
                        <a:pt x="9" y="51"/>
                      </a:lnTo>
                      <a:lnTo>
                        <a:pt x="0" y="19"/>
                      </a:lnTo>
                      <a:lnTo>
                        <a:pt x="11" y="0"/>
                      </a:lnTo>
                      <a:lnTo>
                        <a:pt x="28" y="33"/>
                      </a:lnTo>
                      <a:lnTo>
                        <a:pt x="52" y="109"/>
                      </a:lnTo>
                      <a:lnTo>
                        <a:pt x="70" y="187"/>
                      </a:lnTo>
                      <a:lnTo>
                        <a:pt x="84" y="268"/>
                      </a:lnTo>
                      <a:lnTo>
                        <a:pt x="93" y="372"/>
                      </a:lnTo>
                      <a:lnTo>
                        <a:pt x="102" y="470"/>
                      </a:lnTo>
                      <a:lnTo>
                        <a:pt x="115" y="603"/>
                      </a:lnTo>
                      <a:lnTo>
                        <a:pt x="125" y="712"/>
                      </a:lnTo>
                      <a:lnTo>
                        <a:pt x="129" y="799"/>
                      </a:lnTo>
                      <a:lnTo>
                        <a:pt x="133" y="889"/>
                      </a:lnTo>
                      <a:lnTo>
                        <a:pt x="142" y="982"/>
                      </a:lnTo>
                      <a:lnTo>
                        <a:pt x="154" y="822"/>
                      </a:lnTo>
                      <a:lnTo>
                        <a:pt x="169" y="672"/>
                      </a:lnTo>
                      <a:lnTo>
                        <a:pt x="190" y="529"/>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3" name="Form 1037">
                  <a:extLst>
                    <a:ext uri="{FF2B5EF4-FFF2-40B4-BE49-F238E27FC236}">
                      <a16:creationId xmlns:a16="http://schemas.microsoft.com/office/drawing/2014/main" id="{8089F774-F6D4-4A05-A30C-F9C066E8AAAD}"/>
                    </a:ext>
                  </a:extLst>
                </p:cNvPr>
                <p:cNvSpPr>
                  <a:spLocks/>
                </p:cNvSpPr>
                <p:nvPr/>
              </p:nvSpPr>
              <p:spPr bwMode="ltGray">
                <a:xfrm>
                  <a:off x="5207" y="2849"/>
                  <a:ext cx="530" cy="830"/>
                </a:xfrm>
                <a:custGeom>
                  <a:avLst/>
                  <a:gdLst>
                    <a:gd name="T0" fmla="*/ 294 w 530"/>
                    <a:gd name="T1" fmla="*/ 121 h 830"/>
                    <a:gd name="T2" fmla="*/ 228 w 530"/>
                    <a:gd name="T3" fmla="*/ 23 h 830"/>
                    <a:gd name="T4" fmla="*/ 119 w 530"/>
                    <a:gd name="T5" fmla="*/ 2 h 830"/>
                    <a:gd name="T6" fmla="*/ 126 w 530"/>
                    <a:gd name="T7" fmla="*/ 23 h 830"/>
                    <a:gd name="T8" fmla="*/ 209 w 530"/>
                    <a:gd name="T9" fmla="*/ 70 h 830"/>
                    <a:gd name="T10" fmla="*/ 282 w 530"/>
                    <a:gd name="T11" fmla="*/ 239 h 830"/>
                    <a:gd name="T12" fmla="*/ 158 w 530"/>
                    <a:gd name="T13" fmla="*/ 152 h 830"/>
                    <a:gd name="T14" fmla="*/ 71 w 530"/>
                    <a:gd name="T15" fmla="*/ 135 h 830"/>
                    <a:gd name="T16" fmla="*/ 16 w 530"/>
                    <a:gd name="T17" fmla="*/ 185 h 830"/>
                    <a:gd name="T18" fmla="*/ 83 w 530"/>
                    <a:gd name="T19" fmla="*/ 185 h 830"/>
                    <a:gd name="T20" fmla="*/ 235 w 530"/>
                    <a:gd name="T21" fmla="*/ 231 h 830"/>
                    <a:gd name="T22" fmla="*/ 225 w 530"/>
                    <a:gd name="T23" fmla="*/ 262 h 830"/>
                    <a:gd name="T24" fmla="*/ 200 w 530"/>
                    <a:gd name="T25" fmla="*/ 305 h 830"/>
                    <a:gd name="T26" fmla="*/ 273 w 530"/>
                    <a:gd name="T27" fmla="*/ 304 h 830"/>
                    <a:gd name="T28" fmla="*/ 149 w 530"/>
                    <a:gd name="T29" fmla="*/ 345 h 830"/>
                    <a:gd name="T30" fmla="*/ 82 w 530"/>
                    <a:gd name="T31" fmla="*/ 417 h 830"/>
                    <a:gd name="T32" fmla="*/ 15 w 530"/>
                    <a:gd name="T33" fmla="*/ 581 h 830"/>
                    <a:gd name="T34" fmla="*/ 157 w 530"/>
                    <a:gd name="T35" fmla="*/ 413 h 830"/>
                    <a:gd name="T36" fmla="*/ 256 w 530"/>
                    <a:gd name="T37" fmla="*/ 346 h 830"/>
                    <a:gd name="T38" fmla="*/ 205 w 530"/>
                    <a:gd name="T39" fmla="*/ 481 h 830"/>
                    <a:gd name="T40" fmla="*/ 166 w 530"/>
                    <a:gd name="T41" fmla="*/ 604 h 830"/>
                    <a:gd name="T42" fmla="*/ 155 w 530"/>
                    <a:gd name="T43" fmla="*/ 728 h 830"/>
                    <a:gd name="T44" fmla="*/ 213 w 530"/>
                    <a:gd name="T45" fmla="*/ 541 h 830"/>
                    <a:gd name="T46" fmla="*/ 268 w 530"/>
                    <a:gd name="T47" fmla="*/ 422 h 830"/>
                    <a:gd name="T48" fmla="*/ 272 w 530"/>
                    <a:gd name="T49" fmla="*/ 383 h 830"/>
                    <a:gd name="T50" fmla="*/ 255 w 530"/>
                    <a:gd name="T51" fmla="*/ 577 h 830"/>
                    <a:gd name="T52" fmla="*/ 300 w 530"/>
                    <a:gd name="T53" fmla="*/ 784 h 830"/>
                    <a:gd name="T54" fmla="*/ 277 w 530"/>
                    <a:gd name="T55" fmla="*/ 559 h 830"/>
                    <a:gd name="T56" fmla="*/ 275 w 530"/>
                    <a:gd name="T57" fmla="*/ 398 h 830"/>
                    <a:gd name="T58" fmla="*/ 319 w 530"/>
                    <a:gd name="T59" fmla="*/ 338 h 830"/>
                    <a:gd name="T60" fmla="*/ 407 w 530"/>
                    <a:gd name="T61" fmla="*/ 532 h 830"/>
                    <a:gd name="T62" fmla="*/ 483 w 530"/>
                    <a:gd name="T63" fmla="*/ 734 h 830"/>
                    <a:gd name="T64" fmla="*/ 418 w 530"/>
                    <a:gd name="T65" fmla="*/ 521 h 830"/>
                    <a:gd name="T66" fmla="*/ 347 w 530"/>
                    <a:gd name="T67" fmla="*/ 339 h 830"/>
                    <a:gd name="T68" fmla="*/ 355 w 530"/>
                    <a:gd name="T69" fmla="*/ 217 h 830"/>
                    <a:gd name="T70" fmla="*/ 420 w 530"/>
                    <a:gd name="T71" fmla="*/ 233 h 830"/>
                    <a:gd name="T72" fmla="*/ 519 w 530"/>
                    <a:gd name="T73" fmla="*/ 223 h 830"/>
                    <a:gd name="T74" fmla="*/ 468 w 530"/>
                    <a:gd name="T75" fmla="*/ 219 h 830"/>
                    <a:gd name="T76" fmla="*/ 354 w 530"/>
                    <a:gd name="T77" fmla="*/ 257 h 830"/>
                    <a:gd name="T78" fmla="*/ 419 w 530"/>
                    <a:gd name="T79" fmla="*/ 195 h 830"/>
                    <a:gd name="T80" fmla="*/ 528 w 530"/>
                    <a:gd name="T81" fmla="*/ 181 h 830"/>
                    <a:gd name="T82" fmla="*/ 496 w 530"/>
                    <a:gd name="T83" fmla="*/ 157 h 830"/>
                    <a:gd name="T84" fmla="*/ 353 w 530"/>
                    <a:gd name="T85" fmla="*/ 247 h 830"/>
                    <a:gd name="T86" fmla="*/ 373 w 530"/>
                    <a:gd name="T87" fmla="*/ 178 h 830"/>
                    <a:gd name="T88" fmla="*/ 490 w 530"/>
                    <a:gd name="T89" fmla="*/ 110 h 830"/>
                    <a:gd name="T90" fmla="*/ 407 w 530"/>
                    <a:gd name="T91" fmla="*/ 147 h 830"/>
                    <a:gd name="T92" fmla="*/ 319 w 530"/>
                    <a:gd name="T93" fmla="*/ 195 h 8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0"/>
                    <a:gd name="T142" fmla="*/ 0 h 830"/>
                    <a:gd name="T143" fmla="*/ 0 w 530"/>
                    <a:gd name="T144" fmla="*/ 0 h 8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0" h="830">
                      <a:moveTo>
                        <a:pt x="319" y="195"/>
                      </a:moveTo>
                      <a:lnTo>
                        <a:pt x="309" y="157"/>
                      </a:lnTo>
                      <a:lnTo>
                        <a:pt x="294" y="121"/>
                      </a:lnTo>
                      <a:lnTo>
                        <a:pt x="275" y="80"/>
                      </a:lnTo>
                      <a:lnTo>
                        <a:pt x="253" y="49"/>
                      </a:lnTo>
                      <a:lnTo>
                        <a:pt x="228" y="23"/>
                      </a:lnTo>
                      <a:lnTo>
                        <a:pt x="194" y="9"/>
                      </a:lnTo>
                      <a:lnTo>
                        <a:pt x="149" y="1"/>
                      </a:lnTo>
                      <a:lnTo>
                        <a:pt x="119" y="2"/>
                      </a:lnTo>
                      <a:lnTo>
                        <a:pt x="85" y="0"/>
                      </a:lnTo>
                      <a:lnTo>
                        <a:pt x="107" y="20"/>
                      </a:lnTo>
                      <a:lnTo>
                        <a:pt x="126" y="23"/>
                      </a:lnTo>
                      <a:lnTo>
                        <a:pt x="151" y="34"/>
                      </a:lnTo>
                      <a:lnTo>
                        <a:pt x="174" y="45"/>
                      </a:lnTo>
                      <a:lnTo>
                        <a:pt x="209" y="70"/>
                      </a:lnTo>
                      <a:lnTo>
                        <a:pt x="237" y="104"/>
                      </a:lnTo>
                      <a:lnTo>
                        <a:pt x="255" y="147"/>
                      </a:lnTo>
                      <a:lnTo>
                        <a:pt x="282" y="239"/>
                      </a:lnTo>
                      <a:lnTo>
                        <a:pt x="209" y="178"/>
                      </a:lnTo>
                      <a:lnTo>
                        <a:pt x="185" y="163"/>
                      </a:lnTo>
                      <a:lnTo>
                        <a:pt x="158" y="152"/>
                      </a:lnTo>
                      <a:lnTo>
                        <a:pt x="133" y="148"/>
                      </a:lnTo>
                      <a:lnTo>
                        <a:pt x="118" y="143"/>
                      </a:lnTo>
                      <a:lnTo>
                        <a:pt x="71" y="135"/>
                      </a:lnTo>
                      <a:lnTo>
                        <a:pt x="0" y="129"/>
                      </a:lnTo>
                      <a:lnTo>
                        <a:pt x="0" y="185"/>
                      </a:lnTo>
                      <a:lnTo>
                        <a:pt x="16" y="185"/>
                      </a:lnTo>
                      <a:lnTo>
                        <a:pt x="38" y="187"/>
                      </a:lnTo>
                      <a:lnTo>
                        <a:pt x="64" y="184"/>
                      </a:lnTo>
                      <a:lnTo>
                        <a:pt x="83" y="185"/>
                      </a:lnTo>
                      <a:lnTo>
                        <a:pt x="136" y="191"/>
                      </a:lnTo>
                      <a:lnTo>
                        <a:pt x="157" y="198"/>
                      </a:lnTo>
                      <a:lnTo>
                        <a:pt x="235" y="231"/>
                      </a:lnTo>
                      <a:lnTo>
                        <a:pt x="275" y="257"/>
                      </a:lnTo>
                      <a:lnTo>
                        <a:pt x="246" y="261"/>
                      </a:lnTo>
                      <a:lnTo>
                        <a:pt x="225" y="262"/>
                      </a:lnTo>
                      <a:lnTo>
                        <a:pt x="194" y="288"/>
                      </a:lnTo>
                      <a:lnTo>
                        <a:pt x="179" y="328"/>
                      </a:lnTo>
                      <a:lnTo>
                        <a:pt x="200" y="305"/>
                      </a:lnTo>
                      <a:lnTo>
                        <a:pt x="260" y="278"/>
                      </a:lnTo>
                      <a:lnTo>
                        <a:pt x="297" y="290"/>
                      </a:lnTo>
                      <a:lnTo>
                        <a:pt x="273" y="304"/>
                      </a:lnTo>
                      <a:lnTo>
                        <a:pt x="244" y="305"/>
                      </a:lnTo>
                      <a:lnTo>
                        <a:pt x="171" y="337"/>
                      </a:lnTo>
                      <a:lnTo>
                        <a:pt x="149" y="345"/>
                      </a:lnTo>
                      <a:lnTo>
                        <a:pt x="125" y="356"/>
                      </a:lnTo>
                      <a:lnTo>
                        <a:pt x="104" y="374"/>
                      </a:lnTo>
                      <a:lnTo>
                        <a:pt x="82" y="417"/>
                      </a:lnTo>
                      <a:lnTo>
                        <a:pt x="69" y="449"/>
                      </a:lnTo>
                      <a:lnTo>
                        <a:pt x="29" y="553"/>
                      </a:lnTo>
                      <a:lnTo>
                        <a:pt x="15" y="581"/>
                      </a:lnTo>
                      <a:lnTo>
                        <a:pt x="79" y="502"/>
                      </a:lnTo>
                      <a:lnTo>
                        <a:pt x="109" y="473"/>
                      </a:lnTo>
                      <a:lnTo>
                        <a:pt x="157" y="413"/>
                      </a:lnTo>
                      <a:lnTo>
                        <a:pt x="180" y="390"/>
                      </a:lnTo>
                      <a:lnTo>
                        <a:pt x="200" y="374"/>
                      </a:lnTo>
                      <a:lnTo>
                        <a:pt x="256" y="346"/>
                      </a:lnTo>
                      <a:lnTo>
                        <a:pt x="287" y="323"/>
                      </a:lnTo>
                      <a:lnTo>
                        <a:pt x="263" y="348"/>
                      </a:lnTo>
                      <a:lnTo>
                        <a:pt x="205" y="481"/>
                      </a:lnTo>
                      <a:lnTo>
                        <a:pt x="182" y="539"/>
                      </a:lnTo>
                      <a:lnTo>
                        <a:pt x="172" y="572"/>
                      </a:lnTo>
                      <a:lnTo>
                        <a:pt x="166" y="604"/>
                      </a:lnTo>
                      <a:lnTo>
                        <a:pt x="162" y="641"/>
                      </a:lnTo>
                      <a:lnTo>
                        <a:pt x="161" y="670"/>
                      </a:lnTo>
                      <a:lnTo>
                        <a:pt x="155" y="728"/>
                      </a:lnTo>
                      <a:lnTo>
                        <a:pt x="182" y="670"/>
                      </a:lnTo>
                      <a:lnTo>
                        <a:pt x="200" y="590"/>
                      </a:lnTo>
                      <a:lnTo>
                        <a:pt x="213" y="541"/>
                      </a:lnTo>
                      <a:lnTo>
                        <a:pt x="225" y="510"/>
                      </a:lnTo>
                      <a:lnTo>
                        <a:pt x="255" y="451"/>
                      </a:lnTo>
                      <a:lnTo>
                        <a:pt x="268" y="422"/>
                      </a:lnTo>
                      <a:lnTo>
                        <a:pt x="278" y="386"/>
                      </a:lnTo>
                      <a:lnTo>
                        <a:pt x="297" y="336"/>
                      </a:lnTo>
                      <a:lnTo>
                        <a:pt x="272" y="383"/>
                      </a:lnTo>
                      <a:lnTo>
                        <a:pt x="258" y="435"/>
                      </a:lnTo>
                      <a:lnTo>
                        <a:pt x="253" y="539"/>
                      </a:lnTo>
                      <a:lnTo>
                        <a:pt x="255" y="577"/>
                      </a:lnTo>
                      <a:lnTo>
                        <a:pt x="261" y="646"/>
                      </a:lnTo>
                      <a:lnTo>
                        <a:pt x="267" y="673"/>
                      </a:lnTo>
                      <a:lnTo>
                        <a:pt x="300" y="784"/>
                      </a:lnTo>
                      <a:lnTo>
                        <a:pt x="305" y="829"/>
                      </a:lnTo>
                      <a:lnTo>
                        <a:pt x="296" y="676"/>
                      </a:lnTo>
                      <a:lnTo>
                        <a:pt x="277" y="559"/>
                      </a:lnTo>
                      <a:lnTo>
                        <a:pt x="274" y="519"/>
                      </a:lnTo>
                      <a:lnTo>
                        <a:pt x="272" y="426"/>
                      </a:lnTo>
                      <a:lnTo>
                        <a:pt x="275" y="398"/>
                      </a:lnTo>
                      <a:lnTo>
                        <a:pt x="288" y="351"/>
                      </a:lnTo>
                      <a:lnTo>
                        <a:pt x="300" y="320"/>
                      </a:lnTo>
                      <a:lnTo>
                        <a:pt x="319" y="338"/>
                      </a:lnTo>
                      <a:lnTo>
                        <a:pt x="349" y="379"/>
                      </a:lnTo>
                      <a:lnTo>
                        <a:pt x="384" y="463"/>
                      </a:lnTo>
                      <a:lnTo>
                        <a:pt x="407" y="532"/>
                      </a:lnTo>
                      <a:lnTo>
                        <a:pt x="426" y="594"/>
                      </a:lnTo>
                      <a:lnTo>
                        <a:pt x="460" y="686"/>
                      </a:lnTo>
                      <a:lnTo>
                        <a:pt x="483" y="734"/>
                      </a:lnTo>
                      <a:lnTo>
                        <a:pt x="502" y="765"/>
                      </a:lnTo>
                      <a:lnTo>
                        <a:pt x="494" y="720"/>
                      </a:lnTo>
                      <a:lnTo>
                        <a:pt x="418" y="521"/>
                      </a:lnTo>
                      <a:lnTo>
                        <a:pt x="371" y="415"/>
                      </a:lnTo>
                      <a:lnTo>
                        <a:pt x="357" y="375"/>
                      </a:lnTo>
                      <a:lnTo>
                        <a:pt x="347" y="339"/>
                      </a:lnTo>
                      <a:lnTo>
                        <a:pt x="312" y="268"/>
                      </a:lnTo>
                      <a:lnTo>
                        <a:pt x="318" y="236"/>
                      </a:lnTo>
                      <a:lnTo>
                        <a:pt x="355" y="217"/>
                      </a:lnTo>
                      <a:lnTo>
                        <a:pt x="373" y="224"/>
                      </a:lnTo>
                      <a:lnTo>
                        <a:pt x="396" y="226"/>
                      </a:lnTo>
                      <a:lnTo>
                        <a:pt x="420" y="233"/>
                      </a:lnTo>
                      <a:lnTo>
                        <a:pt x="517" y="244"/>
                      </a:lnTo>
                      <a:lnTo>
                        <a:pt x="511" y="243"/>
                      </a:lnTo>
                      <a:lnTo>
                        <a:pt x="519" y="223"/>
                      </a:lnTo>
                      <a:lnTo>
                        <a:pt x="523" y="223"/>
                      </a:lnTo>
                      <a:lnTo>
                        <a:pt x="498" y="219"/>
                      </a:lnTo>
                      <a:lnTo>
                        <a:pt x="468" y="219"/>
                      </a:lnTo>
                      <a:lnTo>
                        <a:pt x="430" y="227"/>
                      </a:lnTo>
                      <a:lnTo>
                        <a:pt x="389" y="241"/>
                      </a:lnTo>
                      <a:lnTo>
                        <a:pt x="354" y="257"/>
                      </a:lnTo>
                      <a:lnTo>
                        <a:pt x="326" y="267"/>
                      </a:lnTo>
                      <a:lnTo>
                        <a:pt x="364" y="230"/>
                      </a:lnTo>
                      <a:lnTo>
                        <a:pt x="419" y="195"/>
                      </a:lnTo>
                      <a:lnTo>
                        <a:pt x="477" y="180"/>
                      </a:lnTo>
                      <a:lnTo>
                        <a:pt x="503" y="179"/>
                      </a:lnTo>
                      <a:lnTo>
                        <a:pt x="528" y="181"/>
                      </a:lnTo>
                      <a:lnTo>
                        <a:pt x="518" y="181"/>
                      </a:lnTo>
                      <a:lnTo>
                        <a:pt x="529" y="153"/>
                      </a:lnTo>
                      <a:lnTo>
                        <a:pt x="496" y="157"/>
                      </a:lnTo>
                      <a:lnTo>
                        <a:pt x="458" y="174"/>
                      </a:lnTo>
                      <a:lnTo>
                        <a:pt x="417" y="198"/>
                      </a:lnTo>
                      <a:lnTo>
                        <a:pt x="353" y="247"/>
                      </a:lnTo>
                      <a:lnTo>
                        <a:pt x="324" y="266"/>
                      </a:lnTo>
                      <a:lnTo>
                        <a:pt x="340" y="204"/>
                      </a:lnTo>
                      <a:lnTo>
                        <a:pt x="373" y="178"/>
                      </a:lnTo>
                      <a:lnTo>
                        <a:pt x="411" y="152"/>
                      </a:lnTo>
                      <a:lnTo>
                        <a:pt x="464" y="121"/>
                      </a:lnTo>
                      <a:lnTo>
                        <a:pt x="490" y="110"/>
                      </a:lnTo>
                      <a:lnTo>
                        <a:pt x="458" y="102"/>
                      </a:lnTo>
                      <a:lnTo>
                        <a:pt x="433" y="121"/>
                      </a:lnTo>
                      <a:lnTo>
                        <a:pt x="407" y="147"/>
                      </a:lnTo>
                      <a:lnTo>
                        <a:pt x="386" y="166"/>
                      </a:lnTo>
                      <a:lnTo>
                        <a:pt x="352" y="206"/>
                      </a:lnTo>
                      <a:lnTo>
                        <a:pt x="319" y="195"/>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2064" name="Group 23">
                <a:extLst>
                  <a:ext uri="{FF2B5EF4-FFF2-40B4-BE49-F238E27FC236}">
                    <a16:creationId xmlns:a16="http://schemas.microsoft.com/office/drawing/2014/main" id="{B842ECE8-59ED-46DE-B45F-518DF8BFA660}"/>
                  </a:ext>
                </a:extLst>
              </p:cNvPr>
              <p:cNvGrpSpPr>
                <a:grpSpLocks/>
              </p:cNvGrpSpPr>
              <p:nvPr userDrawn="1"/>
            </p:nvGrpSpPr>
            <p:grpSpPr bwMode="auto">
              <a:xfrm>
                <a:off x="4653" y="3240"/>
                <a:ext cx="991" cy="1073"/>
                <a:chOff x="4653" y="3240"/>
                <a:chExt cx="991" cy="1073"/>
              </a:xfrm>
            </p:grpSpPr>
            <p:sp>
              <p:nvSpPr>
                <p:cNvPr id="2065" name="Form 1039">
                  <a:extLst>
                    <a:ext uri="{FF2B5EF4-FFF2-40B4-BE49-F238E27FC236}">
                      <a16:creationId xmlns:a16="http://schemas.microsoft.com/office/drawing/2014/main" id="{3BB8B501-CD02-4B46-857C-3E127B1877E5}"/>
                    </a:ext>
                  </a:extLst>
                </p:cNvPr>
                <p:cNvSpPr>
                  <a:spLocks/>
                </p:cNvSpPr>
                <p:nvPr/>
              </p:nvSpPr>
              <p:spPr bwMode="ltGray">
                <a:xfrm>
                  <a:off x="5033" y="3428"/>
                  <a:ext cx="273" cy="885"/>
                </a:xfrm>
                <a:custGeom>
                  <a:avLst/>
                  <a:gdLst>
                    <a:gd name="T0" fmla="*/ 272 w 273"/>
                    <a:gd name="T1" fmla="*/ 411 h 885"/>
                    <a:gd name="T2" fmla="*/ 249 w 273"/>
                    <a:gd name="T3" fmla="*/ 591 h 885"/>
                    <a:gd name="T4" fmla="*/ 226 w 273"/>
                    <a:gd name="T5" fmla="*/ 735 h 885"/>
                    <a:gd name="T6" fmla="*/ 211 w 273"/>
                    <a:gd name="T7" fmla="*/ 842 h 885"/>
                    <a:gd name="T8" fmla="*/ 215 w 273"/>
                    <a:gd name="T9" fmla="*/ 884 h 885"/>
                    <a:gd name="T10" fmla="*/ 182 w 273"/>
                    <a:gd name="T11" fmla="*/ 884 h 885"/>
                    <a:gd name="T12" fmla="*/ 171 w 273"/>
                    <a:gd name="T13" fmla="*/ 822 h 885"/>
                    <a:gd name="T14" fmla="*/ 167 w 273"/>
                    <a:gd name="T15" fmla="*/ 729 h 885"/>
                    <a:gd name="T16" fmla="*/ 154 w 273"/>
                    <a:gd name="T17" fmla="*/ 641 h 885"/>
                    <a:gd name="T18" fmla="*/ 148 w 273"/>
                    <a:gd name="T19" fmla="*/ 575 h 885"/>
                    <a:gd name="T20" fmla="*/ 136 w 273"/>
                    <a:gd name="T21" fmla="*/ 479 h 885"/>
                    <a:gd name="T22" fmla="*/ 120 w 273"/>
                    <a:gd name="T23" fmla="*/ 397 h 885"/>
                    <a:gd name="T24" fmla="*/ 108 w 273"/>
                    <a:gd name="T25" fmla="*/ 324 h 885"/>
                    <a:gd name="T26" fmla="*/ 95 w 273"/>
                    <a:gd name="T27" fmla="*/ 246 h 885"/>
                    <a:gd name="T28" fmla="*/ 74 w 273"/>
                    <a:gd name="T29" fmla="*/ 168 h 885"/>
                    <a:gd name="T30" fmla="*/ 51 w 273"/>
                    <a:gd name="T31" fmla="*/ 103 h 885"/>
                    <a:gd name="T32" fmla="*/ 13 w 273"/>
                    <a:gd name="T33" fmla="*/ 39 h 885"/>
                    <a:gd name="T34" fmla="*/ 0 w 273"/>
                    <a:gd name="T35" fmla="*/ 15 h 885"/>
                    <a:gd name="T36" fmla="*/ 16 w 273"/>
                    <a:gd name="T37" fmla="*/ 0 h 885"/>
                    <a:gd name="T38" fmla="*/ 41 w 273"/>
                    <a:gd name="T39" fmla="*/ 26 h 885"/>
                    <a:gd name="T40" fmla="*/ 74 w 273"/>
                    <a:gd name="T41" fmla="*/ 85 h 885"/>
                    <a:gd name="T42" fmla="*/ 100 w 273"/>
                    <a:gd name="T43" fmla="*/ 145 h 885"/>
                    <a:gd name="T44" fmla="*/ 120 w 273"/>
                    <a:gd name="T45" fmla="*/ 208 h 885"/>
                    <a:gd name="T46" fmla="*/ 133 w 273"/>
                    <a:gd name="T47" fmla="*/ 289 h 885"/>
                    <a:gd name="T48" fmla="*/ 146 w 273"/>
                    <a:gd name="T49" fmla="*/ 365 h 885"/>
                    <a:gd name="T50" fmla="*/ 164 w 273"/>
                    <a:gd name="T51" fmla="*/ 468 h 885"/>
                    <a:gd name="T52" fmla="*/ 179 w 273"/>
                    <a:gd name="T53" fmla="*/ 553 h 885"/>
                    <a:gd name="T54" fmla="*/ 185 w 273"/>
                    <a:gd name="T55" fmla="*/ 621 h 885"/>
                    <a:gd name="T56" fmla="*/ 190 w 273"/>
                    <a:gd name="T57" fmla="*/ 691 h 885"/>
                    <a:gd name="T58" fmla="*/ 203 w 273"/>
                    <a:gd name="T59" fmla="*/ 763 h 885"/>
                    <a:gd name="T60" fmla="*/ 221 w 273"/>
                    <a:gd name="T61" fmla="*/ 639 h 885"/>
                    <a:gd name="T62" fmla="*/ 242 w 273"/>
                    <a:gd name="T63" fmla="*/ 523 h 885"/>
                    <a:gd name="T64" fmla="*/ 272 w 273"/>
                    <a:gd name="T65" fmla="*/ 411 h 8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3"/>
                    <a:gd name="T100" fmla="*/ 0 h 885"/>
                    <a:gd name="T101" fmla="*/ 0 w 273"/>
                    <a:gd name="T102" fmla="*/ 0 h 8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3" h="885">
                      <a:moveTo>
                        <a:pt x="272" y="411"/>
                      </a:moveTo>
                      <a:lnTo>
                        <a:pt x="249" y="591"/>
                      </a:lnTo>
                      <a:lnTo>
                        <a:pt x="226" y="735"/>
                      </a:lnTo>
                      <a:lnTo>
                        <a:pt x="211" y="842"/>
                      </a:lnTo>
                      <a:lnTo>
                        <a:pt x="215" y="884"/>
                      </a:lnTo>
                      <a:lnTo>
                        <a:pt x="182" y="884"/>
                      </a:lnTo>
                      <a:lnTo>
                        <a:pt x="171" y="822"/>
                      </a:lnTo>
                      <a:lnTo>
                        <a:pt x="167" y="729"/>
                      </a:lnTo>
                      <a:lnTo>
                        <a:pt x="154" y="641"/>
                      </a:lnTo>
                      <a:lnTo>
                        <a:pt x="148" y="575"/>
                      </a:lnTo>
                      <a:lnTo>
                        <a:pt x="136" y="479"/>
                      </a:lnTo>
                      <a:lnTo>
                        <a:pt x="120" y="397"/>
                      </a:lnTo>
                      <a:lnTo>
                        <a:pt x="108" y="324"/>
                      </a:lnTo>
                      <a:lnTo>
                        <a:pt x="95" y="246"/>
                      </a:lnTo>
                      <a:lnTo>
                        <a:pt x="74" y="168"/>
                      </a:lnTo>
                      <a:lnTo>
                        <a:pt x="51" y="103"/>
                      </a:lnTo>
                      <a:lnTo>
                        <a:pt x="13" y="39"/>
                      </a:lnTo>
                      <a:lnTo>
                        <a:pt x="0" y="15"/>
                      </a:lnTo>
                      <a:lnTo>
                        <a:pt x="16" y="0"/>
                      </a:lnTo>
                      <a:lnTo>
                        <a:pt x="41" y="26"/>
                      </a:lnTo>
                      <a:lnTo>
                        <a:pt x="74" y="85"/>
                      </a:lnTo>
                      <a:lnTo>
                        <a:pt x="100" y="145"/>
                      </a:lnTo>
                      <a:lnTo>
                        <a:pt x="120" y="208"/>
                      </a:lnTo>
                      <a:lnTo>
                        <a:pt x="133" y="289"/>
                      </a:lnTo>
                      <a:lnTo>
                        <a:pt x="146" y="365"/>
                      </a:lnTo>
                      <a:lnTo>
                        <a:pt x="164" y="468"/>
                      </a:lnTo>
                      <a:lnTo>
                        <a:pt x="179" y="553"/>
                      </a:lnTo>
                      <a:lnTo>
                        <a:pt x="185" y="621"/>
                      </a:lnTo>
                      <a:lnTo>
                        <a:pt x="190" y="691"/>
                      </a:lnTo>
                      <a:lnTo>
                        <a:pt x="203" y="763"/>
                      </a:lnTo>
                      <a:lnTo>
                        <a:pt x="221" y="639"/>
                      </a:lnTo>
                      <a:lnTo>
                        <a:pt x="242" y="523"/>
                      </a:lnTo>
                      <a:lnTo>
                        <a:pt x="272" y="411"/>
                      </a:lnTo>
                    </a:path>
                  </a:pathLst>
                </a:custGeom>
                <a:solidFill>
                  <a:srgbClr val="3C00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6" name="Form 1040">
                  <a:extLst>
                    <a:ext uri="{FF2B5EF4-FFF2-40B4-BE49-F238E27FC236}">
                      <a16:creationId xmlns:a16="http://schemas.microsoft.com/office/drawing/2014/main" id="{214A72B4-5F4A-47FB-A5FE-26A2016D4598}"/>
                    </a:ext>
                  </a:extLst>
                </p:cNvPr>
                <p:cNvSpPr>
                  <a:spLocks/>
                </p:cNvSpPr>
                <p:nvPr/>
              </p:nvSpPr>
              <p:spPr bwMode="ltGray">
                <a:xfrm>
                  <a:off x="5116" y="3571"/>
                  <a:ext cx="488" cy="637"/>
                </a:xfrm>
                <a:custGeom>
                  <a:avLst/>
                  <a:gdLst>
                    <a:gd name="T0" fmla="*/ 129 w 488"/>
                    <a:gd name="T1" fmla="*/ 104 h 637"/>
                    <a:gd name="T2" fmla="*/ 145 w 488"/>
                    <a:gd name="T3" fmla="*/ 80 h 637"/>
                    <a:gd name="T4" fmla="*/ 138 w 488"/>
                    <a:gd name="T5" fmla="*/ 9 h 637"/>
                    <a:gd name="T6" fmla="*/ 138 w 488"/>
                    <a:gd name="T7" fmla="*/ 9 h 637"/>
                    <a:gd name="T8" fmla="*/ 138 w 488"/>
                    <a:gd name="T9" fmla="*/ 9 h 637"/>
                    <a:gd name="T10" fmla="*/ 138 w 488"/>
                    <a:gd name="T11" fmla="*/ 9 h 637"/>
                    <a:gd name="T12" fmla="*/ 138 w 488"/>
                    <a:gd name="T13" fmla="*/ 9 h 637"/>
                    <a:gd name="T14" fmla="*/ 150 w 488"/>
                    <a:gd name="T15" fmla="*/ 4 h 637"/>
                    <a:gd name="T16" fmla="*/ 177 w 488"/>
                    <a:gd name="T17" fmla="*/ 118 h 637"/>
                    <a:gd name="T18" fmla="*/ 202 w 488"/>
                    <a:gd name="T19" fmla="*/ 71 h 637"/>
                    <a:gd name="T20" fmla="*/ 217 w 488"/>
                    <a:gd name="T21" fmla="*/ 9 h 637"/>
                    <a:gd name="T22" fmla="*/ 224 w 488"/>
                    <a:gd name="T23" fmla="*/ 9 h 637"/>
                    <a:gd name="T24" fmla="*/ 221 w 488"/>
                    <a:gd name="T25" fmla="*/ 9 h 637"/>
                    <a:gd name="T26" fmla="*/ 224 w 488"/>
                    <a:gd name="T27" fmla="*/ 9 h 637"/>
                    <a:gd name="T28" fmla="*/ 220 w 488"/>
                    <a:gd name="T29" fmla="*/ 9 h 637"/>
                    <a:gd name="T30" fmla="*/ 221 w 488"/>
                    <a:gd name="T31" fmla="*/ 9 h 637"/>
                    <a:gd name="T32" fmla="*/ 226 w 488"/>
                    <a:gd name="T33" fmla="*/ 84 h 637"/>
                    <a:gd name="T34" fmla="*/ 238 w 488"/>
                    <a:gd name="T35" fmla="*/ 158 h 637"/>
                    <a:gd name="T36" fmla="*/ 297 w 488"/>
                    <a:gd name="T37" fmla="*/ 142 h 637"/>
                    <a:gd name="T38" fmla="*/ 376 w 488"/>
                    <a:gd name="T39" fmla="*/ 146 h 637"/>
                    <a:gd name="T40" fmla="*/ 439 w 488"/>
                    <a:gd name="T41" fmla="*/ 187 h 637"/>
                    <a:gd name="T42" fmla="*/ 487 w 488"/>
                    <a:gd name="T43" fmla="*/ 277 h 637"/>
                    <a:gd name="T44" fmla="*/ 429 w 488"/>
                    <a:gd name="T45" fmla="*/ 263 h 637"/>
                    <a:gd name="T46" fmla="*/ 366 w 488"/>
                    <a:gd name="T47" fmla="*/ 234 h 637"/>
                    <a:gd name="T48" fmla="*/ 284 w 488"/>
                    <a:gd name="T49" fmla="*/ 216 h 637"/>
                    <a:gd name="T50" fmla="*/ 230 w 488"/>
                    <a:gd name="T51" fmla="*/ 224 h 637"/>
                    <a:gd name="T52" fmla="*/ 262 w 488"/>
                    <a:gd name="T53" fmla="*/ 268 h 637"/>
                    <a:gd name="T54" fmla="*/ 330 w 488"/>
                    <a:gd name="T55" fmla="*/ 294 h 637"/>
                    <a:gd name="T56" fmla="*/ 401 w 488"/>
                    <a:gd name="T57" fmla="*/ 313 h 637"/>
                    <a:gd name="T58" fmla="*/ 453 w 488"/>
                    <a:gd name="T59" fmla="*/ 378 h 637"/>
                    <a:gd name="T60" fmla="*/ 479 w 488"/>
                    <a:gd name="T61" fmla="*/ 468 h 637"/>
                    <a:gd name="T62" fmla="*/ 415 w 488"/>
                    <a:gd name="T63" fmla="*/ 412 h 637"/>
                    <a:gd name="T64" fmla="*/ 350 w 488"/>
                    <a:gd name="T65" fmla="*/ 355 h 637"/>
                    <a:gd name="T66" fmla="*/ 286 w 488"/>
                    <a:gd name="T67" fmla="*/ 308 h 637"/>
                    <a:gd name="T68" fmla="*/ 239 w 488"/>
                    <a:gd name="T69" fmla="*/ 285 h 637"/>
                    <a:gd name="T70" fmla="*/ 209 w 488"/>
                    <a:gd name="T71" fmla="*/ 330 h 637"/>
                    <a:gd name="T72" fmla="*/ 247 w 488"/>
                    <a:gd name="T73" fmla="*/ 437 h 637"/>
                    <a:gd name="T74" fmla="*/ 283 w 488"/>
                    <a:gd name="T75" fmla="*/ 557 h 637"/>
                    <a:gd name="T76" fmla="*/ 245 w 488"/>
                    <a:gd name="T77" fmla="*/ 585 h 637"/>
                    <a:gd name="T78" fmla="*/ 205 w 488"/>
                    <a:gd name="T79" fmla="*/ 422 h 637"/>
                    <a:gd name="T80" fmla="*/ 167 w 488"/>
                    <a:gd name="T81" fmla="*/ 320 h 637"/>
                    <a:gd name="T82" fmla="*/ 158 w 488"/>
                    <a:gd name="T83" fmla="*/ 351 h 637"/>
                    <a:gd name="T84" fmla="*/ 160 w 488"/>
                    <a:gd name="T85" fmla="*/ 333 h 637"/>
                    <a:gd name="T86" fmla="*/ 150 w 488"/>
                    <a:gd name="T87" fmla="*/ 368 h 637"/>
                    <a:gd name="T88" fmla="*/ 109 w 488"/>
                    <a:gd name="T89" fmla="*/ 459 h 637"/>
                    <a:gd name="T90" fmla="*/ 70 w 488"/>
                    <a:gd name="T91" fmla="*/ 575 h 637"/>
                    <a:gd name="T92" fmla="*/ 61 w 488"/>
                    <a:gd name="T93" fmla="*/ 543 h 637"/>
                    <a:gd name="T94" fmla="*/ 83 w 488"/>
                    <a:gd name="T95" fmla="*/ 444 h 637"/>
                    <a:gd name="T96" fmla="*/ 128 w 488"/>
                    <a:gd name="T97" fmla="*/ 337 h 637"/>
                    <a:gd name="T98" fmla="*/ 176 w 488"/>
                    <a:gd name="T99" fmla="*/ 255 h 637"/>
                    <a:gd name="T100" fmla="*/ 139 w 488"/>
                    <a:gd name="T101" fmla="*/ 249 h 637"/>
                    <a:gd name="T102" fmla="*/ 86 w 488"/>
                    <a:gd name="T103" fmla="*/ 338 h 637"/>
                    <a:gd name="T104" fmla="*/ 40 w 488"/>
                    <a:gd name="T105" fmla="*/ 433 h 637"/>
                    <a:gd name="T106" fmla="*/ 6 w 488"/>
                    <a:gd name="T107" fmla="*/ 496 h 637"/>
                    <a:gd name="T108" fmla="*/ 28 w 488"/>
                    <a:gd name="T109" fmla="*/ 408 h 637"/>
                    <a:gd name="T110" fmla="*/ 81 w 488"/>
                    <a:gd name="T111" fmla="*/ 320 h 637"/>
                    <a:gd name="T112" fmla="*/ 150 w 488"/>
                    <a:gd name="T113" fmla="*/ 233 h 637"/>
                    <a:gd name="T114" fmla="*/ 134 w 488"/>
                    <a:gd name="T115" fmla="*/ 177 h 637"/>
                    <a:gd name="T116" fmla="*/ 81 w 488"/>
                    <a:gd name="T117" fmla="*/ 106 h 637"/>
                    <a:gd name="T118" fmla="*/ 25 w 488"/>
                    <a:gd name="T119" fmla="*/ 22 h 637"/>
                    <a:gd name="T120" fmla="*/ 31 w 488"/>
                    <a:gd name="T121" fmla="*/ 9 h 637"/>
                    <a:gd name="T122" fmla="*/ 58 w 488"/>
                    <a:gd name="T123" fmla="*/ 9 h 637"/>
                    <a:gd name="T124" fmla="*/ 67 w 488"/>
                    <a:gd name="T125" fmla="*/ 19 h 6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8"/>
                    <a:gd name="T190" fmla="*/ 0 h 637"/>
                    <a:gd name="T191" fmla="*/ 0 w 488"/>
                    <a:gd name="T192" fmla="*/ 0 h 6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8" h="637">
                      <a:moveTo>
                        <a:pt x="92" y="56"/>
                      </a:moveTo>
                      <a:lnTo>
                        <a:pt x="101" y="70"/>
                      </a:lnTo>
                      <a:lnTo>
                        <a:pt x="109" y="80"/>
                      </a:lnTo>
                      <a:lnTo>
                        <a:pt x="119" y="91"/>
                      </a:lnTo>
                      <a:lnTo>
                        <a:pt x="129" y="104"/>
                      </a:lnTo>
                      <a:lnTo>
                        <a:pt x="138" y="113"/>
                      </a:lnTo>
                      <a:lnTo>
                        <a:pt x="146" y="119"/>
                      </a:lnTo>
                      <a:lnTo>
                        <a:pt x="155" y="124"/>
                      </a:lnTo>
                      <a:lnTo>
                        <a:pt x="150" y="105"/>
                      </a:lnTo>
                      <a:lnTo>
                        <a:pt x="145" y="80"/>
                      </a:lnTo>
                      <a:lnTo>
                        <a:pt x="140" y="54"/>
                      </a:lnTo>
                      <a:lnTo>
                        <a:pt x="135" y="27"/>
                      </a:lnTo>
                      <a:lnTo>
                        <a:pt x="138" y="9"/>
                      </a:lnTo>
                      <a:lnTo>
                        <a:pt x="149" y="9"/>
                      </a:lnTo>
                      <a:lnTo>
                        <a:pt x="150" y="9"/>
                      </a:lnTo>
                      <a:lnTo>
                        <a:pt x="150" y="4"/>
                      </a:lnTo>
                      <a:lnTo>
                        <a:pt x="157" y="30"/>
                      </a:lnTo>
                      <a:lnTo>
                        <a:pt x="163" y="54"/>
                      </a:lnTo>
                      <a:lnTo>
                        <a:pt x="168" y="74"/>
                      </a:lnTo>
                      <a:lnTo>
                        <a:pt x="174" y="101"/>
                      </a:lnTo>
                      <a:lnTo>
                        <a:pt x="177" y="118"/>
                      </a:lnTo>
                      <a:lnTo>
                        <a:pt x="181" y="127"/>
                      </a:lnTo>
                      <a:lnTo>
                        <a:pt x="186" y="118"/>
                      </a:lnTo>
                      <a:lnTo>
                        <a:pt x="192" y="106"/>
                      </a:lnTo>
                      <a:lnTo>
                        <a:pt x="200" y="93"/>
                      </a:lnTo>
                      <a:lnTo>
                        <a:pt x="202" y="71"/>
                      </a:lnTo>
                      <a:lnTo>
                        <a:pt x="204" y="54"/>
                      </a:lnTo>
                      <a:lnTo>
                        <a:pt x="206" y="26"/>
                      </a:lnTo>
                      <a:lnTo>
                        <a:pt x="207" y="0"/>
                      </a:lnTo>
                      <a:lnTo>
                        <a:pt x="206" y="0"/>
                      </a:lnTo>
                      <a:lnTo>
                        <a:pt x="217" y="9"/>
                      </a:lnTo>
                      <a:lnTo>
                        <a:pt x="220" y="9"/>
                      </a:lnTo>
                      <a:lnTo>
                        <a:pt x="222" y="9"/>
                      </a:lnTo>
                      <a:lnTo>
                        <a:pt x="223" y="9"/>
                      </a:lnTo>
                      <a:lnTo>
                        <a:pt x="225" y="9"/>
                      </a:lnTo>
                      <a:lnTo>
                        <a:pt x="224" y="9"/>
                      </a:lnTo>
                      <a:lnTo>
                        <a:pt x="220" y="9"/>
                      </a:lnTo>
                      <a:lnTo>
                        <a:pt x="221" y="9"/>
                      </a:lnTo>
                      <a:lnTo>
                        <a:pt x="226" y="9"/>
                      </a:lnTo>
                      <a:lnTo>
                        <a:pt x="221" y="9"/>
                      </a:lnTo>
                      <a:lnTo>
                        <a:pt x="217" y="9"/>
                      </a:lnTo>
                      <a:lnTo>
                        <a:pt x="219" y="9"/>
                      </a:lnTo>
                      <a:lnTo>
                        <a:pt x="220" y="9"/>
                      </a:lnTo>
                      <a:lnTo>
                        <a:pt x="216" y="9"/>
                      </a:lnTo>
                      <a:lnTo>
                        <a:pt x="224" y="9"/>
                      </a:lnTo>
                      <a:lnTo>
                        <a:pt x="221" y="9"/>
                      </a:lnTo>
                      <a:lnTo>
                        <a:pt x="215" y="9"/>
                      </a:lnTo>
                      <a:lnTo>
                        <a:pt x="216" y="9"/>
                      </a:lnTo>
                      <a:lnTo>
                        <a:pt x="221" y="9"/>
                      </a:lnTo>
                      <a:lnTo>
                        <a:pt x="220" y="9"/>
                      </a:lnTo>
                      <a:lnTo>
                        <a:pt x="224" y="9"/>
                      </a:lnTo>
                      <a:lnTo>
                        <a:pt x="218" y="9"/>
                      </a:lnTo>
                      <a:lnTo>
                        <a:pt x="230" y="9"/>
                      </a:lnTo>
                      <a:lnTo>
                        <a:pt x="221" y="9"/>
                      </a:lnTo>
                      <a:lnTo>
                        <a:pt x="223" y="9"/>
                      </a:lnTo>
                      <a:lnTo>
                        <a:pt x="230" y="5"/>
                      </a:lnTo>
                      <a:lnTo>
                        <a:pt x="229" y="28"/>
                      </a:lnTo>
                      <a:lnTo>
                        <a:pt x="228" y="56"/>
                      </a:lnTo>
                      <a:lnTo>
                        <a:pt x="226" y="84"/>
                      </a:lnTo>
                      <a:lnTo>
                        <a:pt x="222" y="118"/>
                      </a:lnTo>
                      <a:lnTo>
                        <a:pt x="219" y="148"/>
                      </a:lnTo>
                      <a:lnTo>
                        <a:pt x="216" y="179"/>
                      </a:lnTo>
                      <a:lnTo>
                        <a:pt x="226" y="170"/>
                      </a:lnTo>
                      <a:lnTo>
                        <a:pt x="238" y="158"/>
                      </a:lnTo>
                      <a:lnTo>
                        <a:pt x="253" y="144"/>
                      </a:lnTo>
                      <a:lnTo>
                        <a:pt x="264" y="139"/>
                      </a:lnTo>
                      <a:lnTo>
                        <a:pt x="277" y="137"/>
                      </a:lnTo>
                      <a:lnTo>
                        <a:pt x="287" y="141"/>
                      </a:lnTo>
                      <a:lnTo>
                        <a:pt x="297" y="142"/>
                      </a:lnTo>
                      <a:lnTo>
                        <a:pt x="312" y="145"/>
                      </a:lnTo>
                      <a:lnTo>
                        <a:pt x="331" y="148"/>
                      </a:lnTo>
                      <a:lnTo>
                        <a:pt x="347" y="148"/>
                      </a:lnTo>
                      <a:lnTo>
                        <a:pt x="363" y="145"/>
                      </a:lnTo>
                      <a:lnTo>
                        <a:pt x="376" y="146"/>
                      </a:lnTo>
                      <a:lnTo>
                        <a:pt x="390" y="148"/>
                      </a:lnTo>
                      <a:lnTo>
                        <a:pt x="402" y="157"/>
                      </a:lnTo>
                      <a:lnTo>
                        <a:pt x="418" y="166"/>
                      </a:lnTo>
                      <a:lnTo>
                        <a:pt x="429" y="175"/>
                      </a:lnTo>
                      <a:lnTo>
                        <a:pt x="439" y="187"/>
                      </a:lnTo>
                      <a:lnTo>
                        <a:pt x="452" y="201"/>
                      </a:lnTo>
                      <a:lnTo>
                        <a:pt x="459" y="210"/>
                      </a:lnTo>
                      <a:lnTo>
                        <a:pt x="470" y="231"/>
                      </a:lnTo>
                      <a:lnTo>
                        <a:pt x="478" y="254"/>
                      </a:lnTo>
                      <a:lnTo>
                        <a:pt x="487" y="277"/>
                      </a:lnTo>
                      <a:lnTo>
                        <a:pt x="477" y="278"/>
                      </a:lnTo>
                      <a:lnTo>
                        <a:pt x="464" y="276"/>
                      </a:lnTo>
                      <a:lnTo>
                        <a:pt x="450" y="272"/>
                      </a:lnTo>
                      <a:lnTo>
                        <a:pt x="439" y="268"/>
                      </a:lnTo>
                      <a:lnTo>
                        <a:pt x="429" y="263"/>
                      </a:lnTo>
                      <a:lnTo>
                        <a:pt x="417" y="255"/>
                      </a:lnTo>
                      <a:lnTo>
                        <a:pt x="404" y="246"/>
                      </a:lnTo>
                      <a:lnTo>
                        <a:pt x="394" y="241"/>
                      </a:lnTo>
                      <a:lnTo>
                        <a:pt x="384" y="238"/>
                      </a:lnTo>
                      <a:lnTo>
                        <a:pt x="366" y="234"/>
                      </a:lnTo>
                      <a:lnTo>
                        <a:pt x="347" y="231"/>
                      </a:lnTo>
                      <a:lnTo>
                        <a:pt x="330" y="225"/>
                      </a:lnTo>
                      <a:lnTo>
                        <a:pt x="313" y="221"/>
                      </a:lnTo>
                      <a:lnTo>
                        <a:pt x="296" y="218"/>
                      </a:lnTo>
                      <a:lnTo>
                        <a:pt x="284" y="216"/>
                      </a:lnTo>
                      <a:lnTo>
                        <a:pt x="275" y="215"/>
                      </a:lnTo>
                      <a:lnTo>
                        <a:pt x="262" y="215"/>
                      </a:lnTo>
                      <a:lnTo>
                        <a:pt x="249" y="216"/>
                      </a:lnTo>
                      <a:lnTo>
                        <a:pt x="241" y="219"/>
                      </a:lnTo>
                      <a:lnTo>
                        <a:pt x="230" y="224"/>
                      </a:lnTo>
                      <a:lnTo>
                        <a:pt x="215" y="231"/>
                      </a:lnTo>
                      <a:lnTo>
                        <a:pt x="226" y="241"/>
                      </a:lnTo>
                      <a:lnTo>
                        <a:pt x="238" y="251"/>
                      </a:lnTo>
                      <a:lnTo>
                        <a:pt x="249" y="263"/>
                      </a:lnTo>
                      <a:lnTo>
                        <a:pt x="262" y="268"/>
                      </a:lnTo>
                      <a:lnTo>
                        <a:pt x="276" y="277"/>
                      </a:lnTo>
                      <a:lnTo>
                        <a:pt x="286" y="282"/>
                      </a:lnTo>
                      <a:lnTo>
                        <a:pt x="299" y="284"/>
                      </a:lnTo>
                      <a:lnTo>
                        <a:pt x="314" y="290"/>
                      </a:lnTo>
                      <a:lnTo>
                        <a:pt x="330" y="294"/>
                      </a:lnTo>
                      <a:lnTo>
                        <a:pt x="345" y="298"/>
                      </a:lnTo>
                      <a:lnTo>
                        <a:pt x="360" y="302"/>
                      </a:lnTo>
                      <a:lnTo>
                        <a:pt x="373" y="304"/>
                      </a:lnTo>
                      <a:lnTo>
                        <a:pt x="387" y="310"/>
                      </a:lnTo>
                      <a:lnTo>
                        <a:pt x="401" y="313"/>
                      </a:lnTo>
                      <a:lnTo>
                        <a:pt x="410" y="320"/>
                      </a:lnTo>
                      <a:lnTo>
                        <a:pt x="421" y="332"/>
                      </a:lnTo>
                      <a:lnTo>
                        <a:pt x="432" y="345"/>
                      </a:lnTo>
                      <a:lnTo>
                        <a:pt x="442" y="360"/>
                      </a:lnTo>
                      <a:lnTo>
                        <a:pt x="453" y="378"/>
                      </a:lnTo>
                      <a:lnTo>
                        <a:pt x="459" y="390"/>
                      </a:lnTo>
                      <a:lnTo>
                        <a:pt x="464" y="408"/>
                      </a:lnTo>
                      <a:lnTo>
                        <a:pt x="469" y="429"/>
                      </a:lnTo>
                      <a:lnTo>
                        <a:pt x="474" y="451"/>
                      </a:lnTo>
                      <a:lnTo>
                        <a:pt x="479" y="468"/>
                      </a:lnTo>
                      <a:lnTo>
                        <a:pt x="469" y="459"/>
                      </a:lnTo>
                      <a:lnTo>
                        <a:pt x="454" y="446"/>
                      </a:lnTo>
                      <a:lnTo>
                        <a:pt x="442" y="437"/>
                      </a:lnTo>
                      <a:lnTo>
                        <a:pt x="429" y="424"/>
                      </a:lnTo>
                      <a:lnTo>
                        <a:pt x="415" y="412"/>
                      </a:lnTo>
                      <a:lnTo>
                        <a:pt x="403" y="403"/>
                      </a:lnTo>
                      <a:lnTo>
                        <a:pt x="389" y="391"/>
                      </a:lnTo>
                      <a:lnTo>
                        <a:pt x="376" y="380"/>
                      </a:lnTo>
                      <a:lnTo>
                        <a:pt x="363" y="368"/>
                      </a:lnTo>
                      <a:lnTo>
                        <a:pt x="350" y="355"/>
                      </a:lnTo>
                      <a:lnTo>
                        <a:pt x="338" y="346"/>
                      </a:lnTo>
                      <a:lnTo>
                        <a:pt x="324" y="334"/>
                      </a:lnTo>
                      <a:lnTo>
                        <a:pt x="311" y="325"/>
                      </a:lnTo>
                      <a:lnTo>
                        <a:pt x="298" y="317"/>
                      </a:lnTo>
                      <a:lnTo>
                        <a:pt x="286" y="308"/>
                      </a:lnTo>
                      <a:lnTo>
                        <a:pt x="277" y="304"/>
                      </a:lnTo>
                      <a:lnTo>
                        <a:pt x="267" y="297"/>
                      </a:lnTo>
                      <a:lnTo>
                        <a:pt x="256" y="290"/>
                      </a:lnTo>
                      <a:lnTo>
                        <a:pt x="246" y="282"/>
                      </a:lnTo>
                      <a:lnTo>
                        <a:pt x="239" y="285"/>
                      </a:lnTo>
                      <a:lnTo>
                        <a:pt x="229" y="289"/>
                      </a:lnTo>
                      <a:lnTo>
                        <a:pt x="221" y="288"/>
                      </a:lnTo>
                      <a:lnTo>
                        <a:pt x="213" y="282"/>
                      </a:lnTo>
                      <a:lnTo>
                        <a:pt x="211" y="304"/>
                      </a:lnTo>
                      <a:lnTo>
                        <a:pt x="209" y="330"/>
                      </a:lnTo>
                      <a:lnTo>
                        <a:pt x="215" y="352"/>
                      </a:lnTo>
                      <a:lnTo>
                        <a:pt x="220" y="376"/>
                      </a:lnTo>
                      <a:lnTo>
                        <a:pt x="229" y="392"/>
                      </a:lnTo>
                      <a:lnTo>
                        <a:pt x="238" y="413"/>
                      </a:lnTo>
                      <a:lnTo>
                        <a:pt x="247" y="437"/>
                      </a:lnTo>
                      <a:lnTo>
                        <a:pt x="256" y="462"/>
                      </a:lnTo>
                      <a:lnTo>
                        <a:pt x="264" y="479"/>
                      </a:lnTo>
                      <a:lnTo>
                        <a:pt x="273" y="496"/>
                      </a:lnTo>
                      <a:lnTo>
                        <a:pt x="280" y="530"/>
                      </a:lnTo>
                      <a:lnTo>
                        <a:pt x="283" y="557"/>
                      </a:lnTo>
                      <a:lnTo>
                        <a:pt x="290" y="591"/>
                      </a:lnTo>
                      <a:lnTo>
                        <a:pt x="296" y="622"/>
                      </a:lnTo>
                      <a:lnTo>
                        <a:pt x="267" y="622"/>
                      </a:lnTo>
                      <a:lnTo>
                        <a:pt x="262" y="622"/>
                      </a:lnTo>
                      <a:lnTo>
                        <a:pt x="245" y="585"/>
                      </a:lnTo>
                      <a:lnTo>
                        <a:pt x="231" y="548"/>
                      </a:lnTo>
                      <a:lnTo>
                        <a:pt x="221" y="518"/>
                      </a:lnTo>
                      <a:lnTo>
                        <a:pt x="214" y="487"/>
                      </a:lnTo>
                      <a:lnTo>
                        <a:pt x="210" y="455"/>
                      </a:lnTo>
                      <a:lnTo>
                        <a:pt x="205" y="422"/>
                      </a:lnTo>
                      <a:lnTo>
                        <a:pt x="194" y="373"/>
                      </a:lnTo>
                      <a:lnTo>
                        <a:pt x="186" y="358"/>
                      </a:lnTo>
                      <a:lnTo>
                        <a:pt x="181" y="328"/>
                      </a:lnTo>
                      <a:lnTo>
                        <a:pt x="174" y="316"/>
                      </a:lnTo>
                      <a:lnTo>
                        <a:pt x="167" y="320"/>
                      </a:lnTo>
                      <a:lnTo>
                        <a:pt x="162" y="323"/>
                      </a:lnTo>
                      <a:lnTo>
                        <a:pt x="159" y="342"/>
                      </a:lnTo>
                      <a:lnTo>
                        <a:pt x="160" y="333"/>
                      </a:lnTo>
                      <a:lnTo>
                        <a:pt x="159" y="343"/>
                      </a:lnTo>
                      <a:lnTo>
                        <a:pt x="158" y="351"/>
                      </a:lnTo>
                      <a:lnTo>
                        <a:pt x="155" y="354"/>
                      </a:lnTo>
                      <a:lnTo>
                        <a:pt x="159" y="351"/>
                      </a:lnTo>
                      <a:lnTo>
                        <a:pt x="157" y="347"/>
                      </a:lnTo>
                      <a:lnTo>
                        <a:pt x="159" y="337"/>
                      </a:lnTo>
                      <a:lnTo>
                        <a:pt x="160" y="333"/>
                      </a:lnTo>
                      <a:lnTo>
                        <a:pt x="160" y="334"/>
                      </a:lnTo>
                      <a:lnTo>
                        <a:pt x="160" y="343"/>
                      </a:lnTo>
                      <a:lnTo>
                        <a:pt x="162" y="351"/>
                      </a:lnTo>
                      <a:lnTo>
                        <a:pt x="158" y="354"/>
                      </a:lnTo>
                      <a:lnTo>
                        <a:pt x="150" y="368"/>
                      </a:lnTo>
                      <a:lnTo>
                        <a:pt x="140" y="389"/>
                      </a:lnTo>
                      <a:lnTo>
                        <a:pt x="132" y="405"/>
                      </a:lnTo>
                      <a:lnTo>
                        <a:pt x="124" y="422"/>
                      </a:lnTo>
                      <a:lnTo>
                        <a:pt x="117" y="442"/>
                      </a:lnTo>
                      <a:lnTo>
                        <a:pt x="109" y="459"/>
                      </a:lnTo>
                      <a:lnTo>
                        <a:pt x="101" y="479"/>
                      </a:lnTo>
                      <a:lnTo>
                        <a:pt x="93" y="500"/>
                      </a:lnTo>
                      <a:lnTo>
                        <a:pt x="86" y="522"/>
                      </a:lnTo>
                      <a:lnTo>
                        <a:pt x="78" y="547"/>
                      </a:lnTo>
                      <a:lnTo>
                        <a:pt x="70" y="575"/>
                      </a:lnTo>
                      <a:lnTo>
                        <a:pt x="62" y="604"/>
                      </a:lnTo>
                      <a:lnTo>
                        <a:pt x="53" y="636"/>
                      </a:lnTo>
                      <a:lnTo>
                        <a:pt x="56" y="598"/>
                      </a:lnTo>
                      <a:lnTo>
                        <a:pt x="59" y="573"/>
                      </a:lnTo>
                      <a:lnTo>
                        <a:pt x="61" y="543"/>
                      </a:lnTo>
                      <a:lnTo>
                        <a:pt x="63" y="526"/>
                      </a:lnTo>
                      <a:lnTo>
                        <a:pt x="67" y="513"/>
                      </a:lnTo>
                      <a:lnTo>
                        <a:pt x="72" y="488"/>
                      </a:lnTo>
                      <a:lnTo>
                        <a:pt x="78" y="464"/>
                      </a:lnTo>
                      <a:lnTo>
                        <a:pt x="83" y="444"/>
                      </a:lnTo>
                      <a:lnTo>
                        <a:pt x="92" y="422"/>
                      </a:lnTo>
                      <a:lnTo>
                        <a:pt x="101" y="400"/>
                      </a:lnTo>
                      <a:lnTo>
                        <a:pt x="112" y="376"/>
                      </a:lnTo>
                      <a:lnTo>
                        <a:pt x="121" y="351"/>
                      </a:lnTo>
                      <a:lnTo>
                        <a:pt x="128" y="337"/>
                      </a:lnTo>
                      <a:lnTo>
                        <a:pt x="136" y="324"/>
                      </a:lnTo>
                      <a:lnTo>
                        <a:pt x="147" y="308"/>
                      </a:lnTo>
                      <a:lnTo>
                        <a:pt x="157" y="293"/>
                      </a:lnTo>
                      <a:lnTo>
                        <a:pt x="166" y="276"/>
                      </a:lnTo>
                      <a:lnTo>
                        <a:pt x="176" y="255"/>
                      </a:lnTo>
                      <a:lnTo>
                        <a:pt x="172" y="249"/>
                      </a:lnTo>
                      <a:lnTo>
                        <a:pt x="164" y="238"/>
                      </a:lnTo>
                      <a:lnTo>
                        <a:pt x="157" y="231"/>
                      </a:lnTo>
                      <a:lnTo>
                        <a:pt x="150" y="236"/>
                      </a:lnTo>
                      <a:lnTo>
                        <a:pt x="139" y="249"/>
                      </a:lnTo>
                      <a:lnTo>
                        <a:pt x="129" y="262"/>
                      </a:lnTo>
                      <a:lnTo>
                        <a:pt x="119" y="276"/>
                      </a:lnTo>
                      <a:lnTo>
                        <a:pt x="110" y="293"/>
                      </a:lnTo>
                      <a:lnTo>
                        <a:pt x="98" y="316"/>
                      </a:lnTo>
                      <a:lnTo>
                        <a:pt x="86" y="338"/>
                      </a:lnTo>
                      <a:lnTo>
                        <a:pt x="77" y="355"/>
                      </a:lnTo>
                      <a:lnTo>
                        <a:pt x="68" y="370"/>
                      </a:lnTo>
                      <a:lnTo>
                        <a:pt x="58" y="389"/>
                      </a:lnTo>
                      <a:lnTo>
                        <a:pt x="48" y="411"/>
                      </a:lnTo>
                      <a:lnTo>
                        <a:pt x="40" y="433"/>
                      </a:lnTo>
                      <a:lnTo>
                        <a:pt x="30" y="456"/>
                      </a:lnTo>
                      <a:lnTo>
                        <a:pt x="21" y="479"/>
                      </a:lnTo>
                      <a:lnTo>
                        <a:pt x="12" y="504"/>
                      </a:lnTo>
                      <a:lnTo>
                        <a:pt x="0" y="532"/>
                      </a:lnTo>
                      <a:lnTo>
                        <a:pt x="6" y="496"/>
                      </a:lnTo>
                      <a:lnTo>
                        <a:pt x="9" y="468"/>
                      </a:lnTo>
                      <a:lnTo>
                        <a:pt x="12" y="443"/>
                      </a:lnTo>
                      <a:lnTo>
                        <a:pt x="14" y="435"/>
                      </a:lnTo>
                      <a:lnTo>
                        <a:pt x="20" y="424"/>
                      </a:lnTo>
                      <a:lnTo>
                        <a:pt x="28" y="408"/>
                      </a:lnTo>
                      <a:lnTo>
                        <a:pt x="38" y="391"/>
                      </a:lnTo>
                      <a:lnTo>
                        <a:pt x="49" y="373"/>
                      </a:lnTo>
                      <a:lnTo>
                        <a:pt x="59" y="355"/>
                      </a:lnTo>
                      <a:lnTo>
                        <a:pt x="72" y="334"/>
                      </a:lnTo>
                      <a:lnTo>
                        <a:pt x="81" y="320"/>
                      </a:lnTo>
                      <a:lnTo>
                        <a:pt x="92" y="303"/>
                      </a:lnTo>
                      <a:lnTo>
                        <a:pt x="106" y="284"/>
                      </a:lnTo>
                      <a:lnTo>
                        <a:pt x="119" y="267"/>
                      </a:lnTo>
                      <a:lnTo>
                        <a:pt x="130" y="253"/>
                      </a:lnTo>
                      <a:lnTo>
                        <a:pt x="150" y="233"/>
                      </a:lnTo>
                      <a:lnTo>
                        <a:pt x="161" y="224"/>
                      </a:lnTo>
                      <a:lnTo>
                        <a:pt x="167" y="220"/>
                      </a:lnTo>
                      <a:lnTo>
                        <a:pt x="157" y="209"/>
                      </a:lnTo>
                      <a:lnTo>
                        <a:pt x="145" y="193"/>
                      </a:lnTo>
                      <a:lnTo>
                        <a:pt x="134" y="177"/>
                      </a:lnTo>
                      <a:lnTo>
                        <a:pt x="123" y="165"/>
                      </a:lnTo>
                      <a:lnTo>
                        <a:pt x="112" y="153"/>
                      </a:lnTo>
                      <a:lnTo>
                        <a:pt x="102" y="139"/>
                      </a:lnTo>
                      <a:lnTo>
                        <a:pt x="93" y="127"/>
                      </a:lnTo>
                      <a:lnTo>
                        <a:pt x="81" y="106"/>
                      </a:lnTo>
                      <a:lnTo>
                        <a:pt x="69" y="87"/>
                      </a:lnTo>
                      <a:lnTo>
                        <a:pt x="56" y="69"/>
                      </a:lnTo>
                      <a:lnTo>
                        <a:pt x="42" y="48"/>
                      </a:lnTo>
                      <a:lnTo>
                        <a:pt x="31" y="34"/>
                      </a:lnTo>
                      <a:lnTo>
                        <a:pt x="25" y="22"/>
                      </a:lnTo>
                      <a:lnTo>
                        <a:pt x="17" y="8"/>
                      </a:lnTo>
                      <a:lnTo>
                        <a:pt x="31" y="9"/>
                      </a:lnTo>
                      <a:lnTo>
                        <a:pt x="58" y="9"/>
                      </a:lnTo>
                      <a:lnTo>
                        <a:pt x="67" y="19"/>
                      </a:lnTo>
                      <a:lnTo>
                        <a:pt x="81" y="40"/>
                      </a:lnTo>
                      <a:lnTo>
                        <a:pt x="92" y="56"/>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2067" name="Group 22">
                  <a:extLst>
                    <a:ext uri="{FF2B5EF4-FFF2-40B4-BE49-F238E27FC236}">
                      <a16:creationId xmlns:a16="http://schemas.microsoft.com/office/drawing/2014/main" id="{EF413919-EE2F-4DAB-931B-3609AD248313}"/>
                    </a:ext>
                  </a:extLst>
                </p:cNvPr>
                <p:cNvGrpSpPr>
                  <a:grpSpLocks/>
                </p:cNvGrpSpPr>
                <p:nvPr userDrawn="1"/>
              </p:nvGrpSpPr>
              <p:grpSpPr bwMode="auto">
                <a:xfrm>
                  <a:off x="4653" y="3240"/>
                  <a:ext cx="991" cy="621"/>
                  <a:chOff x="4653" y="3240"/>
                  <a:chExt cx="991" cy="621"/>
                </a:xfrm>
              </p:grpSpPr>
              <p:sp>
                <p:nvSpPr>
                  <p:cNvPr id="2068" name="Form 1041">
                    <a:extLst>
                      <a:ext uri="{FF2B5EF4-FFF2-40B4-BE49-F238E27FC236}">
                        <a16:creationId xmlns:a16="http://schemas.microsoft.com/office/drawing/2014/main" id="{055389E8-10C4-47F0-932D-37D88995BAD3}"/>
                      </a:ext>
                    </a:extLst>
                  </p:cNvPr>
                  <p:cNvSpPr>
                    <a:spLocks/>
                  </p:cNvSpPr>
                  <p:nvPr/>
                </p:nvSpPr>
                <p:spPr bwMode="ltGray">
                  <a:xfrm>
                    <a:off x="4747" y="3240"/>
                    <a:ext cx="897" cy="579"/>
                  </a:xfrm>
                  <a:custGeom>
                    <a:avLst/>
                    <a:gdLst>
                      <a:gd name="T0" fmla="*/ 341 w 897"/>
                      <a:gd name="T1" fmla="*/ 73 h 579"/>
                      <a:gd name="T2" fmla="*/ 414 w 897"/>
                      <a:gd name="T3" fmla="*/ 24 h 579"/>
                      <a:gd name="T4" fmla="*/ 500 w 897"/>
                      <a:gd name="T5" fmla="*/ 5 h 579"/>
                      <a:gd name="T6" fmla="*/ 597 w 897"/>
                      <a:gd name="T7" fmla="*/ 5 h 579"/>
                      <a:gd name="T8" fmla="*/ 621 w 897"/>
                      <a:gd name="T9" fmla="*/ 12 h 579"/>
                      <a:gd name="T10" fmla="*/ 557 w 897"/>
                      <a:gd name="T11" fmla="*/ 25 h 579"/>
                      <a:gd name="T12" fmla="*/ 483 w 897"/>
                      <a:gd name="T13" fmla="*/ 45 h 579"/>
                      <a:gd name="T14" fmla="*/ 398 w 897"/>
                      <a:gd name="T15" fmla="*/ 94 h 579"/>
                      <a:gd name="T16" fmla="*/ 392 w 897"/>
                      <a:gd name="T17" fmla="*/ 159 h 579"/>
                      <a:gd name="T18" fmla="*/ 515 w 897"/>
                      <a:gd name="T19" fmla="*/ 119 h 579"/>
                      <a:gd name="T20" fmla="*/ 617 w 897"/>
                      <a:gd name="T21" fmla="*/ 115 h 579"/>
                      <a:gd name="T22" fmla="*/ 723 w 897"/>
                      <a:gd name="T23" fmla="*/ 123 h 579"/>
                      <a:gd name="T24" fmla="*/ 851 w 897"/>
                      <a:gd name="T25" fmla="*/ 135 h 579"/>
                      <a:gd name="T26" fmla="*/ 852 w 897"/>
                      <a:gd name="T27" fmla="*/ 136 h 579"/>
                      <a:gd name="T28" fmla="*/ 730 w 897"/>
                      <a:gd name="T29" fmla="*/ 141 h 579"/>
                      <a:gd name="T30" fmla="*/ 617 w 897"/>
                      <a:gd name="T31" fmla="*/ 143 h 579"/>
                      <a:gd name="T32" fmla="*/ 519 w 897"/>
                      <a:gd name="T33" fmla="*/ 153 h 579"/>
                      <a:gd name="T34" fmla="*/ 410 w 897"/>
                      <a:gd name="T35" fmla="*/ 176 h 579"/>
                      <a:gd name="T36" fmla="*/ 454 w 897"/>
                      <a:gd name="T37" fmla="*/ 210 h 579"/>
                      <a:gd name="T38" fmla="*/ 486 w 897"/>
                      <a:gd name="T39" fmla="*/ 242 h 579"/>
                      <a:gd name="T40" fmla="*/ 376 w 897"/>
                      <a:gd name="T41" fmla="*/ 212 h 579"/>
                      <a:gd name="T42" fmla="*/ 354 w 897"/>
                      <a:gd name="T43" fmla="*/ 231 h 579"/>
                      <a:gd name="T44" fmla="*/ 473 w 897"/>
                      <a:gd name="T45" fmla="*/ 247 h 579"/>
                      <a:gd name="T46" fmla="*/ 576 w 897"/>
                      <a:gd name="T47" fmla="*/ 268 h 579"/>
                      <a:gd name="T48" fmla="*/ 656 w 897"/>
                      <a:gd name="T49" fmla="*/ 322 h 579"/>
                      <a:gd name="T50" fmla="*/ 717 w 897"/>
                      <a:gd name="T51" fmla="*/ 398 h 579"/>
                      <a:gd name="T52" fmla="*/ 704 w 897"/>
                      <a:gd name="T53" fmla="*/ 411 h 579"/>
                      <a:gd name="T54" fmla="*/ 621 w 897"/>
                      <a:gd name="T55" fmla="*/ 363 h 579"/>
                      <a:gd name="T56" fmla="*/ 531 w 897"/>
                      <a:gd name="T57" fmla="*/ 311 h 579"/>
                      <a:gd name="T58" fmla="*/ 432 w 897"/>
                      <a:gd name="T59" fmla="*/ 275 h 579"/>
                      <a:gd name="T60" fmla="*/ 370 w 897"/>
                      <a:gd name="T61" fmla="*/ 264 h 579"/>
                      <a:gd name="T62" fmla="*/ 421 w 897"/>
                      <a:gd name="T63" fmla="*/ 322 h 579"/>
                      <a:gd name="T64" fmla="*/ 487 w 897"/>
                      <a:gd name="T65" fmla="*/ 398 h 579"/>
                      <a:gd name="T66" fmla="*/ 523 w 897"/>
                      <a:gd name="T67" fmla="*/ 467 h 579"/>
                      <a:gd name="T68" fmla="*/ 521 w 897"/>
                      <a:gd name="T69" fmla="*/ 532 h 579"/>
                      <a:gd name="T70" fmla="*/ 475 w 897"/>
                      <a:gd name="T71" fmla="*/ 461 h 579"/>
                      <a:gd name="T72" fmla="*/ 426 w 897"/>
                      <a:gd name="T73" fmla="*/ 383 h 579"/>
                      <a:gd name="T74" fmla="*/ 371 w 897"/>
                      <a:gd name="T75" fmla="*/ 315 h 579"/>
                      <a:gd name="T76" fmla="*/ 321 w 897"/>
                      <a:gd name="T77" fmla="*/ 253 h 579"/>
                      <a:gd name="T78" fmla="*/ 235 w 897"/>
                      <a:gd name="T79" fmla="*/ 289 h 579"/>
                      <a:gd name="T80" fmla="*/ 165 w 897"/>
                      <a:gd name="T81" fmla="*/ 375 h 579"/>
                      <a:gd name="T82" fmla="*/ 105 w 897"/>
                      <a:gd name="T83" fmla="*/ 463 h 579"/>
                      <a:gd name="T84" fmla="*/ 39 w 897"/>
                      <a:gd name="T85" fmla="*/ 545 h 579"/>
                      <a:gd name="T86" fmla="*/ 18 w 897"/>
                      <a:gd name="T87" fmla="*/ 536 h 579"/>
                      <a:gd name="T88" fmla="*/ 98 w 897"/>
                      <a:gd name="T89" fmla="*/ 433 h 579"/>
                      <a:gd name="T90" fmla="*/ 168 w 897"/>
                      <a:gd name="T91" fmla="*/ 353 h 579"/>
                      <a:gd name="T92" fmla="*/ 229 w 897"/>
                      <a:gd name="T93" fmla="*/ 275 h 579"/>
                      <a:gd name="T94" fmla="*/ 284 w 897"/>
                      <a:gd name="T95" fmla="*/ 214 h 579"/>
                      <a:gd name="T96" fmla="*/ 204 w 897"/>
                      <a:gd name="T97" fmla="*/ 142 h 579"/>
                      <a:gd name="T98" fmla="*/ 90 w 897"/>
                      <a:gd name="T99" fmla="*/ 102 h 579"/>
                      <a:gd name="T100" fmla="*/ 42 w 897"/>
                      <a:gd name="T101" fmla="*/ 81 h 579"/>
                      <a:gd name="T102" fmla="*/ 129 w 897"/>
                      <a:gd name="T103" fmla="*/ 104 h 579"/>
                      <a:gd name="T104" fmla="*/ 250 w 897"/>
                      <a:gd name="T105" fmla="*/ 154 h 5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7"/>
                      <a:gd name="T160" fmla="*/ 0 h 579"/>
                      <a:gd name="T161" fmla="*/ 0 w 897"/>
                      <a:gd name="T162" fmla="*/ 0 h 5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7" h="579">
                        <a:moveTo>
                          <a:pt x="283" y="148"/>
                        </a:moveTo>
                        <a:lnTo>
                          <a:pt x="290" y="133"/>
                        </a:lnTo>
                        <a:lnTo>
                          <a:pt x="300" y="117"/>
                        </a:lnTo>
                        <a:lnTo>
                          <a:pt x="313" y="102"/>
                        </a:lnTo>
                        <a:lnTo>
                          <a:pt x="327" y="87"/>
                        </a:lnTo>
                        <a:lnTo>
                          <a:pt x="341" y="73"/>
                        </a:lnTo>
                        <a:lnTo>
                          <a:pt x="352" y="62"/>
                        </a:lnTo>
                        <a:lnTo>
                          <a:pt x="364" y="53"/>
                        </a:lnTo>
                        <a:lnTo>
                          <a:pt x="377" y="45"/>
                        </a:lnTo>
                        <a:lnTo>
                          <a:pt x="389" y="37"/>
                        </a:lnTo>
                        <a:lnTo>
                          <a:pt x="400" y="31"/>
                        </a:lnTo>
                        <a:lnTo>
                          <a:pt x="414" y="24"/>
                        </a:lnTo>
                        <a:lnTo>
                          <a:pt x="426" y="19"/>
                        </a:lnTo>
                        <a:lnTo>
                          <a:pt x="438" y="15"/>
                        </a:lnTo>
                        <a:lnTo>
                          <a:pt x="454" y="12"/>
                        </a:lnTo>
                        <a:lnTo>
                          <a:pt x="471" y="9"/>
                        </a:lnTo>
                        <a:lnTo>
                          <a:pt x="485" y="7"/>
                        </a:lnTo>
                        <a:lnTo>
                          <a:pt x="500" y="5"/>
                        </a:lnTo>
                        <a:lnTo>
                          <a:pt x="516" y="4"/>
                        </a:lnTo>
                        <a:lnTo>
                          <a:pt x="532" y="3"/>
                        </a:lnTo>
                        <a:lnTo>
                          <a:pt x="553" y="2"/>
                        </a:lnTo>
                        <a:lnTo>
                          <a:pt x="568" y="3"/>
                        </a:lnTo>
                        <a:lnTo>
                          <a:pt x="583" y="4"/>
                        </a:lnTo>
                        <a:lnTo>
                          <a:pt x="597" y="5"/>
                        </a:lnTo>
                        <a:lnTo>
                          <a:pt x="610" y="3"/>
                        </a:lnTo>
                        <a:lnTo>
                          <a:pt x="627" y="2"/>
                        </a:lnTo>
                        <a:lnTo>
                          <a:pt x="642" y="0"/>
                        </a:lnTo>
                        <a:lnTo>
                          <a:pt x="635" y="4"/>
                        </a:lnTo>
                        <a:lnTo>
                          <a:pt x="627" y="7"/>
                        </a:lnTo>
                        <a:lnTo>
                          <a:pt x="621" y="12"/>
                        </a:lnTo>
                        <a:lnTo>
                          <a:pt x="615" y="18"/>
                        </a:lnTo>
                        <a:lnTo>
                          <a:pt x="602" y="18"/>
                        </a:lnTo>
                        <a:lnTo>
                          <a:pt x="589" y="19"/>
                        </a:lnTo>
                        <a:lnTo>
                          <a:pt x="579" y="21"/>
                        </a:lnTo>
                        <a:lnTo>
                          <a:pt x="568" y="23"/>
                        </a:lnTo>
                        <a:lnTo>
                          <a:pt x="557" y="25"/>
                        </a:lnTo>
                        <a:lnTo>
                          <a:pt x="545" y="28"/>
                        </a:lnTo>
                        <a:lnTo>
                          <a:pt x="532" y="31"/>
                        </a:lnTo>
                        <a:lnTo>
                          <a:pt x="519" y="34"/>
                        </a:lnTo>
                        <a:lnTo>
                          <a:pt x="506" y="37"/>
                        </a:lnTo>
                        <a:lnTo>
                          <a:pt x="494" y="40"/>
                        </a:lnTo>
                        <a:lnTo>
                          <a:pt x="483" y="45"/>
                        </a:lnTo>
                        <a:lnTo>
                          <a:pt x="468" y="50"/>
                        </a:lnTo>
                        <a:lnTo>
                          <a:pt x="454" y="56"/>
                        </a:lnTo>
                        <a:lnTo>
                          <a:pt x="440" y="63"/>
                        </a:lnTo>
                        <a:lnTo>
                          <a:pt x="426" y="70"/>
                        </a:lnTo>
                        <a:lnTo>
                          <a:pt x="411" y="81"/>
                        </a:lnTo>
                        <a:lnTo>
                          <a:pt x="398" y="94"/>
                        </a:lnTo>
                        <a:lnTo>
                          <a:pt x="385" y="110"/>
                        </a:lnTo>
                        <a:lnTo>
                          <a:pt x="371" y="130"/>
                        </a:lnTo>
                        <a:lnTo>
                          <a:pt x="358" y="154"/>
                        </a:lnTo>
                        <a:lnTo>
                          <a:pt x="341" y="181"/>
                        </a:lnTo>
                        <a:lnTo>
                          <a:pt x="368" y="170"/>
                        </a:lnTo>
                        <a:lnTo>
                          <a:pt x="392" y="159"/>
                        </a:lnTo>
                        <a:lnTo>
                          <a:pt x="423" y="147"/>
                        </a:lnTo>
                        <a:lnTo>
                          <a:pt x="454" y="134"/>
                        </a:lnTo>
                        <a:lnTo>
                          <a:pt x="468" y="130"/>
                        </a:lnTo>
                        <a:lnTo>
                          <a:pt x="482" y="126"/>
                        </a:lnTo>
                        <a:lnTo>
                          <a:pt x="498" y="123"/>
                        </a:lnTo>
                        <a:lnTo>
                          <a:pt x="515" y="119"/>
                        </a:lnTo>
                        <a:lnTo>
                          <a:pt x="533" y="116"/>
                        </a:lnTo>
                        <a:lnTo>
                          <a:pt x="549" y="115"/>
                        </a:lnTo>
                        <a:lnTo>
                          <a:pt x="563" y="114"/>
                        </a:lnTo>
                        <a:lnTo>
                          <a:pt x="583" y="113"/>
                        </a:lnTo>
                        <a:lnTo>
                          <a:pt x="602" y="114"/>
                        </a:lnTo>
                        <a:lnTo>
                          <a:pt x="617" y="115"/>
                        </a:lnTo>
                        <a:lnTo>
                          <a:pt x="636" y="116"/>
                        </a:lnTo>
                        <a:lnTo>
                          <a:pt x="653" y="117"/>
                        </a:lnTo>
                        <a:lnTo>
                          <a:pt x="670" y="118"/>
                        </a:lnTo>
                        <a:lnTo>
                          <a:pt x="688" y="120"/>
                        </a:lnTo>
                        <a:lnTo>
                          <a:pt x="705" y="121"/>
                        </a:lnTo>
                        <a:lnTo>
                          <a:pt x="723" y="123"/>
                        </a:lnTo>
                        <a:lnTo>
                          <a:pt x="742" y="124"/>
                        </a:lnTo>
                        <a:lnTo>
                          <a:pt x="759" y="126"/>
                        </a:lnTo>
                        <a:lnTo>
                          <a:pt x="780" y="128"/>
                        </a:lnTo>
                        <a:lnTo>
                          <a:pt x="800" y="129"/>
                        </a:lnTo>
                        <a:lnTo>
                          <a:pt x="820" y="132"/>
                        </a:lnTo>
                        <a:lnTo>
                          <a:pt x="851" y="135"/>
                        </a:lnTo>
                        <a:lnTo>
                          <a:pt x="861" y="135"/>
                        </a:lnTo>
                        <a:lnTo>
                          <a:pt x="869" y="135"/>
                        </a:lnTo>
                        <a:lnTo>
                          <a:pt x="879" y="138"/>
                        </a:lnTo>
                        <a:lnTo>
                          <a:pt x="896" y="143"/>
                        </a:lnTo>
                        <a:lnTo>
                          <a:pt x="866" y="138"/>
                        </a:lnTo>
                        <a:lnTo>
                          <a:pt x="852" y="136"/>
                        </a:lnTo>
                        <a:lnTo>
                          <a:pt x="840" y="136"/>
                        </a:lnTo>
                        <a:lnTo>
                          <a:pt x="812" y="138"/>
                        </a:lnTo>
                        <a:lnTo>
                          <a:pt x="793" y="139"/>
                        </a:lnTo>
                        <a:lnTo>
                          <a:pt x="770" y="140"/>
                        </a:lnTo>
                        <a:lnTo>
                          <a:pt x="750" y="140"/>
                        </a:lnTo>
                        <a:lnTo>
                          <a:pt x="730" y="141"/>
                        </a:lnTo>
                        <a:lnTo>
                          <a:pt x="712" y="142"/>
                        </a:lnTo>
                        <a:lnTo>
                          <a:pt x="695" y="140"/>
                        </a:lnTo>
                        <a:lnTo>
                          <a:pt x="674" y="139"/>
                        </a:lnTo>
                        <a:lnTo>
                          <a:pt x="653" y="140"/>
                        </a:lnTo>
                        <a:lnTo>
                          <a:pt x="634" y="142"/>
                        </a:lnTo>
                        <a:lnTo>
                          <a:pt x="617" y="143"/>
                        </a:lnTo>
                        <a:lnTo>
                          <a:pt x="598" y="144"/>
                        </a:lnTo>
                        <a:lnTo>
                          <a:pt x="583" y="144"/>
                        </a:lnTo>
                        <a:lnTo>
                          <a:pt x="565" y="145"/>
                        </a:lnTo>
                        <a:lnTo>
                          <a:pt x="549" y="148"/>
                        </a:lnTo>
                        <a:lnTo>
                          <a:pt x="534" y="150"/>
                        </a:lnTo>
                        <a:lnTo>
                          <a:pt x="519" y="153"/>
                        </a:lnTo>
                        <a:lnTo>
                          <a:pt x="503" y="156"/>
                        </a:lnTo>
                        <a:lnTo>
                          <a:pt x="487" y="160"/>
                        </a:lnTo>
                        <a:lnTo>
                          <a:pt x="469" y="164"/>
                        </a:lnTo>
                        <a:lnTo>
                          <a:pt x="454" y="167"/>
                        </a:lnTo>
                        <a:lnTo>
                          <a:pt x="426" y="173"/>
                        </a:lnTo>
                        <a:lnTo>
                          <a:pt x="410" y="176"/>
                        </a:lnTo>
                        <a:lnTo>
                          <a:pt x="385" y="185"/>
                        </a:lnTo>
                        <a:lnTo>
                          <a:pt x="352" y="195"/>
                        </a:lnTo>
                        <a:lnTo>
                          <a:pt x="387" y="198"/>
                        </a:lnTo>
                        <a:lnTo>
                          <a:pt x="427" y="200"/>
                        </a:lnTo>
                        <a:lnTo>
                          <a:pt x="435" y="202"/>
                        </a:lnTo>
                        <a:lnTo>
                          <a:pt x="454" y="210"/>
                        </a:lnTo>
                        <a:lnTo>
                          <a:pt x="466" y="215"/>
                        </a:lnTo>
                        <a:lnTo>
                          <a:pt x="478" y="220"/>
                        </a:lnTo>
                        <a:lnTo>
                          <a:pt x="481" y="223"/>
                        </a:lnTo>
                        <a:lnTo>
                          <a:pt x="487" y="232"/>
                        </a:lnTo>
                        <a:lnTo>
                          <a:pt x="500" y="249"/>
                        </a:lnTo>
                        <a:lnTo>
                          <a:pt x="486" y="242"/>
                        </a:lnTo>
                        <a:lnTo>
                          <a:pt x="469" y="233"/>
                        </a:lnTo>
                        <a:lnTo>
                          <a:pt x="454" y="230"/>
                        </a:lnTo>
                        <a:lnTo>
                          <a:pt x="427" y="224"/>
                        </a:lnTo>
                        <a:lnTo>
                          <a:pt x="407" y="220"/>
                        </a:lnTo>
                        <a:lnTo>
                          <a:pt x="387" y="215"/>
                        </a:lnTo>
                        <a:lnTo>
                          <a:pt x="376" y="212"/>
                        </a:lnTo>
                        <a:lnTo>
                          <a:pt x="353" y="215"/>
                        </a:lnTo>
                        <a:lnTo>
                          <a:pt x="338" y="217"/>
                        </a:lnTo>
                        <a:lnTo>
                          <a:pt x="318" y="220"/>
                        </a:lnTo>
                        <a:lnTo>
                          <a:pt x="328" y="223"/>
                        </a:lnTo>
                        <a:lnTo>
                          <a:pt x="339" y="226"/>
                        </a:lnTo>
                        <a:lnTo>
                          <a:pt x="354" y="231"/>
                        </a:lnTo>
                        <a:lnTo>
                          <a:pt x="371" y="230"/>
                        </a:lnTo>
                        <a:lnTo>
                          <a:pt x="399" y="231"/>
                        </a:lnTo>
                        <a:lnTo>
                          <a:pt x="416" y="234"/>
                        </a:lnTo>
                        <a:lnTo>
                          <a:pt x="438" y="238"/>
                        </a:lnTo>
                        <a:lnTo>
                          <a:pt x="454" y="243"/>
                        </a:lnTo>
                        <a:lnTo>
                          <a:pt x="473" y="247"/>
                        </a:lnTo>
                        <a:lnTo>
                          <a:pt x="495" y="252"/>
                        </a:lnTo>
                        <a:lnTo>
                          <a:pt x="514" y="256"/>
                        </a:lnTo>
                        <a:lnTo>
                          <a:pt x="531" y="258"/>
                        </a:lnTo>
                        <a:lnTo>
                          <a:pt x="545" y="261"/>
                        </a:lnTo>
                        <a:lnTo>
                          <a:pt x="559" y="264"/>
                        </a:lnTo>
                        <a:lnTo>
                          <a:pt x="576" y="268"/>
                        </a:lnTo>
                        <a:lnTo>
                          <a:pt x="594" y="274"/>
                        </a:lnTo>
                        <a:lnTo>
                          <a:pt x="611" y="281"/>
                        </a:lnTo>
                        <a:lnTo>
                          <a:pt x="619" y="286"/>
                        </a:lnTo>
                        <a:lnTo>
                          <a:pt x="631" y="298"/>
                        </a:lnTo>
                        <a:lnTo>
                          <a:pt x="646" y="311"/>
                        </a:lnTo>
                        <a:lnTo>
                          <a:pt x="656" y="322"/>
                        </a:lnTo>
                        <a:lnTo>
                          <a:pt x="666" y="335"/>
                        </a:lnTo>
                        <a:lnTo>
                          <a:pt x="676" y="347"/>
                        </a:lnTo>
                        <a:lnTo>
                          <a:pt x="686" y="360"/>
                        </a:lnTo>
                        <a:lnTo>
                          <a:pt x="695" y="371"/>
                        </a:lnTo>
                        <a:lnTo>
                          <a:pt x="705" y="384"/>
                        </a:lnTo>
                        <a:lnTo>
                          <a:pt x="717" y="398"/>
                        </a:lnTo>
                        <a:lnTo>
                          <a:pt x="727" y="413"/>
                        </a:lnTo>
                        <a:lnTo>
                          <a:pt x="738" y="424"/>
                        </a:lnTo>
                        <a:lnTo>
                          <a:pt x="752" y="438"/>
                        </a:lnTo>
                        <a:lnTo>
                          <a:pt x="734" y="427"/>
                        </a:lnTo>
                        <a:lnTo>
                          <a:pt x="721" y="420"/>
                        </a:lnTo>
                        <a:lnTo>
                          <a:pt x="704" y="411"/>
                        </a:lnTo>
                        <a:lnTo>
                          <a:pt x="688" y="401"/>
                        </a:lnTo>
                        <a:lnTo>
                          <a:pt x="674" y="392"/>
                        </a:lnTo>
                        <a:lnTo>
                          <a:pt x="661" y="384"/>
                        </a:lnTo>
                        <a:lnTo>
                          <a:pt x="649" y="378"/>
                        </a:lnTo>
                        <a:lnTo>
                          <a:pt x="636" y="371"/>
                        </a:lnTo>
                        <a:lnTo>
                          <a:pt x="621" y="363"/>
                        </a:lnTo>
                        <a:lnTo>
                          <a:pt x="608" y="356"/>
                        </a:lnTo>
                        <a:lnTo>
                          <a:pt x="596" y="349"/>
                        </a:lnTo>
                        <a:lnTo>
                          <a:pt x="580" y="340"/>
                        </a:lnTo>
                        <a:lnTo>
                          <a:pt x="563" y="331"/>
                        </a:lnTo>
                        <a:lnTo>
                          <a:pt x="547" y="320"/>
                        </a:lnTo>
                        <a:lnTo>
                          <a:pt x="531" y="311"/>
                        </a:lnTo>
                        <a:lnTo>
                          <a:pt x="516" y="304"/>
                        </a:lnTo>
                        <a:lnTo>
                          <a:pt x="502" y="296"/>
                        </a:lnTo>
                        <a:lnTo>
                          <a:pt x="484" y="289"/>
                        </a:lnTo>
                        <a:lnTo>
                          <a:pt x="469" y="284"/>
                        </a:lnTo>
                        <a:lnTo>
                          <a:pt x="454" y="280"/>
                        </a:lnTo>
                        <a:lnTo>
                          <a:pt x="432" y="275"/>
                        </a:lnTo>
                        <a:lnTo>
                          <a:pt x="412" y="270"/>
                        </a:lnTo>
                        <a:lnTo>
                          <a:pt x="397" y="267"/>
                        </a:lnTo>
                        <a:lnTo>
                          <a:pt x="381" y="263"/>
                        </a:lnTo>
                        <a:lnTo>
                          <a:pt x="358" y="254"/>
                        </a:lnTo>
                        <a:lnTo>
                          <a:pt x="334" y="245"/>
                        </a:lnTo>
                        <a:lnTo>
                          <a:pt x="370" y="264"/>
                        </a:lnTo>
                        <a:lnTo>
                          <a:pt x="373" y="268"/>
                        </a:lnTo>
                        <a:lnTo>
                          <a:pt x="381" y="276"/>
                        </a:lnTo>
                        <a:lnTo>
                          <a:pt x="390" y="286"/>
                        </a:lnTo>
                        <a:lnTo>
                          <a:pt x="400" y="298"/>
                        </a:lnTo>
                        <a:lnTo>
                          <a:pt x="411" y="309"/>
                        </a:lnTo>
                        <a:lnTo>
                          <a:pt x="421" y="322"/>
                        </a:lnTo>
                        <a:lnTo>
                          <a:pt x="434" y="335"/>
                        </a:lnTo>
                        <a:lnTo>
                          <a:pt x="444" y="346"/>
                        </a:lnTo>
                        <a:lnTo>
                          <a:pt x="454" y="357"/>
                        </a:lnTo>
                        <a:lnTo>
                          <a:pt x="464" y="369"/>
                        </a:lnTo>
                        <a:lnTo>
                          <a:pt x="477" y="385"/>
                        </a:lnTo>
                        <a:lnTo>
                          <a:pt x="487" y="398"/>
                        </a:lnTo>
                        <a:lnTo>
                          <a:pt x="496" y="408"/>
                        </a:lnTo>
                        <a:lnTo>
                          <a:pt x="503" y="421"/>
                        </a:lnTo>
                        <a:lnTo>
                          <a:pt x="511" y="433"/>
                        </a:lnTo>
                        <a:lnTo>
                          <a:pt x="516" y="445"/>
                        </a:lnTo>
                        <a:lnTo>
                          <a:pt x="520" y="454"/>
                        </a:lnTo>
                        <a:lnTo>
                          <a:pt x="523" y="467"/>
                        </a:lnTo>
                        <a:lnTo>
                          <a:pt x="525" y="484"/>
                        </a:lnTo>
                        <a:lnTo>
                          <a:pt x="527" y="500"/>
                        </a:lnTo>
                        <a:lnTo>
                          <a:pt x="530" y="517"/>
                        </a:lnTo>
                        <a:lnTo>
                          <a:pt x="533" y="532"/>
                        </a:lnTo>
                        <a:lnTo>
                          <a:pt x="535" y="548"/>
                        </a:lnTo>
                        <a:lnTo>
                          <a:pt x="521" y="532"/>
                        </a:lnTo>
                        <a:lnTo>
                          <a:pt x="511" y="521"/>
                        </a:lnTo>
                        <a:lnTo>
                          <a:pt x="500" y="510"/>
                        </a:lnTo>
                        <a:lnTo>
                          <a:pt x="494" y="501"/>
                        </a:lnTo>
                        <a:lnTo>
                          <a:pt x="487" y="489"/>
                        </a:lnTo>
                        <a:lnTo>
                          <a:pt x="482" y="476"/>
                        </a:lnTo>
                        <a:lnTo>
                          <a:pt x="475" y="461"/>
                        </a:lnTo>
                        <a:lnTo>
                          <a:pt x="467" y="447"/>
                        </a:lnTo>
                        <a:lnTo>
                          <a:pt x="459" y="431"/>
                        </a:lnTo>
                        <a:lnTo>
                          <a:pt x="452" y="418"/>
                        </a:lnTo>
                        <a:lnTo>
                          <a:pt x="444" y="405"/>
                        </a:lnTo>
                        <a:lnTo>
                          <a:pt x="434" y="393"/>
                        </a:lnTo>
                        <a:lnTo>
                          <a:pt x="426" y="383"/>
                        </a:lnTo>
                        <a:lnTo>
                          <a:pt x="414" y="371"/>
                        </a:lnTo>
                        <a:lnTo>
                          <a:pt x="400" y="359"/>
                        </a:lnTo>
                        <a:lnTo>
                          <a:pt x="391" y="349"/>
                        </a:lnTo>
                        <a:lnTo>
                          <a:pt x="380" y="339"/>
                        </a:lnTo>
                        <a:lnTo>
                          <a:pt x="378" y="329"/>
                        </a:lnTo>
                        <a:lnTo>
                          <a:pt x="371" y="315"/>
                        </a:lnTo>
                        <a:lnTo>
                          <a:pt x="363" y="304"/>
                        </a:lnTo>
                        <a:lnTo>
                          <a:pt x="357" y="291"/>
                        </a:lnTo>
                        <a:lnTo>
                          <a:pt x="352" y="287"/>
                        </a:lnTo>
                        <a:lnTo>
                          <a:pt x="339" y="275"/>
                        </a:lnTo>
                        <a:lnTo>
                          <a:pt x="330" y="264"/>
                        </a:lnTo>
                        <a:lnTo>
                          <a:pt x="321" y="253"/>
                        </a:lnTo>
                        <a:lnTo>
                          <a:pt x="312" y="243"/>
                        </a:lnTo>
                        <a:lnTo>
                          <a:pt x="296" y="249"/>
                        </a:lnTo>
                        <a:lnTo>
                          <a:pt x="281" y="257"/>
                        </a:lnTo>
                        <a:lnTo>
                          <a:pt x="264" y="269"/>
                        </a:lnTo>
                        <a:lnTo>
                          <a:pt x="247" y="279"/>
                        </a:lnTo>
                        <a:lnTo>
                          <a:pt x="235" y="289"/>
                        </a:lnTo>
                        <a:lnTo>
                          <a:pt x="225" y="300"/>
                        </a:lnTo>
                        <a:lnTo>
                          <a:pt x="213" y="314"/>
                        </a:lnTo>
                        <a:lnTo>
                          <a:pt x="199" y="331"/>
                        </a:lnTo>
                        <a:lnTo>
                          <a:pt x="188" y="344"/>
                        </a:lnTo>
                        <a:lnTo>
                          <a:pt x="175" y="361"/>
                        </a:lnTo>
                        <a:lnTo>
                          <a:pt x="165" y="375"/>
                        </a:lnTo>
                        <a:lnTo>
                          <a:pt x="155" y="388"/>
                        </a:lnTo>
                        <a:lnTo>
                          <a:pt x="145" y="402"/>
                        </a:lnTo>
                        <a:lnTo>
                          <a:pt x="137" y="416"/>
                        </a:lnTo>
                        <a:lnTo>
                          <a:pt x="127" y="431"/>
                        </a:lnTo>
                        <a:lnTo>
                          <a:pt x="118" y="446"/>
                        </a:lnTo>
                        <a:lnTo>
                          <a:pt x="105" y="463"/>
                        </a:lnTo>
                        <a:lnTo>
                          <a:pt x="93" y="480"/>
                        </a:lnTo>
                        <a:lnTo>
                          <a:pt x="80" y="499"/>
                        </a:lnTo>
                        <a:lnTo>
                          <a:pt x="68" y="514"/>
                        </a:lnTo>
                        <a:lnTo>
                          <a:pt x="59" y="524"/>
                        </a:lnTo>
                        <a:lnTo>
                          <a:pt x="49" y="535"/>
                        </a:lnTo>
                        <a:lnTo>
                          <a:pt x="39" y="545"/>
                        </a:lnTo>
                        <a:lnTo>
                          <a:pt x="27" y="555"/>
                        </a:lnTo>
                        <a:lnTo>
                          <a:pt x="15" y="565"/>
                        </a:lnTo>
                        <a:lnTo>
                          <a:pt x="0" y="578"/>
                        </a:lnTo>
                        <a:lnTo>
                          <a:pt x="5" y="562"/>
                        </a:lnTo>
                        <a:lnTo>
                          <a:pt x="10" y="550"/>
                        </a:lnTo>
                        <a:lnTo>
                          <a:pt x="18" y="536"/>
                        </a:lnTo>
                        <a:lnTo>
                          <a:pt x="27" y="524"/>
                        </a:lnTo>
                        <a:lnTo>
                          <a:pt x="41" y="506"/>
                        </a:lnTo>
                        <a:lnTo>
                          <a:pt x="56" y="488"/>
                        </a:lnTo>
                        <a:lnTo>
                          <a:pt x="72" y="467"/>
                        </a:lnTo>
                        <a:lnTo>
                          <a:pt x="85" y="450"/>
                        </a:lnTo>
                        <a:lnTo>
                          <a:pt x="98" y="433"/>
                        </a:lnTo>
                        <a:lnTo>
                          <a:pt x="111" y="418"/>
                        </a:lnTo>
                        <a:lnTo>
                          <a:pt x="120" y="405"/>
                        </a:lnTo>
                        <a:lnTo>
                          <a:pt x="132" y="392"/>
                        </a:lnTo>
                        <a:lnTo>
                          <a:pt x="142" y="381"/>
                        </a:lnTo>
                        <a:lnTo>
                          <a:pt x="155" y="367"/>
                        </a:lnTo>
                        <a:lnTo>
                          <a:pt x="168" y="353"/>
                        </a:lnTo>
                        <a:lnTo>
                          <a:pt x="181" y="339"/>
                        </a:lnTo>
                        <a:lnTo>
                          <a:pt x="194" y="323"/>
                        </a:lnTo>
                        <a:lnTo>
                          <a:pt x="205" y="310"/>
                        </a:lnTo>
                        <a:lnTo>
                          <a:pt x="216" y="297"/>
                        </a:lnTo>
                        <a:lnTo>
                          <a:pt x="224" y="285"/>
                        </a:lnTo>
                        <a:lnTo>
                          <a:pt x="229" y="275"/>
                        </a:lnTo>
                        <a:lnTo>
                          <a:pt x="235" y="266"/>
                        </a:lnTo>
                        <a:lnTo>
                          <a:pt x="241" y="256"/>
                        </a:lnTo>
                        <a:lnTo>
                          <a:pt x="250" y="247"/>
                        </a:lnTo>
                        <a:lnTo>
                          <a:pt x="263" y="234"/>
                        </a:lnTo>
                        <a:lnTo>
                          <a:pt x="274" y="223"/>
                        </a:lnTo>
                        <a:lnTo>
                          <a:pt x="284" y="214"/>
                        </a:lnTo>
                        <a:lnTo>
                          <a:pt x="293" y="204"/>
                        </a:lnTo>
                        <a:lnTo>
                          <a:pt x="290" y="194"/>
                        </a:lnTo>
                        <a:lnTo>
                          <a:pt x="285" y="180"/>
                        </a:lnTo>
                        <a:lnTo>
                          <a:pt x="260" y="173"/>
                        </a:lnTo>
                        <a:lnTo>
                          <a:pt x="232" y="157"/>
                        </a:lnTo>
                        <a:lnTo>
                          <a:pt x="204" y="142"/>
                        </a:lnTo>
                        <a:lnTo>
                          <a:pt x="188" y="133"/>
                        </a:lnTo>
                        <a:lnTo>
                          <a:pt x="175" y="127"/>
                        </a:lnTo>
                        <a:lnTo>
                          <a:pt x="153" y="119"/>
                        </a:lnTo>
                        <a:lnTo>
                          <a:pt x="131" y="113"/>
                        </a:lnTo>
                        <a:lnTo>
                          <a:pt x="107" y="107"/>
                        </a:lnTo>
                        <a:lnTo>
                          <a:pt x="90" y="102"/>
                        </a:lnTo>
                        <a:lnTo>
                          <a:pt x="69" y="96"/>
                        </a:lnTo>
                        <a:lnTo>
                          <a:pt x="50" y="91"/>
                        </a:lnTo>
                        <a:lnTo>
                          <a:pt x="32" y="88"/>
                        </a:lnTo>
                        <a:lnTo>
                          <a:pt x="16" y="84"/>
                        </a:lnTo>
                        <a:lnTo>
                          <a:pt x="31" y="83"/>
                        </a:lnTo>
                        <a:lnTo>
                          <a:pt x="42" y="81"/>
                        </a:lnTo>
                        <a:lnTo>
                          <a:pt x="51" y="80"/>
                        </a:lnTo>
                        <a:lnTo>
                          <a:pt x="61" y="79"/>
                        </a:lnTo>
                        <a:lnTo>
                          <a:pt x="71" y="80"/>
                        </a:lnTo>
                        <a:lnTo>
                          <a:pt x="92" y="88"/>
                        </a:lnTo>
                        <a:lnTo>
                          <a:pt x="110" y="95"/>
                        </a:lnTo>
                        <a:lnTo>
                          <a:pt x="129" y="104"/>
                        </a:lnTo>
                        <a:lnTo>
                          <a:pt x="148" y="113"/>
                        </a:lnTo>
                        <a:lnTo>
                          <a:pt x="171" y="122"/>
                        </a:lnTo>
                        <a:lnTo>
                          <a:pt x="191" y="132"/>
                        </a:lnTo>
                        <a:lnTo>
                          <a:pt x="207" y="138"/>
                        </a:lnTo>
                        <a:lnTo>
                          <a:pt x="235" y="150"/>
                        </a:lnTo>
                        <a:lnTo>
                          <a:pt x="250" y="154"/>
                        </a:lnTo>
                        <a:lnTo>
                          <a:pt x="261" y="152"/>
                        </a:lnTo>
                        <a:lnTo>
                          <a:pt x="272" y="150"/>
                        </a:lnTo>
                        <a:lnTo>
                          <a:pt x="283" y="148"/>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9" name="Form 1042">
                    <a:extLst>
                      <a:ext uri="{FF2B5EF4-FFF2-40B4-BE49-F238E27FC236}">
                        <a16:creationId xmlns:a16="http://schemas.microsoft.com/office/drawing/2014/main" id="{F28A9757-F0BF-4DCD-95BE-FE34EF8221AF}"/>
                      </a:ext>
                    </a:extLst>
                  </p:cNvPr>
                  <p:cNvSpPr>
                    <a:spLocks/>
                  </p:cNvSpPr>
                  <p:nvPr/>
                </p:nvSpPr>
                <p:spPr bwMode="ltGray">
                  <a:xfrm>
                    <a:off x="5053" y="3536"/>
                    <a:ext cx="80" cy="325"/>
                  </a:xfrm>
                  <a:custGeom>
                    <a:avLst/>
                    <a:gdLst>
                      <a:gd name="T0" fmla="*/ 43 w 80"/>
                      <a:gd name="T1" fmla="*/ 0 h 325"/>
                      <a:gd name="T2" fmla="*/ 52 w 80"/>
                      <a:gd name="T3" fmla="*/ 16 h 325"/>
                      <a:gd name="T4" fmla="*/ 59 w 80"/>
                      <a:gd name="T5" fmla="*/ 26 h 325"/>
                      <a:gd name="T6" fmla="*/ 72 w 80"/>
                      <a:gd name="T7" fmla="*/ 41 h 325"/>
                      <a:gd name="T8" fmla="*/ 75 w 80"/>
                      <a:gd name="T9" fmla="*/ 55 h 325"/>
                      <a:gd name="T10" fmla="*/ 78 w 80"/>
                      <a:gd name="T11" fmla="*/ 74 h 325"/>
                      <a:gd name="T12" fmla="*/ 78 w 80"/>
                      <a:gd name="T13" fmla="*/ 96 h 325"/>
                      <a:gd name="T14" fmla="*/ 79 w 80"/>
                      <a:gd name="T15" fmla="*/ 110 h 325"/>
                      <a:gd name="T16" fmla="*/ 78 w 80"/>
                      <a:gd name="T17" fmla="*/ 126 h 325"/>
                      <a:gd name="T18" fmla="*/ 75 w 80"/>
                      <a:gd name="T19" fmla="*/ 147 h 325"/>
                      <a:gd name="T20" fmla="*/ 72 w 80"/>
                      <a:gd name="T21" fmla="*/ 164 h 325"/>
                      <a:gd name="T22" fmla="*/ 66 w 80"/>
                      <a:gd name="T23" fmla="*/ 192 h 325"/>
                      <a:gd name="T24" fmla="*/ 61 w 80"/>
                      <a:gd name="T25" fmla="*/ 206 h 325"/>
                      <a:gd name="T26" fmla="*/ 51 w 80"/>
                      <a:gd name="T27" fmla="*/ 224 h 325"/>
                      <a:gd name="T28" fmla="*/ 38 w 80"/>
                      <a:gd name="T29" fmla="*/ 244 h 325"/>
                      <a:gd name="T30" fmla="*/ 27 w 80"/>
                      <a:gd name="T31" fmla="*/ 262 h 325"/>
                      <a:gd name="T32" fmla="*/ 16 w 80"/>
                      <a:gd name="T33" fmla="*/ 280 h 325"/>
                      <a:gd name="T34" fmla="*/ 7 w 80"/>
                      <a:gd name="T35" fmla="*/ 295 h 325"/>
                      <a:gd name="T36" fmla="*/ 0 w 80"/>
                      <a:gd name="T37" fmla="*/ 324 h 325"/>
                      <a:gd name="T38" fmla="*/ 4 w 80"/>
                      <a:gd name="T39" fmla="*/ 295 h 325"/>
                      <a:gd name="T40" fmla="*/ 7 w 80"/>
                      <a:gd name="T41" fmla="*/ 274 h 325"/>
                      <a:gd name="T42" fmla="*/ 9 w 80"/>
                      <a:gd name="T43" fmla="*/ 255 h 325"/>
                      <a:gd name="T44" fmla="*/ 11 w 80"/>
                      <a:gd name="T45" fmla="*/ 235 h 325"/>
                      <a:gd name="T46" fmla="*/ 15 w 80"/>
                      <a:gd name="T47" fmla="*/ 210 h 325"/>
                      <a:gd name="T48" fmla="*/ 21 w 80"/>
                      <a:gd name="T49" fmla="*/ 192 h 325"/>
                      <a:gd name="T50" fmla="*/ 27 w 80"/>
                      <a:gd name="T51" fmla="*/ 174 h 325"/>
                      <a:gd name="T52" fmla="*/ 33 w 80"/>
                      <a:gd name="T53" fmla="*/ 157 h 325"/>
                      <a:gd name="T54" fmla="*/ 38 w 80"/>
                      <a:gd name="T55" fmla="*/ 140 h 325"/>
                      <a:gd name="T56" fmla="*/ 43 w 80"/>
                      <a:gd name="T57" fmla="*/ 122 h 325"/>
                      <a:gd name="T58" fmla="*/ 46 w 80"/>
                      <a:gd name="T59" fmla="*/ 104 h 325"/>
                      <a:gd name="T60" fmla="*/ 48 w 80"/>
                      <a:gd name="T61" fmla="*/ 89 h 325"/>
                      <a:gd name="T62" fmla="*/ 50 w 80"/>
                      <a:gd name="T63" fmla="*/ 71 h 325"/>
                      <a:gd name="T64" fmla="*/ 50 w 80"/>
                      <a:gd name="T65" fmla="*/ 51 h 325"/>
                      <a:gd name="T66" fmla="*/ 50 w 80"/>
                      <a:gd name="T67" fmla="*/ 26 h 325"/>
                      <a:gd name="T68" fmla="*/ 47 w 80"/>
                      <a:gd name="T69" fmla="*/ 15 h 325"/>
                      <a:gd name="T70" fmla="*/ 43 w 80"/>
                      <a:gd name="T71" fmla="*/ 0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325"/>
                      <a:gd name="T110" fmla="*/ 0 w 80"/>
                      <a:gd name="T111" fmla="*/ 0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325">
                        <a:moveTo>
                          <a:pt x="43" y="0"/>
                        </a:moveTo>
                        <a:lnTo>
                          <a:pt x="52" y="16"/>
                        </a:lnTo>
                        <a:lnTo>
                          <a:pt x="59" y="26"/>
                        </a:lnTo>
                        <a:lnTo>
                          <a:pt x="72" y="41"/>
                        </a:lnTo>
                        <a:lnTo>
                          <a:pt x="75" y="55"/>
                        </a:lnTo>
                        <a:lnTo>
                          <a:pt x="78" y="74"/>
                        </a:lnTo>
                        <a:lnTo>
                          <a:pt x="78" y="96"/>
                        </a:lnTo>
                        <a:lnTo>
                          <a:pt x="79" y="110"/>
                        </a:lnTo>
                        <a:lnTo>
                          <a:pt x="78" y="126"/>
                        </a:lnTo>
                        <a:lnTo>
                          <a:pt x="75" y="147"/>
                        </a:lnTo>
                        <a:lnTo>
                          <a:pt x="72" y="164"/>
                        </a:lnTo>
                        <a:lnTo>
                          <a:pt x="66" y="192"/>
                        </a:lnTo>
                        <a:lnTo>
                          <a:pt x="61" y="206"/>
                        </a:lnTo>
                        <a:lnTo>
                          <a:pt x="51" y="224"/>
                        </a:lnTo>
                        <a:lnTo>
                          <a:pt x="38" y="244"/>
                        </a:lnTo>
                        <a:lnTo>
                          <a:pt x="27" y="262"/>
                        </a:lnTo>
                        <a:lnTo>
                          <a:pt x="16" y="280"/>
                        </a:lnTo>
                        <a:lnTo>
                          <a:pt x="7" y="295"/>
                        </a:lnTo>
                        <a:lnTo>
                          <a:pt x="0" y="324"/>
                        </a:lnTo>
                        <a:lnTo>
                          <a:pt x="4" y="295"/>
                        </a:lnTo>
                        <a:lnTo>
                          <a:pt x="7" y="274"/>
                        </a:lnTo>
                        <a:lnTo>
                          <a:pt x="9" y="255"/>
                        </a:lnTo>
                        <a:lnTo>
                          <a:pt x="11" y="235"/>
                        </a:lnTo>
                        <a:lnTo>
                          <a:pt x="15" y="210"/>
                        </a:lnTo>
                        <a:lnTo>
                          <a:pt x="21" y="192"/>
                        </a:lnTo>
                        <a:lnTo>
                          <a:pt x="27" y="174"/>
                        </a:lnTo>
                        <a:lnTo>
                          <a:pt x="33" y="157"/>
                        </a:lnTo>
                        <a:lnTo>
                          <a:pt x="38" y="140"/>
                        </a:lnTo>
                        <a:lnTo>
                          <a:pt x="43" y="122"/>
                        </a:lnTo>
                        <a:lnTo>
                          <a:pt x="46" y="104"/>
                        </a:lnTo>
                        <a:lnTo>
                          <a:pt x="48" y="89"/>
                        </a:lnTo>
                        <a:lnTo>
                          <a:pt x="50" y="71"/>
                        </a:lnTo>
                        <a:lnTo>
                          <a:pt x="50" y="51"/>
                        </a:lnTo>
                        <a:lnTo>
                          <a:pt x="50" y="26"/>
                        </a:lnTo>
                        <a:lnTo>
                          <a:pt x="47" y="15"/>
                        </a:lnTo>
                        <a:lnTo>
                          <a:pt x="43" y="0"/>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0" name="Form 1043">
                    <a:extLst>
                      <a:ext uri="{FF2B5EF4-FFF2-40B4-BE49-F238E27FC236}">
                        <a16:creationId xmlns:a16="http://schemas.microsoft.com/office/drawing/2014/main" id="{BC760DB1-0770-4842-A475-ACBA02FEAD17}"/>
                      </a:ext>
                    </a:extLst>
                  </p:cNvPr>
                  <p:cNvSpPr>
                    <a:spLocks/>
                  </p:cNvSpPr>
                  <p:nvPr/>
                </p:nvSpPr>
                <p:spPr bwMode="ltGray">
                  <a:xfrm>
                    <a:off x="4669" y="3357"/>
                    <a:ext cx="352" cy="83"/>
                  </a:xfrm>
                  <a:custGeom>
                    <a:avLst/>
                    <a:gdLst>
                      <a:gd name="T0" fmla="*/ 351 w 352"/>
                      <a:gd name="T1" fmla="*/ 82 h 83"/>
                      <a:gd name="T2" fmla="*/ 345 w 352"/>
                      <a:gd name="T3" fmla="*/ 68 h 83"/>
                      <a:gd name="T4" fmla="*/ 337 w 352"/>
                      <a:gd name="T5" fmla="*/ 55 h 83"/>
                      <a:gd name="T6" fmla="*/ 331 w 352"/>
                      <a:gd name="T7" fmla="*/ 53 h 83"/>
                      <a:gd name="T8" fmla="*/ 317 w 352"/>
                      <a:gd name="T9" fmla="*/ 49 h 83"/>
                      <a:gd name="T10" fmla="*/ 303 w 352"/>
                      <a:gd name="T11" fmla="*/ 46 h 83"/>
                      <a:gd name="T12" fmla="*/ 290 w 352"/>
                      <a:gd name="T13" fmla="*/ 49 h 83"/>
                      <a:gd name="T14" fmla="*/ 274 w 352"/>
                      <a:gd name="T15" fmla="*/ 51 h 83"/>
                      <a:gd name="T16" fmla="*/ 255 w 352"/>
                      <a:gd name="T17" fmla="*/ 45 h 83"/>
                      <a:gd name="T18" fmla="*/ 231 w 352"/>
                      <a:gd name="T19" fmla="*/ 38 h 83"/>
                      <a:gd name="T20" fmla="*/ 208 w 352"/>
                      <a:gd name="T21" fmla="*/ 31 h 83"/>
                      <a:gd name="T22" fmla="*/ 192 w 352"/>
                      <a:gd name="T23" fmla="*/ 27 h 83"/>
                      <a:gd name="T24" fmla="*/ 166 w 352"/>
                      <a:gd name="T25" fmla="*/ 21 h 83"/>
                      <a:gd name="T26" fmla="*/ 140 w 352"/>
                      <a:gd name="T27" fmla="*/ 14 h 83"/>
                      <a:gd name="T28" fmla="*/ 114 w 352"/>
                      <a:gd name="T29" fmla="*/ 8 h 83"/>
                      <a:gd name="T30" fmla="*/ 88 w 352"/>
                      <a:gd name="T31" fmla="*/ 3 h 83"/>
                      <a:gd name="T32" fmla="*/ 59 w 352"/>
                      <a:gd name="T33" fmla="*/ 1 h 83"/>
                      <a:gd name="T34" fmla="*/ 33 w 352"/>
                      <a:gd name="T35" fmla="*/ 0 h 83"/>
                      <a:gd name="T36" fmla="*/ 26 w 352"/>
                      <a:gd name="T37" fmla="*/ 2 h 83"/>
                      <a:gd name="T38" fmla="*/ 16 w 352"/>
                      <a:gd name="T39" fmla="*/ 7 h 83"/>
                      <a:gd name="T40" fmla="*/ 7 w 352"/>
                      <a:gd name="T41" fmla="*/ 13 h 83"/>
                      <a:gd name="T42" fmla="*/ 0 w 352"/>
                      <a:gd name="T43" fmla="*/ 18 h 83"/>
                      <a:gd name="T44" fmla="*/ 12 w 352"/>
                      <a:gd name="T45" fmla="*/ 19 h 83"/>
                      <a:gd name="T46" fmla="*/ 26 w 352"/>
                      <a:gd name="T47" fmla="*/ 20 h 83"/>
                      <a:gd name="T48" fmla="*/ 39 w 352"/>
                      <a:gd name="T49" fmla="*/ 21 h 83"/>
                      <a:gd name="T50" fmla="*/ 49 w 352"/>
                      <a:gd name="T51" fmla="*/ 20 h 83"/>
                      <a:gd name="T52" fmla="*/ 62 w 352"/>
                      <a:gd name="T53" fmla="*/ 19 h 83"/>
                      <a:gd name="T54" fmla="*/ 81 w 352"/>
                      <a:gd name="T55" fmla="*/ 18 h 83"/>
                      <a:gd name="T56" fmla="*/ 106 w 352"/>
                      <a:gd name="T57" fmla="*/ 19 h 83"/>
                      <a:gd name="T58" fmla="*/ 128 w 352"/>
                      <a:gd name="T59" fmla="*/ 21 h 83"/>
                      <a:gd name="T60" fmla="*/ 148 w 352"/>
                      <a:gd name="T61" fmla="*/ 24 h 83"/>
                      <a:gd name="T62" fmla="*/ 168 w 352"/>
                      <a:gd name="T63" fmla="*/ 27 h 83"/>
                      <a:gd name="T64" fmla="*/ 189 w 352"/>
                      <a:gd name="T65" fmla="*/ 28 h 83"/>
                      <a:gd name="T66" fmla="*/ 206 w 352"/>
                      <a:gd name="T67" fmla="*/ 33 h 83"/>
                      <a:gd name="T68" fmla="*/ 224 w 352"/>
                      <a:gd name="T69" fmla="*/ 39 h 83"/>
                      <a:gd name="T70" fmla="*/ 240 w 352"/>
                      <a:gd name="T71" fmla="*/ 46 h 83"/>
                      <a:gd name="T72" fmla="*/ 259 w 352"/>
                      <a:gd name="T73" fmla="*/ 53 h 83"/>
                      <a:gd name="T74" fmla="*/ 267 w 352"/>
                      <a:gd name="T75" fmla="*/ 54 h 83"/>
                      <a:gd name="T76" fmla="*/ 276 w 352"/>
                      <a:gd name="T77" fmla="*/ 53 h 83"/>
                      <a:gd name="T78" fmla="*/ 289 w 352"/>
                      <a:gd name="T79" fmla="*/ 58 h 83"/>
                      <a:gd name="T80" fmla="*/ 303 w 352"/>
                      <a:gd name="T81" fmla="*/ 63 h 83"/>
                      <a:gd name="T82" fmla="*/ 316 w 352"/>
                      <a:gd name="T83" fmla="*/ 68 h 83"/>
                      <a:gd name="T84" fmla="*/ 334 w 352"/>
                      <a:gd name="T85" fmla="*/ 75 h 83"/>
                      <a:gd name="T86" fmla="*/ 345 w 352"/>
                      <a:gd name="T87" fmla="*/ 79 h 83"/>
                      <a:gd name="T88" fmla="*/ 351 w 352"/>
                      <a:gd name="T89" fmla="*/ 82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2"/>
                      <a:gd name="T136" fmla="*/ 0 h 83"/>
                      <a:gd name="T137" fmla="*/ 0 w 352"/>
                      <a:gd name="T138" fmla="*/ 0 h 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2" h="83">
                        <a:moveTo>
                          <a:pt x="351" y="82"/>
                        </a:moveTo>
                        <a:lnTo>
                          <a:pt x="345" y="68"/>
                        </a:lnTo>
                        <a:lnTo>
                          <a:pt x="337" y="55"/>
                        </a:lnTo>
                        <a:lnTo>
                          <a:pt x="331" y="53"/>
                        </a:lnTo>
                        <a:lnTo>
                          <a:pt x="317" y="49"/>
                        </a:lnTo>
                        <a:lnTo>
                          <a:pt x="303" y="46"/>
                        </a:lnTo>
                        <a:lnTo>
                          <a:pt x="290" y="49"/>
                        </a:lnTo>
                        <a:lnTo>
                          <a:pt x="274" y="51"/>
                        </a:lnTo>
                        <a:lnTo>
                          <a:pt x="255" y="45"/>
                        </a:lnTo>
                        <a:lnTo>
                          <a:pt x="231" y="38"/>
                        </a:lnTo>
                        <a:lnTo>
                          <a:pt x="208" y="31"/>
                        </a:lnTo>
                        <a:lnTo>
                          <a:pt x="192" y="27"/>
                        </a:lnTo>
                        <a:lnTo>
                          <a:pt x="166" y="21"/>
                        </a:lnTo>
                        <a:lnTo>
                          <a:pt x="140" y="14"/>
                        </a:lnTo>
                        <a:lnTo>
                          <a:pt x="114" y="8"/>
                        </a:lnTo>
                        <a:lnTo>
                          <a:pt x="88" y="3"/>
                        </a:lnTo>
                        <a:lnTo>
                          <a:pt x="59" y="1"/>
                        </a:lnTo>
                        <a:lnTo>
                          <a:pt x="33" y="0"/>
                        </a:lnTo>
                        <a:lnTo>
                          <a:pt x="26" y="2"/>
                        </a:lnTo>
                        <a:lnTo>
                          <a:pt x="16" y="7"/>
                        </a:lnTo>
                        <a:lnTo>
                          <a:pt x="7" y="13"/>
                        </a:lnTo>
                        <a:lnTo>
                          <a:pt x="0" y="18"/>
                        </a:lnTo>
                        <a:lnTo>
                          <a:pt x="12" y="19"/>
                        </a:lnTo>
                        <a:lnTo>
                          <a:pt x="26" y="20"/>
                        </a:lnTo>
                        <a:lnTo>
                          <a:pt x="39" y="21"/>
                        </a:lnTo>
                        <a:lnTo>
                          <a:pt x="49" y="20"/>
                        </a:lnTo>
                        <a:lnTo>
                          <a:pt x="62" y="19"/>
                        </a:lnTo>
                        <a:lnTo>
                          <a:pt x="81" y="18"/>
                        </a:lnTo>
                        <a:lnTo>
                          <a:pt x="106" y="19"/>
                        </a:lnTo>
                        <a:lnTo>
                          <a:pt x="128" y="21"/>
                        </a:lnTo>
                        <a:lnTo>
                          <a:pt x="148" y="24"/>
                        </a:lnTo>
                        <a:lnTo>
                          <a:pt x="168" y="27"/>
                        </a:lnTo>
                        <a:lnTo>
                          <a:pt x="189" y="28"/>
                        </a:lnTo>
                        <a:lnTo>
                          <a:pt x="206" y="33"/>
                        </a:lnTo>
                        <a:lnTo>
                          <a:pt x="224" y="39"/>
                        </a:lnTo>
                        <a:lnTo>
                          <a:pt x="240" y="46"/>
                        </a:lnTo>
                        <a:lnTo>
                          <a:pt x="259" y="53"/>
                        </a:lnTo>
                        <a:lnTo>
                          <a:pt x="267" y="54"/>
                        </a:lnTo>
                        <a:lnTo>
                          <a:pt x="276" y="53"/>
                        </a:lnTo>
                        <a:lnTo>
                          <a:pt x="289" y="58"/>
                        </a:lnTo>
                        <a:lnTo>
                          <a:pt x="303" y="63"/>
                        </a:lnTo>
                        <a:lnTo>
                          <a:pt x="316" y="68"/>
                        </a:lnTo>
                        <a:lnTo>
                          <a:pt x="334" y="75"/>
                        </a:lnTo>
                        <a:lnTo>
                          <a:pt x="345" y="79"/>
                        </a:lnTo>
                        <a:lnTo>
                          <a:pt x="351" y="82"/>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1" name="Form 1044">
                    <a:extLst>
                      <a:ext uri="{FF2B5EF4-FFF2-40B4-BE49-F238E27FC236}">
                        <a16:creationId xmlns:a16="http://schemas.microsoft.com/office/drawing/2014/main" id="{10097372-82A2-4431-95CD-02E216CC4A8D}"/>
                      </a:ext>
                    </a:extLst>
                  </p:cNvPr>
                  <p:cNvSpPr>
                    <a:spLocks/>
                  </p:cNvSpPr>
                  <p:nvPr/>
                </p:nvSpPr>
                <p:spPr bwMode="ltGray">
                  <a:xfrm>
                    <a:off x="4653" y="3406"/>
                    <a:ext cx="365" cy="35"/>
                  </a:xfrm>
                  <a:custGeom>
                    <a:avLst/>
                    <a:gdLst>
                      <a:gd name="T0" fmla="*/ 364 w 365"/>
                      <a:gd name="T1" fmla="*/ 34 h 35"/>
                      <a:gd name="T2" fmla="*/ 355 w 365"/>
                      <a:gd name="T3" fmla="*/ 31 h 35"/>
                      <a:gd name="T4" fmla="*/ 345 w 365"/>
                      <a:gd name="T5" fmla="*/ 27 h 35"/>
                      <a:gd name="T6" fmla="*/ 333 w 365"/>
                      <a:gd name="T7" fmla="*/ 24 h 35"/>
                      <a:gd name="T8" fmla="*/ 323 w 365"/>
                      <a:gd name="T9" fmla="*/ 21 h 35"/>
                      <a:gd name="T10" fmla="*/ 309 w 365"/>
                      <a:gd name="T11" fmla="*/ 17 h 35"/>
                      <a:gd name="T12" fmla="*/ 293 w 365"/>
                      <a:gd name="T13" fmla="*/ 11 h 35"/>
                      <a:gd name="T14" fmla="*/ 279 w 365"/>
                      <a:gd name="T15" fmla="*/ 5 h 35"/>
                      <a:gd name="T16" fmla="*/ 265 w 365"/>
                      <a:gd name="T17" fmla="*/ 5 h 35"/>
                      <a:gd name="T18" fmla="*/ 250 w 365"/>
                      <a:gd name="T19" fmla="*/ 7 h 35"/>
                      <a:gd name="T20" fmla="*/ 229 w 365"/>
                      <a:gd name="T21" fmla="*/ 9 h 35"/>
                      <a:gd name="T22" fmla="*/ 220 w 365"/>
                      <a:gd name="T23" fmla="*/ 9 h 35"/>
                      <a:gd name="T24" fmla="*/ 193 w 365"/>
                      <a:gd name="T25" fmla="*/ 6 h 35"/>
                      <a:gd name="T26" fmla="*/ 163 w 365"/>
                      <a:gd name="T27" fmla="*/ 3 h 35"/>
                      <a:gd name="T28" fmla="*/ 143 w 365"/>
                      <a:gd name="T29" fmla="*/ 1 h 35"/>
                      <a:gd name="T30" fmla="*/ 118 w 365"/>
                      <a:gd name="T31" fmla="*/ 0 h 35"/>
                      <a:gd name="T32" fmla="*/ 91 w 365"/>
                      <a:gd name="T33" fmla="*/ 1 h 35"/>
                      <a:gd name="T34" fmla="*/ 76 w 365"/>
                      <a:gd name="T35" fmla="*/ 3 h 35"/>
                      <a:gd name="T36" fmla="*/ 56 w 365"/>
                      <a:gd name="T37" fmla="*/ 4 h 35"/>
                      <a:gd name="T38" fmla="*/ 39 w 365"/>
                      <a:gd name="T39" fmla="*/ 6 h 35"/>
                      <a:gd name="T40" fmla="*/ 20 w 365"/>
                      <a:gd name="T41" fmla="*/ 8 h 35"/>
                      <a:gd name="T42" fmla="*/ 18 w 365"/>
                      <a:gd name="T43" fmla="*/ 15 h 35"/>
                      <a:gd name="T44" fmla="*/ 14 w 365"/>
                      <a:gd name="T45" fmla="*/ 20 h 35"/>
                      <a:gd name="T46" fmla="*/ 9 w 365"/>
                      <a:gd name="T47" fmla="*/ 26 h 35"/>
                      <a:gd name="T48" fmla="*/ 0 w 365"/>
                      <a:gd name="T49" fmla="*/ 30 h 35"/>
                      <a:gd name="T50" fmla="*/ 15 w 365"/>
                      <a:gd name="T51" fmla="*/ 27 h 35"/>
                      <a:gd name="T52" fmla="*/ 32 w 365"/>
                      <a:gd name="T53" fmla="*/ 25 h 35"/>
                      <a:gd name="T54" fmla="*/ 46 w 365"/>
                      <a:gd name="T55" fmla="*/ 22 h 35"/>
                      <a:gd name="T56" fmla="*/ 62 w 365"/>
                      <a:gd name="T57" fmla="*/ 20 h 35"/>
                      <a:gd name="T58" fmla="*/ 78 w 365"/>
                      <a:gd name="T59" fmla="*/ 18 h 35"/>
                      <a:gd name="T60" fmla="*/ 104 w 365"/>
                      <a:gd name="T61" fmla="*/ 17 h 35"/>
                      <a:gd name="T62" fmla="*/ 133 w 365"/>
                      <a:gd name="T63" fmla="*/ 15 h 35"/>
                      <a:gd name="T64" fmla="*/ 164 w 365"/>
                      <a:gd name="T65" fmla="*/ 14 h 35"/>
                      <a:gd name="T66" fmla="*/ 196 w 365"/>
                      <a:gd name="T67" fmla="*/ 12 h 35"/>
                      <a:gd name="T68" fmla="*/ 225 w 365"/>
                      <a:gd name="T69" fmla="*/ 11 h 35"/>
                      <a:gd name="T70" fmla="*/ 250 w 365"/>
                      <a:gd name="T71" fmla="*/ 13 h 35"/>
                      <a:gd name="T72" fmla="*/ 268 w 365"/>
                      <a:gd name="T73" fmla="*/ 17 h 35"/>
                      <a:gd name="T74" fmla="*/ 287 w 365"/>
                      <a:gd name="T75" fmla="*/ 21 h 35"/>
                      <a:gd name="T76" fmla="*/ 307 w 365"/>
                      <a:gd name="T77" fmla="*/ 25 h 35"/>
                      <a:gd name="T78" fmla="*/ 329 w 365"/>
                      <a:gd name="T79" fmla="*/ 30 h 35"/>
                      <a:gd name="T80" fmla="*/ 346 w 365"/>
                      <a:gd name="T81" fmla="*/ 32 h 35"/>
                      <a:gd name="T82" fmla="*/ 364 w 365"/>
                      <a:gd name="T83" fmla="*/ 34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5"/>
                      <a:gd name="T127" fmla="*/ 0 h 35"/>
                      <a:gd name="T128" fmla="*/ 0 w 365"/>
                      <a:gd name="T129" fmla="*/ 0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5" h="35">
                        <a:moveTo>
                          <a:pt x="364" y="34"/>
                        </a:moveTo>
                        <a:lnTo>
                          <a:pt x="355" y="31"/>
                        </a:lnTo>
                        <a:lnTo>
                          <a:pt x="345" y="27"/>
                        </a:lnTo>
                        <a:lnTo>
                          <a:pt x="333" y="24"/>
                        </a:lnTo>
                        <a:lnTo>
                          <a:pt x="323" y="21"/>
                        </a:lnTo>
                        <a:lnTo>
                          <a:pt x="309" y="17"/>
                        </a:lnTo>
                        <a:lnTo>
                          <a:pt x="293" y="11"/>
                        </a:lnTo>
                        <a:lnTo>
                          <a:pt x="279" y="5"/>
                        </a:lnTo>
                        <a:lnTo>
                          <a:pt x="265" y="5"/>
                        </a:lnTo>
                        <a:lnTo>
                          <a:pt x="250" y="7"/>
                        </a:lnTo>
                        <a:lnTo>
                          <a:pt x="229" y="9"/>
                        </a:lnTo>
                        <a:lnTo>
                          <a:pt x="220" y="9"/>
                        </a:lnTo>
                        <a:lnTo>
                          <a:pt x="193" y="6"/>
                        </a:lnTo>
                        <a:lnTo>
                          <a:pt x="163" y="3"/>
                        </a:lnTo>
                        <a:lnTo>
                          <a:pt x="143" y="1"/>
                        </a:lnTo>
                        <a:lnTo>
                          <a:pt x="118" y="0"/>
                        </a:lnTo>
                        <a:lnTo>
                          <a:pt x="91" y="1"/>
                        </a:lnTo>
                        <a:lnTo>
                          <a:pt x="76" y="3"/>
                        </a:lnTo>
                        <a:lnTo>
                          <a:pt x="56" y="4"/>
                        </a:lnTo>
                        <a:lnTo>
                          <a:pt x="39" y="6"/>
                        </a:lnTo>
                        <a:lnTo>
                          <a:pt x="20" y="8"/>
                        </a:lnTo>
                        <a:lnTo>
                          <a:pt x="18" y="15"/>
                        </a:lnTo>
                        <a:lnTo>
                          <a:pt x="14" y="20"/>
                        </a:lnTo>
                        <a:lnTo>
                          <a:pt x="9" y="26"/>
                        </a:lnTo>
                        <a:lnTo>
                          <a:pt x="0" y="30"/>
                        </a:lnTo>
                        <a:lnTo>
                          <a:pt x="15" y="27"/>
                        </a:lnTo>
                        <a:lnTo>
                          <a:pt x="32" y="25"/>
                        </a:lnTo>
                        <a:lnTo>
                          <a:pt x="46" y="22"/>
                        </a:lnTo>
                        <a:lnTo>
                          <a:pt x="62" y="20"/>
                        </a:lnTo>
                        <a:lnTo>
                          <a:pt x="78" y="18"/>
                        </a:lnTo>
                        <a:lnTo>
                          <a:pt x="104" y="17"/>
                        </a:lnTo>
                        <a:lnTo>
                          <a:pt x="133" y="15"/>
                        </a:lnTo>
                        <a:lnTo>
                          <a:pt x="164" y="14"/>
                        </a:lnTo>
                        <a:lnTo>
                          <a:pt x="196" y="12"/>
                        </a:lnTo>
                        <a:lnTo>
                          <a:pt x="225" y="11"/>
                        </a:lnTo>
                        <a:lnTo>
                          <a:pt x="250" y="13"/>
                        </a:lnTo>
                        <a:lnTo>
                          <a:pt x="268" y="17"/>
                        </a:lnTo>
                        <a:lnTo>
                          <a:pt x="287" y="21"/>
                        </a:lnTo>
                        <a:lnTo>
                          <a:pt x="307" y="25"/>
                        </a:lnTo>
                        <a:lnTo>
                          <a:pt x="329" y="30"/>
                        </a:lnTo>
                        <a:lnTo>
                          <a:pt x="346" y="32"/>
                        </a:lnTo>
                        <a:lnTo>
                          <a:pt x="364" y="34"/>
                        </a:lnTo>
                      </a:path>
                    </a:pathLst>
                  </a:custGeom>
                  <a:solidFill>
                    <a:srgbClr val="037C0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grpSp>
        <p:sp>
          <p:nvSpPr>
            <p:cNvPr id="2059" name="Form 1048">
              <a:extLst>
                <a:ext uri="{FF2B5EF4-FFF2-40B4-BE49-F238E27FC236}">
                  <a16:creationId xmlns:a16="http://schemas.microsoft.com/office/drawing/2014/main" id="{0CE9785D-67E4-42E5-9985-8A51B3172488}"/>
                </a:ext>
              </a:extLst>
            </p:cNvPr>
            <p:cNvSpPr>
              <a:spLocks/>
            </p:cNvSpPr>
            <p:nvPr/>
          </p:nvSpPr>
          <p:spPr bwMode="ltGray">
            <a:xfrm>
              <a:off x="1" y="4174"/>
              <a:ext cx="5753" cy="138"/>
            </a:xfrm>
            <a:custGeom>
              <a:avLst/>
              <a:gdLst>
                <a:gd name="T0" fmla="*/ 0 w 43200"/>
                <a:gd name="T1" fmla="*/ 138 h 21918"/>
                <a:gd name="T2" fmla="*/ 5753 w 43200"/>
                <a:gd name="T3" fmla="*/ 138 h 21918"/>
                <a:gd name="T4" fmla="*/ 2877 w 43200"/>
                <a:gd name="T5" fmla="*/ 136 h 21918"/>
                <a:gd name="T6" fmla="*/ 0 60000 65536"/>
                <a:gd name="T7" fmla="*/ 0 60000 65536"/>
                <a:gd name="T8" fmla="*/ 0 60000 65536"/>
                <a:gd name="T9" fmla="*/ 0 w 43200"/>
                <a:gd name="T10" fmla="*/ 0 h 21918"/>
                <a:gd name="T11" fmla="*/ 0 w 43200"/>
                <a:gd name="T12" fmla="*/ 0 h 21918"/>
              </a:gdLst>
              <a:ahLst/>
              <a:cxnLst>
                <a:cxn ang="T6">
                  <a:pos x="T0" y="T1"/>
                </a:cxn>
                <a:cxn ang="T7">
                  <a:pos x="T2" y="T3"/>
                </a:cxn>
                <a:cxn ang="T8">
                  <a:pos x="T4" y="T5"/>
                </a:cxn>
              </a:cxnLst>
              <a:rect l="T9" t="T10" r="T11" b="T12"/>
              <a:pathLst>
                <a:path w="43200" h="21918" fill="none" extrusionOk="0">
                  <a:moveTo>
                    <a:pt x="2" y="21917"/>
                  </a:moveTo>
                  <a:cubicBezTo>
                    <a:pt x="0" y="21812"/>
                    <a:pt x="0" y="21706"/>
                    <a:pt x="0" y="21600"/>
                  </a:cubicBezTo>
                  <a:cubicBezTo>
                    <a:pt x="0" y="9670"/>
                    <a:pt x="9670" y="0"/>
                    <a:pt x="21600" y="0"/>
                  </a:cubicBezTo>
                  <a:cubicBezTo>
                    <a:pt x="33529" y="0"/>
                    <a:pt x="43200" y="9670"/>
                    <a:pt x="43200" y="21600"/>
                  </a:cubicBezTo>
                  <a:cubicBezTo>
                    <a:pt x="43200" y="21706"/>
                    <a:pt x="43199" y="21812"/>
                    <a:pt x="43197" y="21917"/>
                  </a:cubicBezTo>
                </a:path>
                <a:path w="43200" h="21918" stroke="0" extrusionOk="0">
                  <a:moveTo>
                    <a:pt x="2" y="21917"/>
                  </a:moveTo>
                  <a:cubicBezTo>
                    <a:pt x="0" y="21812"/>
                    <a:pt x="0" y="21706"/>
                    <a:pt x="0" y="21600"/>
                  </a:cubicBezTo>
                  <a:cubicBezTo>
                    <a:pt x="0" y="9670"/>
                    <a:pt x="9670" y="0"/>
                    <a:pt x="21600" y="0"/>
                  </a:cubicBezTo>
                  <a:cubicBezTo>
                    <a:pt x="33529" y="0"/>
                    <a:pt x="43200" y="9670"/>
                    <a:pt x="43200" y="21600"/>
                  </a:cubicBezTo>
                  <a:cubicBezTo>
                    <a:pt x="43200" y="21706"/>
                    <a:pt x="43199" y="21812"/>
                    <a:pt x="43197" y="21917"/>
                  </a:cubicBezTo>
                  <a:lnTo>
                    <a:pt x="21600" y="21600"/>
                  </a:lnTo>
                  <a:close/>
                </a:path>
              </a:pathLst>
            </a:custGeom>
            <a:gradFill rotWithShape="0">
              <a:gsLst>
                <a:gs pos="0">
                  <a:srgbClr val="731D06"/>
                </a:gs>
                <a:gs pos="100000">
                  <a:srgbClr val="50140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0" name="Gerade Verbindung 1049">
              <a:extLst>
                <a:ext uri="{FF2B5EF4-FFF2-40B4-BE49-F238E27FC236}">
                  <a16:creationId xmlns:a16="http://schemas.microsoft.com/office/drawing/2014/main" id="{EEB6FD4C-2697-4B80-9562-B4C485ACD502}"/>
                </a:ext>
              </a:extLst>
            </p:cNvPr>
            <p:cNvSpPr>
              <a:spLocks noChangeShapeType="1"/>
            </p:cNvSpPr>
            <p:nvPr/>
          </p:nvSpPr>
          <p:spPr bwMode="ltGray">
            <a:xfrm>
              <a:off x="0" y="4312"/>
              <a:ext cx="5752" cy="0"/>
            </a:xfrm>
            <a:prstGeom prst="line">
              <a:avLst/>
            </a:prstGeom>
            <a:noFill/>
            <a:ln w="50800" algn="ctr">
              <a:solidFill>
                <a:srgbClr val="3C0023"/>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51" name="Ellipse 1050">
              <a:extLst>
                <a:ext uri="{FF2B5EF4-FFF2-40B4-BE49-F238E27FC236}">
                  <a16:creationId xmlns:a16="http://schemas.microsoft.com/office/drawing/2014/main" id="{53F44E5C-5F01-455C-BF79-765AFD8546F0}"/>
                </a:ext>
              </a:extLst>
            </p:cNvPr>
            <p:cNvSpPr>
              <a:spLocks noChangeArrowheads="1"/>
            </p:cNvSpPr>
            <p:nvPr/>
          </p:nvSpPr>
          <p:spPr bwMode="ltGray">
            <a:xfrm>
              <a:off x="2631" y="3555"/>
              <a:ext cx="498" cy="438"/>
            </a:xfrm>
            <a:prstGeom prst="ellipse">
              <a:avLst/>
            </a:prstGeom>
            <a:gradFill rotWithShape="0">
              <a:gsLst>
                <a:gs pos="0">
                  <a:schemeClr val="hlink"/>
                </a:gs>
                <a:gs pos="100000">
                  <a:srgbClr val="FFB77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2" name="Form 1051">
              <a:extLst>
                <a:ext uri="{FF2B5EF4-FFF2-40B4-BE49-F238E27FC236}">
                  <a16:creationId xmlns:a16="http://schemas.microsoft.com/office/drawing/2014/main" id="{4E753827-292C-467A-B17C-6B066A109231}"/>
                </a:ext>
              </a:extLst>
            </p:cNvPr>
            <p:cNvSpPr>
              <a:spLocks/>
            </p:cNvSpPr>
            <p:nvPr/>
          </p:nvSpPr>
          <p:spPr bwMode="ltGray">
            <a:xfrm>
              <a:off x="2581" y="3900"/>
              <a:ext cx="575" cy="256"/>
            </a:xfrm>
            <a:custGeom>
              <a:avLst/>
              <a:gdLst>
                <a:gd name="T0" fmla="*/ 520 w 575"/>
                <a:gd name="T1" fmla="*/ 0 h 256"/>
                <a:gd name="T2" fmla="*/ 491 w 575"/>
                <a:gd name="T3" fmla="*/ 22 h 256"/>
                <a:gd name="T4" fmla="*/ 520 w 575"/>
                <a:gd name="T5" fmla="*/ 35 h 256"/>
                <a:gd name="T6" fmla="*/ 513 w 575"/>
                <a:gd name="T7" fmla="*/ 65 h 256"/>
                <a:gd name="T8" fmla="*/ 477 w 575"/>
                <a:gd name="T9" fmla="*/ 78 h 256"/>
                <a:gd name="T10" fmla="*/ 527 w 575"/>
                <a:gd name="T11" fmla="*/ 91 h 256"/>
                <a:gd name="T12" fmla="*/ 574 w 575"/>
                <a:gd name="T13" fmla="*/ 104 h 256"/>
                <a:gd name="T14" fmla="*/ 527 w 575"/>
                <a:gd name="T15" fmla="*/ 117 h 256"/>
                <a:gd name="T16" fmla="*/ 477 w 575"/>
                <a:gd name="T17" fmla="*/ 112 h 256"/>
                <a:gd name="T18" fmla="*/ 498 w 575"/>
                <a:gd name="T19" fmla="*/ 147 h 256"/>
                <a:gd name="T20" fmla="*/ 542 w 575"/>
                <a:gd name="T21" fmla="*/ 151 h 256"/>
                <a:gd name="T22" fmla="*/ 498 w 575"/>
                <a:gd name="T23" fmla="*/ 169 h 256"/>
                <a:gd name="T24" fmla="*/ 444 w 575"/>
                <a:gd name="T25" fmla="*/ 169 h 256"/>
                <a:gd name="T26" fmla="*/ 466 w 575"/>
                <a:gd name="T27" fmla="*/ 194 h 256"/>
                <a:gd name="T28" fmla="*/ 448 w 575"/>
                <a:gd name="T29" fmla="*/ 212 h 256"/>
                <a:gd name="T30" fmla="*/ 412 w 575"/>
                <a:gd name="T31" fmla="*/ 225 h 256"/>
                <a:gd name="T32" fmla="*/ 386 w 575"/>
                <a:gd name="T33" fmla="*/ 238 h 256"/>
                <a:gd name="T34" fmla="*/ 343 w 575"/>
                <a:gd name="T35" fmla="*/ 238 h 256"/>
                <a:gd name="T36" fmla="*/ 318 w 575"/>
                <a:gd name="T37" fmla="*/ 255 h 256"/>
                <a:gd name="T38" fmla="*/ 253 w 575"/>
                <a:gd name="T39" fmla="*/ 255 h 256"/>
                <a:gd name="T40" fmla="*/ 227 w 575"/>
                <a:gd name="T41" fmla="*/ 255 h 256"/>
                <a:gd name="T42" fmla="*/ 238 w 575"/>
                <a:gd name="T43" fmla="*/ 242 h 256"/>
                <a:gd name="T44" fmla="*/ 181 w 575"/>
                <a:gd name="T45" fmla="*/ 238 h 256"/>
                <a:gd name="T46" fmla="*/ 206 w 575"/>
                <a:gd name="T47" fmla="*/ 233 h 256"/>
                <a:gd name="T48" fmla="*/ 245 w 575"/>
                <a:gd name="T49" fmla="*/ 220 h 256"/>
                <a:gd name="T50" fmla="*/ 191 w 575"/>
                <a:gd name="T51" fmla="*/ 216 h 256"/>
                <a:gd name="T52" fmla="*/ 137 w 575"/>
                <a:gd name="T53" fmla="*/ 212 h 256"/>
                <a:gd name="T54" fmla="*/ 108 w 575"/>
                <a:gd name="T55" fmla="*/ 194 h 256"/>
                <a:gd name="T56" fmla="*/ 162 w 575"/>
                <a:gd name="T57" fmla="*/ 194 h 256"/>
                <a:gd name="T58" fmla="*/ 137 w 575"/>
                <a:gd name="T59" fmla="*/ 182 h 256"/>
                <a:gd name="T60" fmla="*/ 83 w 575"/>
                <a:gd name="T61" fmla="*/ 182 h 256"/>
                <a:gd name="T62" fmla="*/ 25 w 575"/>
                <a:gd name="T63" fmla="*/ 177 h 256"/>
                <a:gd name="T64" fmla="*/ 51 w 575"/>
                <a:gd name="T65" fmla="*/ 173 h 256"/>
                <a:gd name="T66" fmla="*/ 108 w 575"/>
                <a:gd name="T67" fmla="*/ 173 h 256"/>
                <a:gd name="T68" fmla="*/ 123 w 575"/>
                <a:gd name="T69" fmla="*/ 151 h 256"/>
                <a:gd name="T70" fmla="*/ 65 w 575"/>
                <a:gd name="T71" fmla="*/ 147 h 256"/>
                <a:gd name="T72" fmla="*/ 18 w 575"/>
                <a:gd name="T73" fmla="*/ 147 h 256"/>
                <a:gd name="T74" fmla="*/ 43 w 575"/>
                <a:gd name="T75" fmla="*/ 134 h 256"/>
                <a:gd name="T76" fmla="*/ 101 w 575"/>
                <a:gd name="T77" fmla="*/ 134 h 256"/>
                <a:gd name="T78" fmla="*/ 83 w 575"/>
                <a:gd name="T79" fmla="*/ 121 h 256"/>
                <a:gd name="T80" fmla="*/ 32 w 575"/>
                <a:gd name="T81" fmla="*/ 112 h 256"/>
                <a:gd name="T82" fmla="*/ 69 w 575"/>
                <a:gd name="T83" fmla="*/ 95 h 256"/>
                <a:gd name="T84" fmla="*/ 116 w 575"/>
                <a:gd name="T85" fmla="*/ 95 h 256"/>
                <a:gd name="T86" fmla="*/ 108 w 575"/>
                <a:gd name="T87" fmla="*/ 78 h 256"/>
                <a:gd name="T88" fmla="*/ 54 w 575"/>
                <a:gd name="T89" fmla="*/ 78 h 256"/>
                <a:gd name="T90" fmla="*/ 79 w 575"/>
                <a:gd name="T91" fmla="*/ 69 h 256"/>
                <a:gd name="T92" fmla="*/ 65 w 575"/>
                <a:gd name="T93" fmla="*/ 52 h 256"/>
                <a:gd name="T94" fmla="*/ 22 w 575"/>
                <a:gd name="T95" fmla="*/ 52 h 256"/>
                <a:gd name="T96" fmla="*/ 22 w 575"/>
                <a:gd name="T97" fmla="*/ 30 h 256"/>
                <a:gd name="T98" fmla="*/ 76 w 575"/>
                <a:gd name="T99" fmla="*/ 30 h 256"/>
                <a:gd name="T100" fmla="*/ 54 w 575"/>
                <a:gd name="T101" fmla="*/ 17 h 2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5"/>
                <a:gd name="T154" fmla="*/ 0 h 256"/>
                <a:gd name="T155" fmla="*/ 0 w 575"/>
                <a:gd name="T156" fmla="*/ 0 h 2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5" h="256">
                  <a:moveTo>
                    <a:pt x="51" y="4"/>
                  </a:moveTo>
                  <a:lnTo>
                    <a:pt x="505" y="4"/>
                  </a:lnTo>
                  <a:lnTo>
                    <a:pt x="505" y="0"/>
                  </a:lnTo>
                  <a:lnTo>
                    <a:pt x="520" y="0"/>
                  </a:lnTo>
                  <a:lnTo>
                    <a:pt x="527" y="13"/>
                  </a:lnTo>
                  <a:lnTo>
                    <a:pt x="516" y="17"/>
                  </a:lnTo>
                  <a:lnTo>
                    <a:pt x="502" y="22"/>
                  </a:lnTo>
                  <a:lnTo>
                    <a:pt x="491" y="22"/>
                  </a:lnTo>
                  <a:lnTo>
                    <a:pt x="487" y="35"/>
                  </a:lnTo>
                  <a:lnTo>
                    <a:pt x="498" y="35"/>
                  </a:lnTo>
                  <a:lnTo>
                    <a:pt x="509" y="35"/>
                  </a:lnTo>
                  <a:lnTo>
                    <a:pt x="520" y="35"/>
                  </a:lnTo>
                  <a:lnTo>
                    <a:pt x="531" y="39"/>
                  </a:lnTo>
                  <a:lnTo>
                    <a:pt x="534" y="52"/>
                  </a:lnTo>
                  <a:lnTo>
                    <a:pt x="523" y="65"/>
                  </a:lnTo>
                  <a:lnTo>
                    <a:pt x="513" y="65"/>
                  </a:lnTo>
                  <a:lnTo>
                    <a:pt x="502" y="65"/>
                  </a:lnTo>
                  <a:lnTo>
                    <a:pt x="491" y="65"/>
                  </a:lnTo>
                  <a:lnTo>
                    <a:pt x="480" y="65"/>
                  </a:lnTo>
                  <a:lnTo>
                    <a:pt x="477" y="78"/>
                  </a:lnTo>
                  <a:lnTo>
                    <a:pt x="491" y="86"/>
                  </a:lnTo>
                  <a:lnTo>
                    <a:pt x="505" y="91"/>
                  </a:lnTo>
                  <a:lnTo>
                    <a:pt x="516" y="91"/>
                  </a:lnTo>
                  <a:lnTo>
                    <a:pt x="527" y="91"/>
                  </a:lnTo>
                  <a:lnTo>
                    <a:pt x="542" y="91"/>
                  </a:lnTo>
                  <a:lnTo>
                    <a:pt x="552" y="91"/>
                  </a:lnTo>
                  <a:lnTo>
                    <a:pt x="563" y="91"/>
                  </a:lnTo>
                  <a:lnTo>
                    <a:pt x="574" y="104"/>
                  </a:lnTo>
                  <a:lnTo>
                    <a:pt x="563" y="117"/>
                  </a:lnTo>
                  <a:lnTo>
                    <a:pt x="552" y="117"/>
                  </a:lnTo>
                  <a:lnTo>
                    <a:pt x="542" y="117"/>
                  </a:lnTo>
                  <a:lnTo>
                    <a:pt x="527" y="117"/>
                  </a:lnTo>
                  <a:lnTo>
                    <a:pt x="516" y="117"/>
                  </a:lnTo>
                  <a:lnTo>
                    <a:pt x="505" y="112"/>
                  </a:lnTo>
                  <a:lnTo>
                    <a:pt x="491" y="112"/>
                  </a:lnTo>
                  <a:lnTo>
                    <a:pt x="477" y="112"/>
                  </a:lnTo>
                  <a:lnTo>
                    <a:pt x="473" y="125"/>
                  </a:lnTo>
                  <a:lnTo>
                    <a:pt x="469" y="138"/>
                  </a:lnTo>
                  <a:lnTo>
                    <a:pt x="487" y="143"/>
                  </a:lnTo>
                  <a:lnTo>
                    <a:pt x="498" y="147"/>
                  </a:lnTo>
                  <a:lnTo>
                    <a:pt x="509" y="147"/>
                  </a:lnTo>
                  <a:lnTo>
                    <a:pt x="520" y="151"/>
                  </a:lnTo>
                  <a:lnTo>
                    <a:pt x="531" y="151"/>
                  </a:lnTo>
                  <a:lnTo>
                    <a:pt x="542" y="151"/>
                  </a:lnTo>
                  <a:lnTo>
                    <a:pt x="542" y="164"/>
                  </a:lnTo>
                  <a:lnTo>
                    <a:pt x="527" y="169"/>
                  </a:lnTo>
                  <a:lnTo>
                    <a:pt x="513" y="169"/>
                  </a:lnTo>
                  <a:lnTo>
                    <a:pt x="498" y="169"/>
                  </a:lnTo>
                  <a:lnTo>
                    <a:pt x="487" y="169"/>
                  </a:lnTo>
                  <a:lnTo>
                    <a:pt x="469" y="169"/>
                  </a:lnTo>
                  <a:lnTo>
                    <a:pt x="455" y="169"/>
                  </a:lnTo>
                  <a:lnTo>
                    <a:pt x="444" y="169"/>
                  </a:lnTo>
                  <a:lnTo>
                    <a:pt x="433" y="169"/>
                  </a:lnTo>
                  <a:lnTo>
                    <a:pt x="437" y="182"/>
                  </a:lnTo>
                  <a:lnTo>
                    <a:pt x="451" y="194"/>
                  </a:lnTo>
                  <a:lnTo>
                    <a:pt x="466" y="194"/>
                  </a:lnTo>
                  <a:lnTo>
                    <a:pt x="477" y="194"/>
                  </a:lnTo>
                  <a:lnTo>
                    <a:pt x="477" y="207"/>
                  </a:lnTo>
                  <a:lnTo>
                    <a:pt x="462" y="212"/>
                  </a:lnTo>
                  <a:lnTo>
                    <a:pt x="448" y="212"/>
                  </a:lnTo>
                  <a:lnTo>
                    <a:pt x="433" y="212"/>
                  </a:lnTo>
                  <a:lnTo>
                    <a:pt x="422" y="212"/>
                  </a:lnTo>
                  <a:lnTo>
                    <a:pt x="412" y="212"/>
                  </a:lnTo>
                  <a:lnTo>
                    <a:pt x="412" y="225"/>
                  </a:lnTo>
                  <a:lnTo>
                    <a:pt x="422" y="229"/>
                  </a:lnTo>
                  <a:lnTo>
                    <a:pt x="412" y="233"/>
                  </a:lnTo>
                  <a:lnTo>
                    <a:pt x="397" y="238"/>
                  </a:lnTo>
                  <a:lnTo>
                    <a:pt x="386" y="238"/>
                  </a:lnTo>
                  <a:lnTo>
                    <a:pt x="375" y="238"/>
                  </a:lnTo>
                  <a:lnTo>
                    <a:pt x="365" y="238"/>
                  </a:lnTo>
                  <a:lnTo>
                    <a:pt x="354" y="238"/>
                  </a:lnTo>
                  <a:lnTo>
                    <a:pt x="343" y="238"/>
                  </a:lnTo>
                  <a:lnTo>
                    <a:pt x="332" y="238"/>
                  </a:lnTo>
                  <a:lnTo>
                    <a:pt x="343" y="246"/>
                  </a:lnTo>
                  <a:lnTo>
                    <a:pt x="332" y="255"/>
                  </a:lnTo>
                  <a:lnTo>
                    <a:pt x="318" y="255"/>
                  </a:lnTo>
                  <a:lnTo>
                    <a:pt x="303" y="255"/>
                  </a:lnTo>
                  <a:lnTo>
                    <a:pt x="285" y="255"/>
                  </a:lnTo>
                  <a:lnTo>
                    <a:pt x="267" y="255"/>
                  </a:lnTo>
                  <a:lnTo>
                    <a:pt x="253" y="255"/>
                  </a:lnTo>
                  <a:lnTo>
                    <a:pt x="238" y="255"/>
                  </a:lnTo>
                  <a:lnTo>
                    <a:pt x="227" y="255"/>
                  </a:lnTo>
                  <a:lnTo>
                    <a:pt x="217" y="255"/>
                  </a:lnTo>
                  <a:lnTo>
                    <a:pt x="227" y="255"/>
                  </a:lnTo>
                  <a:lnTo>
                    <a:pt x="238" y="255"/>
                  </a:lnTo>
                  <a:lnTo>
                    <a:pt x="249" y="255"/>
                  </a:lnTo>
                  <a:lnTo>
                    <a:pt x="249" y="242"/>
                  </a:lnTo>
                  <a:lnTo>
                    <a:pt x="238" y="242"/>
                  </a:lnTo>
                  <a:lnTo>
                    <a:pt x="224" y="242"/>
                  </a:lnTo>
                  <a:lnTo>
                    <a:pt x="213" y="242"/>
                  </a:lnTo>
                  <a:lnTo>
                    <a:pt x="195" y="242"/>
                  </a:lnTo>
                  <a:lnTo>
                    <a:pt x="181" y="238"/>
                  </a:lnTo>
                  <a:lnTo>
                    <a:pt x="166" y="238"/>
                  </a:lnTo>
                  <a:lnTo>
                    <a:pt x="181" y="233"/>
                  </a:lnTo>
                  <a:lnTo>
                    <a:pt x="195" y="233"/>
                  </a:lnTo>
                  <a:lnTo>
                    <a:pt x="206" y="233"/>
                  </a:lnTo>
                  <a:lnTo>
                    <a:pt x="220" y="233"/>
                  </a:lnTo>
                  <a:lnTo>
                    <a:pt x="235" y="233"/>
                  </a:lnTo>
                  <a:lnTo>
                    <a:pt x="245" y="233"/>
                  </a:lnTo>
                  <a:lnTo>
                    <a:pt x="245" y="220"/>
                  </a:lnTo>
                  <a:lnTo>
                    <a:pt x="235" y="216"/>
                  </a:lnTo>
                  <a:lnTo>
                    <a:pt x="220" y="216"/>
                  </a:lnTo>
                  <a:lnTo>
                    <a:pt x="209" y="216"/>
                  </a:lnTo>
                  <a:lnTo>
                    <a:pt x="191" y="216"/>
                  </a:lnTo>
                  <a:lnTo>
                    <a:pt x="177" y="216"/>
                  </a:lnTo>
                  <a:lnTo>
                    <a:pt x="166" y="216"/>
                  </a:lnTo>
                  <a:lnTo>
                    <a:pt x="152" y="216"/>
                  </a:lnTo>
                  <a:lnTo>
                    <a:pt x="137" y="212"/>
                  </a:lnTo>
                  <a:lnTo>
                    <a:pt x="123" y="212"/>
                  </a:lnTo>
                  <a:lnTo>
                    <a:pt x="112" y="212"/>
                  </a:lnTo>
                  <a:lnTo>
                    <a:pt x="94" y="207"/>
                  </a:lnTo>
                  <a:lnTo>
                    <a:pt x="108" y="194"/>
                  </a:lnTo>
                  <a:lnTo>
                    <a:pt x="123" y="194"/>
                  </a:lnTo>
                  <a:lnTo>
                    <a:pt x="137" y="194"/>
                  </a:lnTo>
                  <a:lnTo>
                    <a:pt x="152" y="194"/>
                  </a:lnTo>
                  <a:lnTo>
                    <a:pt x="162" y="194"/>
                  </a:lnTo>
                  <a:lnTo>
                    <a:pt x="173" y="194"/>
                  </a:lnTo>
                  <a:lnTo>
                    <a:pt x="162" y="182"/>
                  </a:lnTo>
                  <a:lnTo>
                    <a:pt x="152" y="182"/>
                  </a:lnTo>
                  <a:lnTo>
                    <a:pt x="137" y="182"/>
                  </a:lnTo>
                  <a:lnTo>
                    <a:pt x="123" y="182"/>
                  </a:lnTo>
                  <a:lnTo>
                    <a:pt x="108" y="182"/>
                  </a:lnTo>
                  <a:lnTo>
                    <a:pt x="94" y="182"/>
                  </a:lnTo>
                  <a:lnTo>
                    <a:pt x="83" y="182"/>
                  </a:lnTo>
                  <a:lnTo>
                    <a:pt x="72" y="182"/>
                  </a:lnTo>
                  <a:lnTo>
                    <a:pt x="51" y="177"/>
                  </a:lnTo>
                  <a:lnTo>
                    <a:pt x="36" y="177"/>
                  </a:lnTo>
                  <a:lnTo>
                    <a:pt x="25" y="177"/>
                  </a:lnTo>
                  <a:lnTo>
                    <a:pt x="14" y="177"/>
                  </a:lnTo>
                  <a:lnTo>
                    <a:pt x="29" y="173"/>
                  </a:lnTo>
                  <a:lnTo>
                    <a:pt x="40" y="173"/>
                  </a:lnTo>
                  <a:lnTo>
                    <a:pt x="51" y="173"/>
                  </a:lnTo>
                  <a:lnTo>
                    <a:pt x="69" y="173"/>
                  </a:lnTo>
                  <a:lnTo>
                    <a:pt x="87" y="173"/>
                  </a:lnTo>
                  <a:lnTo>
                    <a:pt x="97" y="173"/>
                  </a:lnTo>
                  <a:lnTo>
                    <a:pt x="108" y="173"/>
                  </a:lnTo>
                  <a:lnTo>
                    <a:pt x="119" y="173"/>
                  </a:lnTo>
                  <a:lnTo>
                    <a:pt x="130" y="173"/>
                  </a:lnTo>
                  <a:lnTo>
                    <a:pt x="134" y="160"/>
                  </a:lnTo>
                  <a:lnTo>
                    <a:pt x="123" y="151"/>
                  </a:lnTo>
                  <a:lnTo>
                    <a:pt x="105" y="147"/>
                  </a:lnTo>
                  <a:lnTo>
                    <a:pt x="94" y="147"/>
                  </a:lnTo>
                  <a:lnTo>
                    <a:pt x="79" y="147"/>
                  </a:lnTo>
                  <a:lnTo>
                    <a:pt x="65" y="147"/>
                  </a:lnTo>
                  <a:lnTo>
                    <a:pt x="51" y="147"/>
                  </a:lnTo>
                  <a:lnTo>
                    <a:pt x="40" y="147"/>
                  </a:lnTo>
                  <a:lnTo>
                    <a:pt x="29" y="147"/>
                  </a:lnTo>
                  <a:lnTo>
                    <a:pt x="18" y="147"/>
                  </a:lnTo>
                  <a:lnTo>
                    <a:pt x="7" y="143"/>
                  </a:lnTo>
                  <a:lnTo>
                    <a:pt x="22" y="138"/>
                  </a:lnTo>
                  <a:lnTo>
                    <a:pt x="32" y="138"/>
                  </a:lnTo>
                  <a:lnTo>
                    <a:pt x="43" y="134"/>
                  </a:lnTo>
                  <a:lnTo>
                    <a:pt x="58" y="134"/>
                  </a:lnTo>
                  <a:lnTo>
                    <a:pt x="76" y="134"/>
                  </a:lnTo>
                  <a:lnTo>
                    <a:pt x="87" y="134"/>
                  </a:lnTo>
                  <a:lnTo>
                    <a:pt x="101" y="134"/>
                  </a:lnTo>
                  <a:lnTo>
                    <a:pt x="112" y="134"/>
                  </a:lnTo>
                  <a:lnTo>
                    <a:pt x="105" y="121"/>
                  </a:lnTo>
                  <a:lnTo>
                    <a:pt x="94" y="121"/>
                  </a:lnTo>
                  <a:lnTo>
                    <a:pt x="83" y="121"/>
                  </a:lnTo>
                  <a:lnTo>
                    <a:pt x="69" y="121"/>
                  </a:lnTo>
                  <a:lnTo>
                    <a:pt x="58" y="121"/>
                  </a:lnTo>
                  <a:lnTo>
                    <a:pt x="43" y="121"/>
                  </a:lnTo>
                  <a:lnTo>
                    <a:pt x="32" y="112"/>
                  </a:lnTo>
                  <a:lnTo>
                    <a:pt x="32" y="99"/>
                  </a:lnTo>
                  <a:lnTo>
                    <a:pt x="43" y="95"/>
                  </a:lnTo>
                  <a:lnTo>
                    <a:pt x="54" y="95"/>
                  </a:lnTo>
                  <a:lnTo>
                    <a:pt x="69" y="95"/>
                  </a:lnTo>
                  <a:lnTo>
                    <a:pt x="79" y="95"/>
                  </a:lnTo>
                  <a:lnTo>
                    <a:pt x="94" y="95"/>
                  </a:lnTo>
                  <a:lnTo>
                    <a:pt x="105" y="95"/>
                  </a:lnTo>
                  <a:lnTo>
                    <a:pt x="116" y="95"/>
                  </a:lnTo>
                  <a:lnTo>
                    <a:pt x="126" y="95"/>
                  </a:lnTo>
                  <a:lnTo>
                    <a:pt x="130" y="82"/>
                  </a:lnTo>
                  <a:lnTo>
                    <a:pt x="119" y="78"/>
                  </a:lnTo>
                  <a:lnTo>
                    <a:pt x="108" y="78"/>
                  </a:lnTo>
                  <a:lnTo>
                    <a:pt x="90" y="78"/>
                  </a:lnTo>
                  <a:lnTo>
                    <a:pt x="79" y="78"/>
                  </a:lnTo>
                  <a:lnTo>
                    <a:pt x="65" y="78"/>
                  </a:lnTo>
                  <a:lnTo>
                    <a:pt x="54" y="78"/>
                  </a:lnTo>
                  <a:lnTo>
                    <a:pt x="43" y="78"/>
                  </a:lnTo>
                  <a:lnTo>
                    <a:pt x="54" y="69"/>
                  </a:lnTo>
                  <a:lnTo>
                    <a:pt x="69" y="69"/>
                  </a:lnTo>
                  <a:lnTo>
                    <a:pt x="79" y="69"/>
                  </a:lnTo>
                  <a:lnTo>
                    <a:pt x="90" y="69"/>
                  </a:lnTo>
                  <a:lnTo>
                    <a:pt x="94" y="56"/>
                  </a:lnTo>
                  <a:lnTo>
                    <a:pt x="83" y="52"/>
                  </a:lnTo>
                  <a:lnTo>
                    <a:pt x="65" y="52"/>
                  </a:lnTo>
                  <a:lnTo>
                    <a:pt x="54" y="52"/>
                  </a:lnTo>
                  <a:lnTo>
                    <a:pt x="43" y="52"/>
                  </a:lnTo>
                  <a:lnTo>
                    <a:pt x="32" y="52"/>
                  </a:lnTo>
                  <a:lnTo>
                    <a:pt x="22" y="52"/>
                  </a:lnTo>
                  <a:lnTo>
                    <a:pt x="11" y="52"/>
                  </a:lnTo>
                  <a:lnTo>
                    <a:pt x="0" y="52"/>
                  </a:lnTo>
                  <a:lnTo>
                    <a:pt x="7" y="35"/>
                  </a:lnTo>
                  <a:lnTo>
                    <a:pt x="22" y="30"/>
                  </a:lnTo>
                  <a:lnTo>
                    <a:pt x="36" y="30"/>
                  </a:lnTo>
                  <a:lnTo>
                    <a:pt x="51" y="30"/>
                  </a:lnTo>
                  <a:lnTo>
                    <a:pt x="65" y="30"/>
                  </a:lnTo>
                  <a:lnTo>
                    <a:pt x="76" y="30"/>
                  </a:lnTo>
                  <a:lnTo>
                    <a:pt x="87" y="30"/>
                  </a:lnTo>
                  <a:lnTo>
                    <a:pt x="79" y="17"/>
                  </a:lnTo>
                  <a:lnTo>
                    <a:pt x="65" y="17"/>
                  </a:lnTo>
                  <a:lnTo>
                    <a:pt x="54" y="17"/>
                  </a:lnTo>
                  <a:lnTo>
                    <a:pt x="43" y="17"/>
                  </a:lnTo>
                  <a:lnTo>
                    <a:pt x="51" y="4"/>
                  </a:lnTo>
                </a:path>
              </a:pathLst>
            </a:custGeom>
            <a:pattFill prst="narHorz">
              <a:fgClr>
                <a:schemeClr val="hlink"/>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054" name="Rechteck 1053">
            <a:extLst>
              <a:ext uri="{FF2B5EF4-FFF2-40B4-BE49-F238E27FC236}">
                <a16:creationId xmlns:a16="http://schemas.microsoft.com/office/drawing/2014/main" id="{87F08EEA-F17A-44B5-8852-A7A95D3D75C8}"/>
              </a:ext>
            </a:extLst>
          </p:cNvPr>
          <p:cNvSpPr>
            <a:spLocks noGrp="1" noChangeArrowheads="1"/>
          </p:cNvSpPr>
          <p:nvPr>
            <p:ph type="title"/>
          </p:nvPr>
        </p:nvSpPr>
        <p:spPr bwMode="auto">
          <a:xfrm>
            <a:off x="685800" y="400050"/>
            <a:ext cx="7772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de-DE" altLang="de-DE"/>
              <a:t>Klicken Sie, um das Titelformat zu bearbeiten</a:t>
            </a:r>
          </a:p>
        </p:txBody>
      </p:sp>
      <p:sp>
        <p:nvSpPr>
          <p:cNvPr id="1055" name="Rechteck 1054">
            <a:extLst>
              <a:ext uri="{FF2B5EF4-FFF2-40B4-BE49-F238E27FC236}">
                <a16:creationId xmlns:a16="http://schemas.microsoft.com/office/drawing/2014/main" id="{DFB25EEC-C51F-4D95-A81C-02F5C6A63B82}"/>
              </a:ext>
            </a:extLst>
          </p:cNvPr>
          <p:cNvSpPr>
            <a:spLocks noGrp="1" noChangeArrowheads="1"/>
          </p:cNvSpPr>
          <p:nvPr>
            <p:ph type="body" idx="1"/>
          </p:nvPr>
        </p:nvSpPr>
        <p:spPr bwMode="auto">
          <a:xfrm>
            <a:off x="685800" y="1790700"/>
            <a:ext cx="77724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56" name="Rechteck 1055">
            <a:extLst>
              <a:ext uri="{FF2B5EF4-FFF2-40B4-BE49-F238E27FC236}">
                <a16:creationId xmlns:a16="http://schemas.microsoft.com/office/drawing/2014/main" id="{D1EF0CE9-E388-4D9B-AC52-1369285D09F7}"/>
              </a:ext>
            </a:extLst>
          </p:cNvPr>
          <p:cNvSpPr>
            <a:spLocks noGrp="1" noChangeArrowheads="1"/>
          </p:cNvSpPr>
          <p:nvPr>
            <p:ph type="dt" sz="half" idx="2"/>
          </p:nvPr>
        </p:nvSpPr>
        <p:spPr bwMode="auto">
          <a:xfrm>
            <a:off x="6858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b" anchorCtr="0" compatLnSpc="1">
            <a:prstTxWarp prst="textNoShape">
              <a:avLst/>
            </a:prstTxWarp>
          </a:bodyPr>
          <a:lstStyle>
            <a:lvl1pPr>
              <a:defRPr/>
            </a:lvl1pPr>
          </a:lstStyle>
          <a:p>
            <a:fld id="{171AF0F0-915A-4BE2-A803-83BA5B61DABF}" type="datetimeFigureOut">
              <a:rPr lang="de-DE" altLang="de-DE"/>
              <a:pPr/>
              <a:t>11.10.2017</a:t>
            </a:fld>
            <a:endParaRPr lang="de-DE" altLang="de-DE"/>
          </a:p>
        </p:txBody>
      </p:sp>
      <p:sp>
        <p:nvSpPr>
          <p:cNvPr id="2054" name="Rechteck 1056">
            <a:extLst>
              <a:ext uri="{FF2B5EF4-FFF2-40B4-BE49-F238E27FC236}">
                <a16:creationId xmlns:a16="http://schemas.microsoft.com/office/drawing/2014/main" id="{8C3D41A7-B2B1-4C35-BE5F-46231C6146C7}"/>
              </a:ext>
            </a:extLst>
          </p:cNvPr>
          <p:cNvSpPr>
            <a:spLocks noGrp="1" noChangeArrowheads="1"/>
          </p:cNvSpPr>
          <p:nvPr>
            <p:ph type="ftr" sz="quarter" idx="3"/>
          </p:nvPr>
        </p:nvSpPr>
        <p:spPr bwMode="auto">
          <a:xfrm>
            <a:off x="3124200" y="6399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b" anchorCtr="0" compatLnSpc="1">
            <a:prstTxWarp prst="textNoShape">
              <a:avLst/>
            </a:prstTxWarp>
          </a:bodyPr>
          <a:lstStyle>
            <a:lvl1pPr algn="ctr">
              <a:defRPr/>
            </a:lvl1pPr>
          </a:lstStyle>
          <a:p>
            <a:endParaRPr lang="de-DE" altLang="de-DE"/>
          </a:p>
        </p:txBody>
      </p:sp>
      <p:sp>
        <p:nvSpPr>
          <p:cNvPr id="1058" name="Rechteck 1057">
            <a:extLst>
              <a:ext uri="{FF2B5EF4-FFF2-40B4-BE49-F238E27FC236}">
                <a16:creationId xmlns:a16="http://schemas.microsoft.com/office/drawing/2014/main" id="{43E1FC58-2AA3-4D21-BB2D-785B807161AC}"/>
              </a:ext>
            </a:extLst>
          </p:cNvPr>
          <p:cNvSpPr>
            <a:spLocks noGrp="1" noChangeArrowheads="1"/>
          </p:cNvSpPr>
          <p:nvPr>
            <p:ph type="sldNum" sz="quarter" idx="4"/>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b" anchorCtr="0" compatLnSpc="1">
            <a:prstTxWarp prst="textNoShape">
              <a:avLst/>
            </a:prstTxWarp>
          </a:bodyPr>
          <a:lstStyle>
            <a:lvl1pPr algn="r">
              <a:defRPr/>
            </a:lvl1pPr>
          </a:lstStyle>
          <a:p>
            <a:fld id="{7B363E93-1214-4A89-8FB1-A204D43B9F0B}"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66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mj-lt"/>
          <a:ea typeface="+mj-ea"/>
          <a:cs typeface="+mj-cs"/>
        </a:defRPr>
      </a:lvl2pPr>
      <a:lvl3pPr marL="342900" indent="-342900" algn="ctr" defTabSz="-13873163" rtl="0" eaLnBrk="0" fontAlgn="base" hangingPunct="0">
        <a:spcBef>
          <a:spcPct val="0"/>
        </a:spcBef>
        <a:spcAft>
          <a:spcPct val="0"/>
        </a:spcAft>
        <a:defRPr sz="4400">
          <a:solidFill>
            <a:schemeClr val="tx1"/>
          </a:solidFill>
          <a:latin typeface="+mj-lt"/>
          <a:ea typeface="+mj-ea"/>
          <a:cs typeface="+mj-cs"/>
        </a:defRPr>
      </a:lvl3pPr>
      <a:lvl4pPr marL="342900" indent="-342900" algn="ctr" defTabSz="-13873163" rtl="0" eaLnBrk="0" fontAlgn="base" hangingPunct="0">
        <a:spcBef>
          <a:spcPct val="0"/>
        </a:spcBef>
        <a:spcAft>
          <a:spcPct val="0"/>
        </a:spcAft>
        <a:defRPr sz="4400">
          <a:solidFill>
            <a:schemeClr val="tx1"/>
          </a:solidFill>
          <a:latin typeface="+mj-lt"/>
          <a:ea typeface="+mj-ea"/>
          <a:cs typeface="+mj-cs"/>
        </a:defRPr>
      </a:lvl4pPr>
      <a:lvl5pPr marL="342900" indent="-342900" algn="ctr" defTabSz="-13873163" rtl="0" eaLnBrk="0" fontAlgn="base" hangingPunct="0">
        <a:spcBef>
          <a:spcPct val="0"/>
        </a:spcBef>
        <a:spcAft>
          <a:spcPct val="0"/>
        </a:spcAft>
        <a:defRPr sz="4400">
          <a:solidFill>
            <a:schemeClr val="tx1"/>
          </a:solidFill>
          <a:latin typeface="+mj-lt"/>
          <a:ea typeface="+mj-ea"/>
          <a:cs typeface="+mj-cs"/>
        </a:defRPr>
      </a:lvl5pPr>
      <a:lvl6pPr marL="800100" indent="-342900" algn="ctr" defTabSz="-13873163" rtl="0" eaLnBrk="0" fontAlgn="base" hangingPunct="0">
        <a:spcBef>
          <a:spcPct val="0"/>
        </a:spcBef>
        <a:spcAft>
          <a:spcPct val="0"/>
        </a:spcAft>
        <a:defRPr sz="4400">
          <a:solidFill>
            <a:schemeClr val="tx1"/>
          </a:solidFill>
          <a:latin typeface="+mj-lt"/>
          <a:ea typeface="+mj-ea"/>
          <a:cs typeface="+mj-cs"/>
        </a:defRPr>
      </a:lvl6pPr>
      <a:lvl7pPr marL="1257300" indent="-342900" algn="ctr" defTabSz="-13873163" rtl="0" eaLnBrk="0" fontAlgn="base" hangingPunct="0">
        <a:spcBef>
          <a:spcPct val="0"/>
        </a:spcBef>
        <a:spcAft>
          <a:spcPct val="0"/>
        </a:spcAft>
        <a:defRPr sz="4400">
          <a:solidFill>
            <a:schemeClr val="tx1"/>
          </a:solidFill>
          <a:latin typeface="+mj-lt"/>
          <a:ea typeface="+mj-ea"/>
          <a:cs typeface="+mj-cs"/>
        </a:defRPr>
      </a:lvl7pPr>
      <a:lvl8pPr marL="1714500" indent="-342900" algn="ctr" defTabSz="-13873163" rtl="0" eaLnBrk="0" fontAlgn="base" hangingPunct="0">
        <a:spcBef>
          <a:spcPct val="0"/>
        </a:spcBef>
        <a:spcAft>
          <a:spcPct val="0"/>
        </a:spcAft>
        <a:defRPr sz="4400">
          <a:solidFill>
            <a:schemeClr val="tx1"/>
          </a:solidFill>
          <a:latin typeface="+mj-lt"/>
          <a:ea typeface="+mj-ea"/>
          <a:cs typeface="+mj-cs"/>
        </a:defRPr>
      </a:lvl8pPr>
      <a:lvl9pPr marL="2171700" indent="-342900" algn="ctr" defTabSz="-13873163" rtl="0" eaLnBrk="0" fontAlgn="base" hangingPunct="0">
        <a:spcBef>
          <a:spcPct val="0"/>
        </a:spcBef>
        <a:spcAft>
          <a:spcPct val="0"/>
        </a:spcAft>
        <a:defRPr sz="4400">
          <a:solidFill>
            <a:schemeClr val="tx1"/>
          </a:solidFill>
          <a:latin typeface="+mj-lt"/>
          <a:ea typeface="+mj-ea"/>
          <a:cs typeface="+mj-cs"/>
        </a:defRPr>
      </a:lvl9pPr>
    </p:titleStyle>
    <p:bodyStyle>
      <a:lvl1pPr marL="342900" indent="-342900" algn="l" defTabSz="-1387316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12.wav"/><Relationship Id="rId7" Type="http://schemas.openxmlformats.org/officeDocument/2006/relationships/audio" Target="../media/audio22.wav"/><Relationship Id="rId2" Type="http://schemas.openxmlformats.org/officeDocument/2006/relationships/audio" Target="../media/audio19.wav"/><Relationship Id="rId1" Type="http://schemas.openxmlformats.org/officeDocument/2006/relationships/slideLayout" Target="../slideLayouts/slideLayout7.xml"/><Relationship Id="rId6" Type="http://schemas.openxmlformats.org/officeDocument/2006/relationships/audio" Target="../media/audio20.wav"/><Relationship Id="rId5" Type="http://schemas.openxmlformats.org/officeDocument/2006/relationships/audio" Target="../media/audio21.wav"/><Relationship Id="rId4" Type="http://schemas.openxmlformats.org/officeDocument/2006/relationships/audio" Target="../media/audio16.wav"/></Relationships>
</file>

<file path=ppt/slides/_rels/slide11.xml.rels><?xml version="1.0" encoding="UTF-8" standalone="yes"?>
<Relationships xmlns="http://schemas.openxmlformats.org/package/2006/relationships"><Relationship Id="rId8" Type="http://schemas.openxmlformats.org/officeDocument/2006/relationships/audio" Target="../media/audio23.wav"/><Relationship Id="rId3" Type="http://schemas.openxmlformats.org/officeDocument/2006/relationships/audio" Target="../media/audio19.wav"/><Relationship Id="rId7" Type="http://schemas.openxmlformats.org/officeDocument/2006/relationships/audio" Target="../media/audio21.wav"/><Relationship Id="rId2" Type="http://schemas.openxmlformats.org/officeDocument/2006/relationships/audio" Target="../media/audio9.wav"/><Relationship Id="rId1" Type="http://schemas.openxmlformats.org/officeDocument/2006/relationships/slideLayout" Target="../slideLayouts/slideLayout7.xml"/><Relationship Id="rId6" Type="http://schemas.openxmlformats.org/officeDocument/2006/relationships/audio" Target="../media/audio10.wav"/><Relationship Id="rId5" Type="http://schemas.openxmlformats.org/officeDocument/2006/relationships/audio" Target="../media/audio15.wav"/><Relationship Id="rId4" Type="http://schemas.openxmlformats.org/officeDocument/2006/relationships/audio" Target="../media/audio18.wav"/></Relationships>
</file>

<file path=ppt/slides/_rels/slide12.xml.rels><?xml version="1.0" encoding="UTF-8" standalone="yes"?>
<Relationships xmlns="http://schemas.openxmlformats.org/package/2006/relationships"><Relationship Id="rId3" Type="http://schemas.openxmlformats.org/officeDocument/2006/relationships/audio" Target="../media/audio22.wav"/><Relationship Id="rId7" Type="http://schemas.openxmlformats.org/officeDocument/2006/relationships/audio" Target="../media/audio20.wav"/><Relationship Id="rId2" Type="http://schemas.openxmlformats.org/officeDocument/2006/relationships/audio" Target="../media/audio24.wav"/><Relationship Id="rId1" Type="http://schemas.openxmlformats.org/officeDocument/2006/relationships/slideLayout" Target="../slideLayouts/slideLayout7.xml"/><Relationship Id="rId6" Type="http://schemas.openxmlformats.org/officeDocument/2006/relationships/audio" Target="../media/audio18.wav"/><Relationship Id="rId5" Type="http://schemas.openxmlformats.org/officeDocument/2006/relationships/audio" Target="../media/audio11.wav"/><Relationship Id="rId4" Type="http://schemas.openxmlformats.org/officeDocument/2006/relationships/audio" Target="../media/audio17.wav"/></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4.wav"/><Relationship Id="rId1" Type="http://schemas.openxmlformats.org/officeDocument/2006/relationships/slideLayout" Target="../slideLayouts/slideLayout7.xml"/><Relationship Id="rId5" Type="http://schemas.openxmlformats.org/officeDocument/2006/relationships/audio" Target="../media/audio16.wav"/><Relationship Id="rId4" Type="http://schemas.openxmlformats.org/officeDocument/2006/relationships/audio" Target="../media/audio7.wav"/></Relationships>
</file>

<file path=ppt/slides/_rels/slide14.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6.wav"/><Relationship Id="rId1" Type="http://schemas.openxmlformats.org/officeDocument/2006/relationships/slideLayout" Target="../slideLayouts/slideLayout7.xml"/><Relationship Id="rId5" Type="http://schemas.openxmlformats.org/officeDocument/2006/relationships/audio" Target="../media/audio19.wav"/><Relationship Id="rId4" Type="http://schemas.openxmlformats.org/officeDocument/2006/relationships/audio" Target="../media/audio24.wav"/></Relationships>
</file>

<file path=ppt/slides/_rels/slide15.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22.wav"/><Relationship Id="rId1" Type="http://schemas.openxmlformats.org/officeDocument/2006/relationships/slideLayout" Target="../slideLayouts/slideLayout7.xml"/><Relationship Id="rId5" Type="http://schemas.openxmlformats.org/officeDocument/2006/relationships/audio" Target="../media/audio24.wav"/><Relationship Id="rId4" Type="http://schemas.openxmlformats.org/officeDocument/2006/relationships/audio" Target="../media/audio6.wav"/></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audio" Target="../media/audio6.wav"/></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audio" Target="../media/audio6.wav"/></Relationships>
</file>

<file path=ppt/slides/_rels/slide5.xml.rels><?xml version="1.0" encoding="UTF-8" standalone="yes"?>
<Relationships xmlns="http://schemas.openxmlformats.org/package/2006/relationships"><Relationship Id="rId3" Type="http://schemas.openxmlformats.org/officeDocument/2006/relationships/audio" Target="../media/audio9.wav"/><Relationship Id="rId7"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0.wav"/><Relationship Id="rId4" Type="http://schemas.openxmlformats.org/officeDocument/2006/relationships/audio" Target="../media/audio7.wav"/></Relationships>
</file>

<file path=ppt/slides/_rels/slide6.xml.rels><?xml version="1.0" encoding="UTF-8" standalone="yes"?>
<Relationships xmlns="http://schemas.openxmlformats.org/package/2006/relationships"><Relationship Id="rId8" Type="http://schemas.openxmlformats.org/officeDocument/2006/relationships/audio" Target="../media/audio16.wav"/><Relationship Id="rId13" Type="http://schemas.openxmlformats.org/officeDocument/2006/relationships/audio" Target="../media/audio19.wav"/><Relationship Id="rId18" Type="http://schemas.openxmlformats.org/officeDocument/2006/relationships/audio" Target="../media/audio22.wav"/><Relationship Id="rId3" Type="http://schemas.openxmlformats.org/officeDocument/2006/relationships/audio" Target="../media/audio12.wav"/><Relationship Id="rId7" Type="http://schemas.openxmlformats.org/officeDocument/2006/relationships/audio" Target="../media/audio7.wav"/><Relationship Id="rId12" Type="http://schemas.openxmlformats.org/officeDocument/2006/relationships/audio" Target="../media/audio18.wav"/><Relationship Id="rId17" Type="http://schemas.openxmlformats.org/officeDocument/2006/relationships/audio" Target="../media/audio21.wav"/><Relationship Id="rId2" Type="http://schemas.openxmlformats.org/officeDocument/2006/relationships/audio" Target="../media/audio11.wav"/><Relationship Id="rId16" Type="http://schemas.openxmlformats.org/officeDocument/2006/relationships/audio" Target="../media/audio20.wav"/><Relationship Id="rId1" Type="http://schemas.openxmlformats.org/officeDocument/2006/relationships/slideLayout" Target="../slideLayouts/slideLayout7.xml"/><Relationship Id="rId6" Type="http://schemas.openxmlformats.org/officeDocument/2006/relationships/audio" Target="../media/audio15.wav"/><Relationship Id="rId11" Type="http://schemas.openxmlformats.org/officeDocument/2006/relationships/audio" Target="../media/audio17.wav"/><Relationship Id="rId5" Type="http://schemas.openxmlformats.org/officeDocument/2006/relationships/audio" Target="../media/audio14.wav"/><Relationship Id="rId15" Type="http://schemas.openxmlformats.org/officeDocument/2006/relationships/audio" Target="../media/audio1.wav"/><Relationship Id="rId10" Type="http://schemas.openxmlformats.org/officeDocument/2006/relationships/audio" Target="../media/audio5.wav"/><Relationship Id="rId4" Type="http://schemas.openxmlformats.org/officeDocument/2006/relationships/audio" Target="../media/audio13.wav"/><Relationship Id="rId9" Type="http://schemas.openxmlformats.org/officeDocument/2006/relationships/audio" Target="../media/audio6.wav"/><Relationship Id="rId14" Type="http://schemas.openxmlformats.org/officeDocument/2006/relationships/audio" Target="../media/audio9.wav"/></Relationships>
</file>

<file path=ppt/slides/_rels/slide7.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2.wav"/><Relationship Id="rId1" Type="http://schemas.openxmlformats.org/officeDocument/2006/relationships/slideLayout" Target="../slideLayouts/slideLayout7.xml"/><Relationship Id="rId6" Type="http://schemas.openxmlformats.org/officeDocument/2006/relationships/audio" Target="../media/audio19.wav"/><Relationship Id="rId5" Type="http://schemas.openxmlformats.org/officeDocument/2006/relationships/audio" Target="../media/audio9.wav"/><Relationship Id="rId4" Type="http://schemas.openxmlformats.org/officeDocument/2006/relationships/audio" Target="../media/audio22.wav"/></Relationships>
</file>

<file path=ppt/slides/_rels/slide8.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audio" Target="../media/audio21.wav"/><Relationship Id="rId4" Type="http://schemas.openxmlformats.org/officeDocument/2006/relationships/audio" Target="../media/audio1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hteck 4096">
            <a:extLst>
              <a:ext uri="{FF2B5EF4-FFF2-40B4-BE49-F238E27FC236}">
                <a16:creationId xmlns:a16="http://schemas.microsoft.com/office/drawing/2014/main" id="{C334EA85-757B-4B0E-82C6-F537C673724E}"/>
              </a:ext>
            </a:extLst>
          </p:cNvPr>
          <p:cNvSpPr>
            <a:spLocks noChangeArrowheads="1"/>
          </p:cNvSpPr>
          <p:nvPr/>
        </p:nvSpPr>
        <p:spPr bwMode="auto">
          <a:xfrm>
            <a:off x="381000" y="6858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			Ökologie</a:t>
            </a:r>
          </a:p>
        </p:txBody>
      </p:sp>
      <p:sp>
        <p:nvSpPr>
          <p:cNvPr id="4098" name="Rechteck 4097">
            <a:extLst>
              <a:ext uri="{FF2B5EF4-FFF2-40B4-BE49-F238E27FC236}">
                <a16:creationId xmlns:a16="http://schemas.microsoft.com/office/drawing/2014/main" id="{24C2BFA8-19F6-46E4-9243-16A50F4A94F3}"/>
              </a:ext>
            </a:extLst>
          </p:cNvPr>
          <p:cNvSpPr>
            <a:spLocks noChangeArrowheads="1"/>
          </p:cNvSpPr>
          <p:nvPr/>
        </p:nvSpPr>
        <p:spPr bwMode="auto">
          <a:xfrm>
            <a:off x="304800" y="1447800"/>
            <a:ext cx="3810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Was ist Ökologie?</a:t>
            </a:r>
          </a:p>
        </p:txBody>
      </p:sp>
      <p:sp>
        <p:nvSpPr>
          <p:cNvPr id="4099" name="Rechteck 4098">
            <a:extLst>
              <a:ext uri="{FF2B5EF4-FFF2-40B4-BE49-F238E27FC236}">
                <a16:creationId xmlns:a16="http://schemas.microsoft.com/office/drawing/2014/main" id="{6DF37306-7F0D-4F70-A20A-640E779A2173}"/>
              </a:ext>
            </a:extLst>
          </p:cNvPr>
          <p:cNvSpPr>
            <a:spLocks noChangeArrowheads="1"/>
          </p:cNvSpPr>
          <p:nvPr/>
        </p:nvSpPr>
        <p:spPr bwMode="auto">
          <a:xfrm>
            <a:off x="2057400" y="1295400"/>
            <a:ext cx="67818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Die Ökologie ist die Beziehung des Lebewesens mit seiner Außenwelt.</a:t>
            </a:r>
          </a:p>
          <a:p>
            <a:pPr>
              <a:spcBef>
                <a:spcPct val="50000"/>
              </a:spcBef>
            </a:pPr>
            <a:r>
              <a:rPr lang="de-DE" altLang="de-DE">
                <a:latin typeface="Times New Roman" panose="02020603050405020304" pitchFamily="18" charset="0"/>
              </a:rPr>
              <a:t>Nach Ernst Häckel zählen dazu alle “Existenz - Bedingungen, die theils organischer , theils anorganischer Natur sind. Zu den anorganischen gehören die physikalischen und Chemie-schen, also das Klima (Licht, Wärme, Feuchtigkeit und Elektrizitäts - Verhältnisse der Atmosphäre) , die anorganischen Nahrungsmittel , Beschaffenheit des Wassers und des Bodens, etc..</a:t>
            </a:r>
          </a:p>
          <a:p>
            <a:pPr>
              <a:spcBef>
                <a:spcPct val="50000"/>
              </a:spcBef>
            </a:pPr>
            <a:r>
              <a:rPr lang="de-DE" altLang="de-DE">
                <a:latin typeface="Times New Roman" panose="02020603050405020304" pitchFamily="18" charset="0"/>
              </a:rPr>
              <a:t>Als organische Existenz - Bedingungen betrachten wir sämtliche Verhältnisse des Organismus zu allen übrigen Organismen, mit denen er  in Berührung kommt , und von denen die meisten entweder zu seinem Nutzen oder zu seinem Schaden beitragen. Jeder Organismus hat unter den übrigen Freunde und Feinde, solche, welche seine Existenz begünstigen und solche welche sie beeinträchtigen. Die Organismen , welche als Nahrungsmittel  für andere dienen, oder welche als Parasiten  auf ihnen leben gehören ebenfalls  in diese Kategorie organischer Existenz - Bedingungen.  </a:t>
            </a:r>
          </a:p>
        </p:txBody>
      </p:sp>
      <p:sp>
        <p:nvSpPr>
          <p:cNvPr id="4100" name="Rechteck 4099">
            <a:extLst>
              <a:ext uri="{FF2B5EF4-FFF2-40B4-BE49-F238E27FC236}">
                <a16:creationId xmlns:a16="http://schemas.microsoft.com/office/drawing/2014/main" id="{15C368BE-7738-4519-AC55-4977794C1E2F}"/>
              </a:ext>
            </a:extLst>
          </p:cNvPr>
          <p:cNvSpPr>
            <a:spLocks noChangeArrowheads="1"/>
          </p:cNvSpPr>
          <p:nvPr/>
        </p:nvSpPr>
        <p:spPr bwMode="auto">
          <a:xfrm>
            <a:off x="457200" y="4495800"/>
            <a:ext cx="7848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Ökologie gab es schon vor der Zeit  der Menschen. die Ökologie wird die Ökonomie überleben. Ökonomie  : Aberntung von Überschuß. 99% der Geschichte war der Mensch  Jäger und  Sammler. Waldvölker leben noch heute in geringer Populationsdichte  mit der Natur im Einklang.</a:t>
            </a:r>
          </a:p>
        </p:txBody>
      </p:sp>
      <p:sp>
        <p:nvSpPr>
          <p:cNvPr id="4101" name="Rechteck 4100">
            <a:extLst>
              <a:ext uri="{FF2B5EF4-FFF2-40B4-BE49-F238E27FC236}">
                <a16:creationId xmlns:a16="http://schemas.microsoft.com/office/drawing/2014/main" id="{B6B8D8D5-B96A-4E01-84E7-D53F239C6F7C}"/>
              </a:ext>
            </a:extLst>
          </p:cNvPr>
          <p:cNvSpPr>
            <a:spLocks noChangeArrowheads="1"/>
          </p:cNvSpPr>
          <p:nvPr/>
        </p:nvSpPr>
        <p:spPr bwMode="auto">
          <a:xfrm>
            <a:off x="457200" y="5105400"/>
            <a:ext cx="7467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Bei unserer Bevölkerung brauchen wir Agrarsteppen, die eine maschinengerechte Gestaltung von Landschaft ernöglichen. Das bringt  negative Folgen mit sich die den Ökologen sorgen machen. Außerdem werden immer mehr Menschen zum Fachidioten ausgebildet werden.</a:t>
            </a:r>
          </a:p>
        </p:txBody>
      </p:sp>
      <p:sp>
        <p:nvSpPr>
          <p:cNvPr id="4102" name="Rechteck 4101">
            <a:extLst>
              <a:ext uri="{FF2B5EF4-FFF2-40B4-BE49-F238E27FC236}">
                <a16:creationId xmlns:a16="http://schemas.microsoft.com/office/drawing/2014/main" id="{FBF65B3E-DE22-4ABD-94B4-391B3E7A32E7}"/>
              </a:ext>
            </a:extLst>
          </p:cNvPr>
          <p:cNvSpPr>
            <a:spLocks noChangeArrowheads="1"/>
          </p:cNvSpPr>
          <p:nvPr/>
        </p:nvSpPr>
        <p:spPr bwMode="auto">
          <a:xfrm>
            <a:off x="533400" y="5943600"/>
            <a:ext cx="8458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Es sollten also neue andere Berufsgruppen entwickelt werden. Ökologischer Landbau ist dabei nur ein Aspekt.</a:t>
            </a:r>
          </a:p>
          <a:p>
            <a:pPr>
              <a:spcBef>
                <a:spcPct val="50000"/>
              </a:spcBef>
            </a:pPr>
            <a:r>
              <a:rPr lang="de-DE" altLang="de-DE" sz="1200">
                <a:latin typeface="Times New Roman" panose="02020603050405020304" pitchFamily="18" charset="0"/>
              </a:rPr>
              <a:t>Der Haushalt der Natur funktioniert auch ohne Geld.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7">
                                            <p:txEl>
                                              <p:pRg st="0" end="0"/>
                                            </p:txEl>
                                          </p:spTgt>
                                        </p:tgtEl>
                                        <p:attrNameLst>
                                          <p:attrName>style.visibility</p:attrName>
                                        </p:attrNameLst>
                                      </p:cBhvr>
                                      <p:to>
                                        <p:strVal val="visible"/>
                                      </p:to>
                                    </p:set>
                                    <p:anim calcmode="lin" valueType="num">
                                      <p:cBhvr additive="base">
                                        <p:cTn id="7" dur="500" fill="hold"/>
                                        <p:tgtEl>
                                          <p:spTgt spid="40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ögel.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4098">
                                            <p:txEl>
                                              <p:pRg st="0" end="0"/>
                                            </p:txEl>
                                          </p:spTgt>
                                        </p:tgtEl>
                                        <p:attrNameLst>
                                          <p:attrName>style.visibility</p:attrName>
                                        </p:attrNameLst>
                                      </p:cBhvr>
                                      <p:to>
                                        <p:strVal val="visible"/>
                                      </p:to>
                                    </p:set>
                                    <p:anim calcmode="lin" valueType="num">
                                      <p:cBhvr additive="base">
                                        <p:cTn id="13" dur="75" fill="hold"/>
                                        <p:tgtEl>
                                          <p:spTgt spid="4098">
                                            <p:txEl>
                                              <p:pRg st="0" end="0"/>
                                            </p:txEl>
                                          </p:spTgt>
                                        </p:tgtEl>
                                        <p:attrNameLst>
                                          <p:attrName>ppt_x</p:attrName>
                                        </p:attrNameLst>
                                      </p:cBhvr>
                                      <p:tavLst>
                                        <p:tav tm="0">
                                          <p:val>
                                            <p:strVal val="0-#ppt_w/2"/>
                                          </p:val>
                                        </p:tav>
                                        <p:tav tm="100000">
                                          <p:val>
                                            <p:strVal val="#ppt_x"/>
                                          </p:val>
                                        </p:tav>
                                      </p:tavLst>
                                    </p:anim>
                                    <p:anim calcmode="lin" valueType="num">
                                      <p:cBhvr additive="base">
                                        <p:cTn id="14" dur="75" fill="hold"/>
                                        <p:tgtEl>
                                          <p:spTgt spid="409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98">
                                            <p:txEl>
                                              <p:pRg st="0" end="0"/>
                                            </p:txEl>
                                          </p:spTgt>
                                        </p:tgtEl>
                                        <p:attrNameLst>
                                          <p:attrName>ppt_c</p:attrName>
                                        </p:attrNameLst>
                                      </p:cBhvr>
                                      <p:to>
                                        <a:schemeClr val="accent1"/>
                                      </p:to>
                                    </p:animClr>
                                    <p:audio>
                                      <p:cMediaNode>
                                        <p:cTn display="0" masterRel="sameClick">
                                          <p:stCondLst>
                                            <p:cond evt="begin" delay="0">
                                              <p:tn val="11"/>
                                            </p:cond>
                                          </p:stCondLst>
                                          <p:endCondLst>
                                            <p:cond evt="onStopAudio" delay="0">
                                              <p:tgtEl>
                                                <p:sldTgt/>
                                              </p:tgtEl>
                                            </p:cond>
                                          </p:endCondLst>
                                        </p:cTn>
                                        <p:tgtEl>
                                          <p:sndTgt r:embed="rId3" name="Schreibmaschine"/>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iterate type="wd">
                                    <p:tmPct val="100000"/>
                                  </p:iterate>
                                  <p:childTnLst>
                                    <p:set>
                                      <p:cBhvr>
                                        <p:cTn id="18" dur="1" fill="hold">
                                          <p:stCondLst>
                                            <p:cond delay="0"/>
                                          </p:stCondLst>
                                        </p:cTn>
                                        <p:tgtEl>
                                          <p:spTgt spid="4099">
                                            <p:txEl>
                                              <p:pRg st="0" end="0"/>
                                            </p:txEl>
                                          </p:spTgt>
                                        </p:tgtEl>
                                        <p:attrNameLst>
                                          <p:attrName>style.visibility</p:attrName>
                                        </p:attrNameLst>
                                      </p:cBhvr>
                                      <p:to>
                                        <p:strVal val="visible"/>
                                      </p:to>
                                    </p:set>
                                    <p:anim calcmode="lin" valueType="num">
                                      <p:cBhvr additive="base">
                                        <p:cTn id="19" dur="3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40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loew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iterate type="wd">
                                    <p:tmPct val="100000"/>
                                  </p:iterate>
                                  <p:childTnLst>
                                    <p:set>
                                      <p:cBhvr>
                                        <p:cTn id="24" dur="1" fill="hold">
                                          <p:stCondLst>
                                            <p:cond delay="0"/>
                                          </p:stCondLst>
                                        </p:cTn>
                                        <p:tgtEl>
                                          <p:spTgt spid="4099">
                                            <p:txEl>
                                              <p:pRg st="1" end="1"/>
                                            </p:txEl>
                                          </p:spTgt>
                                        </p:tgtEl>
                                        <p:attrNameLst>
                                          <p:attrName>style.visibility</p:attrName>
                                        </p:attrNameLst>
                                      </p:cBhvr>
                                      <p:to>
                                        <p:strVal val="visible"/>
                                      </p:to>
                                    </p:set>
                                    <p:anim calcmode="lin" valueType="num">
                                      <p:cBhvr additive="base">
                                        <p:cTn id="25" dur="3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26" dur="300" fill="hold"/>
                                        <p:tgtEl>
                                          <p:spTgt spid="40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loew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iterate type="wd">
                                    <p:tmPct val="100000"/>
                                  </p:iterate>
                                  <p:childTnLst>
                                    <p:set>
                                      <p:cBhvr>
                                        <p:cTn id="30" dur="1" fill="hold">
                                          <p:stCondLst>
                                            <p:cond delay="0"/>
                                          </p:stCondLst>
                                        </p:cTn>
                                        <p:tgtEl>
                                          <p:spTgt spid="4099">
                                            <p:txEl>
                                              <p:pRg st="2" end="2"/>
                                            </p:txEl>
                                          </p:spTgt>
                                        </p:tgtEl>
                                        <p:attrNameLst>
                                          <p:attrName>style.visibility</p:attrName>
                                        </p:attrNameLst>
                                      </p:cBhvr>
                                      <p:to>
                                        <p:strVal val="visible"/>
                                      </p:to>
                                    </p:set>
                                    <p:anim calcmode="lin" valueType="num">
                                      <p:cBhvr additive="base">
                                        <p:cTn id="31" dur="3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32" dur="300" fill="hold"/>
                                        <p:tgtEl>
                                          <p:spTgt spid="40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loew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100"/>
                                        </p:tgtEl>
                                        <p:attrNameLst>
                                          <p:attrName>style.visibility</p:attrName>
                                        </p:attrNameLst>
                                      </p:cBhvr>
                                      <p:to>
                                        <p:strVal val="visible"/>
                                      </p:to>
                                    </p:set>
                                    <p:anim calcmode="lin" valueType="num">
                                      <p:cBhvr additive="base">
                                        <p:cTn id="37" dur="500" fill="hold"/>
                                        <p:tgtEl>
                                          <p:spTgt spid="4100"/>
                                        </p:tgtEl>
                                        <p:attrNameLst>
                                          <p:attrName>ppt_x</p:attrName>
                                        </p:attrNameLst>
                                      </p:cBhvr>
                                      <p:tavLst>
                                        <p:tav tm="0">
                                          <p:val>
                                            <p:strVal val="1+#ppt_w/2"/>
                                          </p:val>
                                        </p:tav>
                                        <p:tav tm="100000">
                                          <p:val>
                                            <p:strVal val="#ppt_x"/>
                                          </p:val>
                                        </p:tav>
                                      </p:tavLst>
                                    </p:anim>
                                    <p:anim calcmode="lin" valueType="num">
                                      <p:cBhvr additive="base">
                                        <p:cTn id="38" dur="500" fill="hold"/>
                                        <p:tgtEl>
                                          <p:spTgt spid="41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eyestorm.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01"/>
                                        </p:tgtEl>
                                        <p:attrNameLst>
                                          <p:attrName>style.visibility</p:attrName>
                                        </p:attrNameLst>
                                      </p:cBhvr>
                                      <p:to>
                                        <p:strVal val="visible"/>
                                      </p:to>
                                    </p:set>
                                    <p:anim calcmode="lin" valueType="num">
                                      <p:cBhvr additive="base">
                                        <p:cTn id="43" dur="500" fill="hold"/>
                                        <p:tgtEl>
                                          <p:spTgt spid="4101"/>
                                        </p:tgtEl>
                                        <p:attrNameLst>
                                          <p:attrName>ppt_x</p:attrName>
                                        </p:attrNameLst>
                                      </p:cBhvr>
                                      <p:tavLst>
                                        <p:tav tm="0">
                                          <p:val>
                                            <p:strVal val="0-#ppt_w/2"/>
                                          </p:val>
                                        </p:tav>
                                        <p:tav tm="100000">
                                          <p:val>
                                            <p:strVal val="#ppt_x"/>
                                          </p:val>
                                        </p:tav>
                                      </p:tavLst>
                                    </p:anim>
                                    <p:anim calcmode="lin" valueType="num">
                                      <p:cBhvr additive="base">
                                        <p:cTn id="44" dur="500" fill="hold"/>
                                        <p:tgtEl>
                                          <p:spTgt spid="41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riechgut.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102"/>
                                        </p:tgtEl>
                                        <p:attrNameLst>
                                          <p:attrName>style.visibility</p:attrName>
                                        </p:attrNameLst>
                                      </p:cBhvr>
                                      <p:to>
                                        <p:strVal val="visible"/>
                                      </p:to>
                                    </p:set>
                                    <p:anim calcmode="lin" valueType="num">
                                      <p:cBhvr additive="base">
                                        <p:cTn id="49" dur="500" fill="hold"/>
                                        <p:tgtEl>
                                          <p:spTgt spid="4102"/>
                                        </p:tgtEl>
                                        <p:attrNameLst>
                                          <p:attrName>ppt_x</p:attrName>
                                        </p:attrNameLst>
                                      </p:cBhvr>
                                      <p:tavLst>
                                        <p:tav tm="0">
                                          <p:val>
                                            <p:strVal val="1+#ppt_w/2"/>
                                          </p:val>
                                        </p:tav>
                                        <p:tav tm="100000">
                                          <p:val>
                                            <p:strVal val="#ppt_x"/>
                                          </p:val>
                                        </p:tav>
                                      </p:tavLst>
                                    </p:anim>
                                    <p:anim calcmode="lin" valueType="num">
                                      <p:cBhvr additive="base">
                                        <p:cTn id="50" dur="500" fill="hold"/>
                                        <p:tgtEl>
                                          <p:spTgt spid="41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7" name="al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build="p" autoUpdateAnimBg="0"/>
      <p:bldP spid="4098" grpId="0" build="p" autoUpdateAnimBg="0"/>
      <p:bldP spid="4099" grpId="0" build="p" autoUpdateAnimBg="0"/>
      <p:bldP spid="4100" grpId="0" autoUpdateAnimBg="0"/>
      <p:bldP spid="4101" grpId="0" autoUpdateAnimBg="0"/>
      <p:bldP spid="410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hteck 13312">
            <a:extLst>
              <a:ext uri="{FF2B5EF4-FFF2-40B4-BE49-F238E27FC236}">
                <a16:creationId xmlns:a16="http://schemas.microsoft.com/office/drawing/2014/main" id="{1512BA64-047B-4C37-BAB8-0516A849C09A}"/>
              </a:ext>
            </a:extLst>
          </p:cNvPr>
          <p:cNvSpPr>
            <a:spLocks noChangeArrowheads="1"/>
          </p:cNvSpPr>
          <p:nvPr/>
        </p:nvSpPr>
        <p:spPr bwMode="auto">
          <a:xfrm>
            <a:off x="381000" y="3048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Was sind Konsumenten und Destruenten</a:t>
            </a:r>
          </a:p>
        </p:txBody>
      </p:sp>
      <p:sp>
        <p:nvSpPr>
          <p:cNvPr id="13314" name="Rechteck 13313">
            <a:extLst>
              <a:ext uri="{FF2B5EF4-FFF2-40B4-BE49-F238E27FC236}">
                <a16:creationId xmlns:a16="http://schemas.microsoft.com/office/drawing/2014/main" id="{9E5707F7-A765-4FFF-8A52-E7C18E209A07}"/>
              </a:ext>
            </a:extLst>
          </p:cNvPr>
          <p:cNvSpPr>
            <a:spLocks noChangeArrowheads="1"/>
          </p:cNvSpPr>
          <p:nvPr/>
        </p:nvSpPr>
        <p:spPr bwMode="auto">
          <a:xfrm>
            <a:off x="228600" y="838200"/>
            <a:ext cx="891381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Konsumenten: 1.Ordnung: Pflanzenfresser	2.Ordnung : Tierfresser</a:t>
            </a:r>
          </a:p>
          <a:p>
            <a:pPr>
              <a:spcBef>
                <a:spcPct val="50000"/>
              </a:spcBef>
            </a:pPr>
            <a:r>
              <a:rPr lang="de-DE" altLang="de-DE"/>
              <a:t>Destruenten: Pilze,  Bakterien, nutzentotes organisches Material</a:t>
            </a:r>
          </a:p>
        </p:txBody>
      </p:sp>
      <p:sp>
        <p:nvSpPr>
          <p:cNvPr id="13315" name="Rechteck 13314">
            <a:extLst>
              <a:ext uri="{FF2B5EF4-FFF2-40B4-BE49-F238E27FC236}">
                <a16:creationId xmlns:a16="http://schemas.microsoft.com/office/drawing/2014/main" id="{96B12416-0CF6-42C6-B187-839E5ADC1D70}"/>
              </a:ext>
            </a:extLst>
          </p:cNvPr>
          <p:cNvSpPr>
            <a:spLocks noChangeArrowheads="1"/>
          </p:cNvSpPr>
          <p:nvPr/>
        </p:nvSpPr>
        <p:spPr bwMode="auto">
          <a:xfrm>
            <a:off x="228600" y="1752600"/>
            <a:ext cx="8913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Was versteht man unter Respiration</a:t>
            </a:r>
          </a:p>
        </p:txBody>
      </p:sp>
      <p:sp>
        <p:nvSpPr>
          <p:cNvPr id="13316" name="Rechteck 13315">
            <a:extLst>
              <a:ext uri="{FF2B5EF4-FFF2-40B4-BE49-F238E27FC236}">
                <a16:creationId xmlns:a16="http://schemas.microsoft.com/office/drawing/2014/main" id="{D0EFC162-DF84-46A6-9B38-A8304DA723DA}"/>
              </a:ext>
            </a:extLst>
          </p:cNvPr>
          <p:cNvSpPr>
            <a:spLocks noChangeArrowheads="1"/>
          </p:cNvSpPr>
          <p:nvPr/>
        </p:nvSpPr>
        <p:spPr bwMode="auto">
          <a:xfrm>
            <a:off x="228600" y="2209800"/>
            <a:ext cx="891381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Das ist zunächst Atmung  die zu Wärmeenergie und Energiegewinnung führt.</a:t>
            </a:r>
          </a:p>
          <a:p>
            <a:pPr>
              <a:spcBef>
                <a:spcPct val="50000"/>
              </a:spcBef>
            </a:pPr>
            <a:r>
              <a:rPr lang="de-DE" altLang="de-DE"/>
              <a:t>Die für den Betriebsstoffwechsel benötigte Energie wird aus der produzierten Biomasse gewonnen . Ein Vor-gang der Atmung oder Respiration. In den Landökosystemen wurdrn R - Werte in den Ökosystemen (Gras - feld) 75% und 15 %  in den tropischen wäldern ermittelt . Für Wälder aus den gemäßigten zonen  kann mit 40 - 60 5 für die meisten übrigen Ökosysteme mit 20 % und für die Vegetation  der gesamten Biosphäre  mit ca. 50 % gerechnet werden. In Regionen mit gemäßigtem klima dürfte R = 40% Bruttoprozent bleiben.</a:t>
            </a:r>
          </a:p>
        </p:txBody>
      </p:sp>
      <p:sp>
        <p:nvSpPr>
          <p:cNvPr id="13317" name="Rechteck 13316">
            <a:extLst>
              <a:ext uri="{FF2B5EF4-FFF2-40B4-BE49-F238E27FC236}">
                <a16:creationId xmlns:a16="http://schemas.microsoft.com/office/drawing/2014/main" id="{1E199EE9-12D8-4239-B03C-2B1037911A03}"/>
              </a:ext>
            </a:extLst>
          </p:cNvPr>
          <p:cNvSpPr>
            <a:spLocks noChangeArrowheads="1"/>
          </p:cNvSpPr>
          <p:nvPr/>
        </p:nvSpPr>
        <p:spPr bwMode="auto">
          <a:xfrm>
            <a:off x="304800" y="3962400"/>
            <a:ext cx="609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Treibhauseffekt</a:t>
            </a:r>
          </a:p>
        </p:txBody>
      </p:sp>
      <p:sp>
        <p:nvSpPr>
          <p:cNvPr id="13318" name="Rechteck 13317">
            <a:extLst>
              <a:ext uri="{FF2B5EF4-FFF2-40B4-BE49-F238E27FC236}">
                <a16:creationId xmlns:a16="http://schemas.microsoft.com/office/drawing/2014/main" id="{98A44427-8538-4BE0-9789-AA4DA0BA79C4}"/>
              </a:ext>
            </a:extLst>
          </p:cNvPr>
          <p:cNvSpPr>
            <a:spLocks noChangeArrowheads="1"/>
          </p:cNvSpPr>
          <p:nvPr/>
        </p:nvSpPr>
        <p:spPr bwMode="auto">
          <a:xfrm>
            <a:off x="1219200" y="4191000"/>
            <a:ext cx="65532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Atmosphärische  CO2 - Konzentrationen , rekonstruiert aus Bohrungen in antarktischem Eis  und direkt gemessen auif dem Mauna Loa in Hawaii  zeigen dramatischen Anstieg. Zusammengerechnet kommt man auf eine temperaturerhebung von 5,6 °C. Verurscacht wird dieser Trewibhauseffekt durch Vulkanismus und die Verbrennung fossiler Brennstoffe.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additive="base">
                                        <p:cTn id="7" dur="500" fill="hold"/>
                                        <p:tgtEl>
                                          <p:spTgt spid="13313"/>
                                        </p:tgtEl>
                                        <p:attrNameLst>
                                          <p:attrName>ppt_x</p:attrName>
                                        </p:attrNameLst>
                                      </p:cBhvr>
                                      <p:tavLst>
                                        <p:tav tm="0">
                                          <p:val>
                                            <p:strVal val="#ppt_x"/>
                                          </p:val>
                                        </p:tav>
                                        <p:tav tm="100000">
                                          <p:val>
                                            <p:strVal val="#ppt_x"/>
                                          </p:val>
                                        </p:tav>
                                      </p:tavLst>
                                    </p:anim>
                                    <p:anim calcmode="lin" valueType="num">
                                      <p:cBhvr additive="base">
                                        <p:cTn id="8" dur="500" fill="hold"/>
                                        <p:tgtEl>
                                          <p:spTgt spid="13313"/>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313"/>
                                        </p:tgtEl>
                                        <p:attrNameLst>
                                          <p:attrName>ppt_c</p:attrName>
                                        </p:attrNameLst>
                                      </p:cBhvr>
                                      <p:to>
                                        <a:schemeClr val="tx2"/>
                                      </p:to>
                                    </p:animClr>
                                    <p:audio>
                                      <p:cMediaNode>
                                        <p:cTn display="0" masterRel="sameClick">
                                          <p:stCondLst>
                                            <p:cond evt="begin" delay="0">
                                              <p:tn val="5"/>
                                            </p:cond>
                                          </p:stCondLst>
                                          <p:endCondLst>
                                            <p:cond evt="onStopAudio" delay="0">
                                              <p:tgtEl>
                                                <p:sldTgt/>
                                              </p:tgtEl>
                                            </p:cond>
                                          </p:endCondLst>
                                        </p:cTn>
                                        <p:tgtEl>
                                          <p:sndTgt r:embed="rId2" name="201.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0-#ppt_w/2"/>
                                          </p:val>
                                        </p:tav>
                                        <p:tav tm="100000">
                                          <p:val>
                                            <p:strVal val="#ppt_x"/>
                                          </p:val>
                                        </p:tav>
                                      </p:tavLst>
                                    </p:anim>
                                    <p:anim calcmode="lin" valueType="num">
                                      <p:cBhvr additive="base">
                                        <p:cTn id="14" dur="500" fill="hold"/>
                                        <p:tgtEl>
                                          <p:spTgt spid="13314"/>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314"/>
                                        </p:tgtEl>
                                        <p:attrNameLst>
                                          <p:attrName>ppt_c</p:attrName>
                                        </p:attrNameLst>
                                      </p:cBhvr>
                                      <p:to>
                                        <a:schemeClr val="hlink"/>
                                      </p:to>
                                    </p:animClr>
                                    <p:audio>
                                      <p:cMediaNode>
                                        <p:cTn display="0" masterRel="sameClick">
                                          <p:stCondLst>
                                            <p:cond evt="begin" delay="0">
                                              <p:tn val="11"/>
                                            </p:cond>
                                          </p:stCondLst>
                                          <p:endCondLst>
                                            <p:cond evt="onStopAudio" delay="0">
                                              <p:tgtEl>
                                                <p:sldTgt/>
                                              </p:tgtEl>
                                            </p:cond>
                                          </p:endCondLst>
                                        </p:cTn>
                                        <p:tgtEl>
                                          <p:sndTgt r:embed="rId3" name="regen.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3315"/>
                                        </p:tgtEl>
                                        <p:attrNameLst>
                                          <p:attrName>style.visibility</p:attrName>
                                        </p:attrNameLst>
                                      </p:cBhvr>
                                      <p:to>
                                        <p:strVal val="visible"/>
                                      </p:to>
                                    </p:set>
                                    <p:anim calcmode="lin" valueType="num">
                                      <p:cBhvr additive="base">
                                        <p:cTn id="19" dur="500" fill="hold"/>
                                        <p:tgtEl>
                                          <p:spTgt spid="13315"/>
                                        </p:tgtEl>
                                        <p:attrNameLst>
                                          <p:attrName>ppt_x</p:attrName>
                                        </p:attrNameLst>
                                      </p:cBhvr>
                                      <p:tavLst>
                                        <p:tav tm="0">
                                          <p:val>
                                            <p:strVal val="0-#ppt_w/2"/>
                                          </p:val>
                                        </p:tav>
                                        <p:tav tm="100000">
                                          <p:val>
                                            <p:strVal val="#ppt_x"/>
                                          </p:val>
                                        </p:tav>
                                      </p:tavLst>
                                    </p:anim>
                                    <p:anim calcmode="lin" valueType="num">
                                      <p:cBhvr additive="base">
                                        <p:cTn id="20" dur="500" fill="hold"/>
                                        <p:tgtEl>
                                          <p:spTgt spid="13315"/>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3315"/>
                                        </p:tgtEl>
                                        <p:attrNameLst>
                                          <p:attrName>ppt_c</p:attrName>
                                        </p:attrNameLst>
                                      </p:cBhvr>
                                      <p:to>
                                        <a:schemeClr val="tx2"/>
                                      </p:to>
                                    </p:animClr>
                                    <p:audio>
                                      <p:cMediaNode>
                                        <p:cTn display="0" masterRel="sameClick">
                                          <p:stCondLst>
                                            <p:cond evt="begin" delay="0">
                                              <p:tn val="17"/>
                                            </p:cond>
                                          </p:stCondLst>
                                          <p:endCondLst>
                                            <p:cond evt="onStopAudio" delay="0">
                                              <p:tgtEl>
                                                <p:sldTgt/>
                                              </p:tgtEl>
                                            </p:cond>
                                          </p:endCondLst>
                                        </p:cTn>
                                        <p:tgtEl>
                                          <p:sndTgt r:embed="rId4" name="SPAC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6"/>
                                        </p:tgtEl>
                                        <p:attrNameLst>
                                          <p:attrName>style.visibility</p:attrName>
                                        </p:attrNameLst>
                                      </p:cBhvr>
                                      <p:to>
                                        <p:strVal val="visible"/>
                                      </p:to>
                                    </p:set>
                                    <p:anim calcmode="lin" valueType="num">
                                      <p:cBhvr additive="base">
                                        <p:cTn id="25" dur="500" fill="hold"/>
                                        <p:tgtEl>
                                          <p:spTgt spid="13316"/>
                                        </p:tgtEl>
                                        <p:attrNameLst>
                                          <p:attrName>ppt_x</p:attrName>
                                        </p:attrNameLst>
                                      </p:cBhvr>
                                      <p:tavLst>
                                        <p:tav tm="0">
                                          <p:val>
                                            <p:strVal val="#ppt_x"/>
                                          </p:val>
                                        </p:tav>
                                        <p:tav tm="100000">
                                          <p:val>
                                            <p:strVal val="#ppt_x"/>
                                          </p:val>
                                        </p:tav>
                                      </p:tavLst>
                                    </p:anim>
                                    <p:anim calcmode="lin" valueType="num">
                                      <p:cBhvr additive="base">
                                        <p:cTn id="26" dur="500" fill="hold"/>
                                        <p:tgtEl>
                                          <p:spTgt spid="13316"/>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316"/>
                                        </p:tgtEl>
                                        <p:attrNameLst>
                                          <p:attrName>ppt_c</p:attrName>
                                        </p:attrNameLst>
                                      </p:cBhvr>
                                      <p:to>
                                        <a:schemeClr val="hlink"/>
                                      </p:to>
                                    </p:animClr>
                                    <p:audio>
                                      <p:cMediaNode>
                                        <p:cTn display="0" masterRel="sameClick">
                                          <p:stCondLst>
                                            <p:cond evt="begin" delay="0">
                                              <p:tn val="23"/>
                                            </p:cond>
                                          </p:stCondLst>
                                          <p:endCondLst>
                                            <p:cond evt="onStopAudio" delay="0">
                                              <p:tgtEl>
                                                <p:sldTgt/>
                                              </p:tgtEl>
                                            </p:cond>
                                          </p:endCondLst>
                                        </p:cTn>
                                        <p:tgtEl>
                                          <p:sndTgt r:embed="rId5" name="J_SWIM1.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3317">
                                            <p:txEl>
                                              <p:pRg st="0" end="0"/>
                                            </p:txEl>
                                          </p:spTgt>
                                        </p:tgtEl>
                                        <p:attrNameLst>
                                          <p:attrName>style.visibility</p:attrName>
                                        </p:attrNameLst>
                                      </p:cBhvr>
                                      <p:to>
                                        <p:strVal val="visible"/>
                                      </p:to>
                                    </p:set>
                                    <p:anim calcmode="lin" valueType="num">
                                      <p:cBhvr additive="base">
                                        <p:cTn id="31" dur="5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7">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3317">
                                            <p:txEl>
                                              <p:pRg st="0" end="0"/>
                                            </p:txEl>
                                          </p:spTgt>
                                        </p:tgtEl>
                                        <p:attrNameLst>
                                          <p:attrName>ppt_c</p:attrName>
                                        </p:attrNameLst>
                                      </p:cBhvr>
                                      <p:to>
                                        <a:schemeClr val="tx2"/>
                                      </p:to>
                                    </p:animClr>
                                    <p:audio>
                                      <p:cMediaNode>
                                        <p:cTn display="0" masterRel="sameClick">
                                          <p:stCondLst>
                                            <p:cond evt="begin" delay="0">
                                              <p:tn val="29"/>
                                            </p:cond>
                                          </p:stCondLst>
                                          <p:endCondLst>
                                            <p:cond evt="onStopAudio" delay="0">
                                              <p:tgtEl>
                                                <p:sldTgt/>
                                              </p:tgtEl>
                                            </p:cond>
                                          </p:endCondLst>
                                        </p:cTn>
                                        <p:tgtEl>
                                          <p:sndTgt r:embed="rId6" name="DIN1.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8">
                                            <p:txEl>
                                              <p:pRg st="0" end="0"/>
                                            </p:txEl>
                                          </p:spTgt>
                                        </p:tgtEl>
                                        <p:attrNameLst>
                                          <p:attrName>style.visibility</p:attrName>
                                        </p:attrNameLst>
                                      </p:cBhvr>
                                      <p:to>
                                        <p:strVal val="visible"/>
                                      </p:to>
                                    </p:set>
                                    <p:anim calcmode="lin" valueType="num">
                                      <p:cBhvr additive="base">
                                        <p:cTn id="37" dur="500" fill="hold"/>
                                        <p:tgtEl>
                                          <p:spTgt spid="1331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7" name="dayl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autoUpdateAnimBg="0"/>
      <p:bldP spid="13314" grpId="0" autoUpdateAnimBg="0"/>
      <p:bldP spid="13315" grpId="0" autoUpdateAnimBg="0"/>
      <p:bldP spid="13316" grpId="0" autoUpdateAnimBg="0"/>
      <p:bldP spid="13317" grpId="0" build="p" autoUpdateAnimBg="0"/>
      <p:bldP spid="1331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hteck 14336">
            <a:extLst>
              <a:ext uri="{FF2B5EF4-FFF2-40B4-BE49-F238E27FC236}">
                <a16:creationId xmlns:a16="http://schemas.microsoft.com/office/drawing/2014/main" id="{123E9117-5B04-41C3-A646-29B5C7FCAF67}"/>
              </a:ext>
            </a:extLst>
          </p:cNvPr>
          <p:cNvSpPr>
            <a:spLocks noChangeArrowheads="1"/>
          </p:cNvSpPr>
          <p:nvPr/>
        </p:nvSpPr>
        <p:spPr bwMode="auto">
          <a:xfrm>
            <a:off x="304800" y="3810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Was versteht man unter der ökologischen Nische</a:t>
            </a:r>
          </a:p>
        </p:txBody>
      </p:sp>
      <p:sp>
        <p:nvSpPr>
          <p:cNvPr id="14338" name="Rechteck 14337">
            <a:extLst>
              <a:ext uri="{FF2B5EF4-FFF2-40B4-BE49-F238E27FC236}">
                <a16:creationId xmlns:a16="http://schemas.microsoft.com/office/drawing/2014/main" id="{E8F987F1-45E2-4C70-AAE1-10D66C689C1F}"/>
              </a:ext>
            </a:extLst>
          </p:cNvPr>
          <p:cNvSpPr>
            <a:spLocks noChangeArrowheads="1"/>
          </p:cNvSpPr>
          <p:nvPr/>
        </p:nvSpPr>
        <p:spPr bwMode="auto">
          <a:xfrm>
            <a:off x="304800" y="685800"/>
            <a:ext cx="8610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Die ökologische Nische ist der Beruf des Lebewesens. Es hat dazu passendes wissen + Werkzeuge + Werkstätte parat. Ein Beispiel dafür ist das Balzverhalten des Buntspechtes. Sie leben in Wäldern und sind so konzipiert , daß sie beim hämmern lkeine Gehirnerschütterung kriegen.</a:t>
            </a:r>
          </a:p>
          <a:p>
            <a:pPr>
              <a:spcBef>
                <a:spcPct val="50000"/>
              </a:spcBef>
            </a:pPr>
            <a:r>
              <a:rPr lang="de-DE" altLang="de-DE"/>
              <a:t>wissenschaftliche Definition: Sie ist der Überlappungsbereich der autozoischen (- phytischen) dimensionen einer art mit den ökischen Dimensionen ihrer Umwelt</a:t>
            </a:r>
          </a:p>
        </p:txBody>
      </p:sp>
      <p:sp>
        <p:nvSpPr>
          <p:cNvPr id="14339" name="Rechteck 14338">
            <a:extLst>
              <a:ext uri="{FF2B5EF4-FFF2-40B4-BE49-F238E27FC236}">
                <a16:creationId xmlns:a16="http://schemas.microsoft.com/office/drawing/2014/main" id="{6BA0D076-2EE2-48F6-9DC7-3590BBF6E1B2}"/>
              </a:ext>
            </a:extLst>
          </p:cNvPr>
          <p:cNvSpPr>
            <a:spLocks noChangeArrowheads="1"/>
          </p:cNvSpPr>
          <p:nvPr/>
        </p:nvSpPr>
        <p:spPr bwMode="auto">
          <a:xfrm>
            <a:off x="533400" y="2209800"/>
            <a:ext cx="647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Allen ‘sche Regel</a:t>
            </a:r>
          </a:p>
        </p:txBody>
      </p:sp>
      <p:sp>
        <p:nvSpPr>
          <p:cNvPr id="14340" name="Rechteck 14339">
            <a:extLst>
              <a:ext uri="{FF2B5EF4-FFF2-40B4-BE49-F238E27FC236}">
                <a16:creationId xmlns:a16="http://schemas.microsoft.com/office/drawing/2014/main" id="{8F8D400F-2B38-4936-A0A0-0E6EE516AED5}"/>
              </a:ext>
            </a:extLst>
          </p:cNvPr>
          <p:cNvSpPr>
            <a:spLocks noChangeArrowheads="1"/>
          </p:cNvSpPr>
          <p:nvPr/>
        </p:nvSpPr>
        <p:spPr bwMode="auto">
          <a:xfrm>
            <a:off x="152400" y="2514600"/>
            <a:ext cx="868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Im kalten Klima verkürzen sich die Ohren und andere Körperanhänge, wie  am Beispiel eines polarfuchses eines Rotfuchses und eines Wüstenfuchses zu erkennen ist.</a:t>
            </a:r>
          </a:p>
        </p:txBody>
      </p:sp>
      <p:sp>
        <p:nvSpPr>
          <p:cNvPr id="14341" name="Rechteck 14340">
            <a:extLst>
              <a:ext uri="{FF2B5EF4-FFF2-40B4-BE49-F238E27FC236}">
                <a16:creationId xmlns:a16="http://schemas.microsoft.com/office/drawing/2014/main" id="{4AE3C210-FF1E-43FA-B076-3711E971DB7B}"/>
              </a:ext>
            </a:extLst>
          </p:cNvPr>
          <p:cNvSpPr>
            <a:spLocks noChangeArrowheads="1"/>
          </p:cNvSpPr>
          <p:nvPr/>
        </p:nvSpPr>
        <p:spPr bwMode="auto">
          <a:xfrm>
            <a:off x="457200" y="3048000"/>
            <a:ext cx="388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BERGMANNsche Regel</a:t>
            </a:r>
          </a:p>
        </p:txBody>
      </p:sp>
      <p:sp>
        <p:nvSpPr>
          <p:cNvPr id="14342" name="Rechteck 14341">
            <a:extLst>
              <a:ext uri="{FF2B5EF4-FFF2-40B4-BE49-F238E27FC236}">
                <a16:creationId xmlns:a16="http://schemas.microsoft.com/office/drawing/2014/main" id="{3D731DD3-8A58-4909-8BEA-ED1658A4B364}"/>
              </a:ext>
            </a:extLst>
          </p:cNvPr>
          <p:cNvSpPr>
            <a:spLocks noChangeArrowheads="1"/>
          </p:cNvSpPr>
          <p:nvPr/>
        </p:nvSpPr>
        <p:spPr bwMode="auto">
          <a:xfrm>
            <a:off x="381000" y="3352800"/>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Sie besagt die Abnahme der Körpergröße bei Pinguinen  von der Antarktis zu den Tropen hin..</a:t>
            </a:r>
          </a:p>
        </p:txBody>
      </p:sp>
      <p:sp>
        <p:nvSpPr>
          <p:cNvPr id="14343" name="Rechteck 14342">
            <a:extLst>
              <a:ext uri="{FF2B5EF4-FFF2-40B4-BE49-F238E27FC236}">
                <a16:creationId xmlns:a16="http://schemas.microsoft.com/office/drawing/2014/main" id="{457E5DFB-C167-4C6E-8F5F-ADA66476BF1D}"/>
              </a:ext>
            </a:extLst>
          </p:cNvPr>
          <p:cNvSpPr>
            <a:spLocks noChangeArrowheads="1"/>
          </p:cNvSpPr>
          <p:nvPr/>
        </p:nvSpPr>
        <p:spPr bwMode="auto">
          <a:xfrm>
            <a:off x="914400" y="4038600"/>
            <a:ext cx="7315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Bewi dem Erfassungsbogen für  den saprobienindex sind die von jeder art gefundenen Tiere zusammenzuzählen mit dem spezifischen Saprobienindex zu multiplizieren und am Schluß die aufkommende Summe durch die Gesamtzahl der Tiere zu teilen.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additive="base">
                                        <p:cTn id="7" dur="500" fill="hold"/>
                                        <p:tgtEl>
                                          <p:spTgt spid="14337"/>
                                        </p:tgtEl>
                                        <p:attrNameLst>
                                          <p:attrName>ppt_x</p:attrName>
                                        </p:attrNameLst>
                                      </p:cBhvr>
                                      <p:tavLst>
                                        <p:tav tm="0">
                                          <p:val>
                                            <p:strVal val="0-#ppt_w/2"/>
                                          </p:val>
                                        </p:tav>
                                        <p:tav tm="100000">
                                          <p:val>
                                            <p:strVal val="#ppt_x"/>
                                          </p:val>
                                        </p:tav>
                                      </p:tavLst>
                                    </p:anim>
                                    <p:anim calcmode="lin" valueType="num">
                                      <p:cBhvr additive="base">
                                        <p:cTn id="8" dur="500" fill="hold"/>
                                        <p:tgtEl>
                                          <p:spTgt spid="14337"/>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4337"/>
                                        </p:tgtEl>
                                        <p:attrNameLst>
                                          <p:attrName>ppt_c</p:attrName>
                                        </p:attrNameLst>
                                      </p:cBhvr>
                                      <p:to>
                                        <a:schemeClr val="tx2"/>
                                      </p:to>
                                    </p:animClr>
                                    <p:audio>
                                      <p:cMediaNode>
                                        <p:cTn display="0" masterRel="sameClick">
                                          <p:stCondLst>
                                            <p:cond evt="begin" delay="0">
                                              <p:tn val="5"/>
                                            </p:cond>
                                          </p:stCondLst>
                                          <p:endCondLst>
                                            <p:cond evt="onStopAudio" delay="0">
                                              <p:tgtEl>
                                                <p:sldTgt/>
                                              </p:tgtEl>
                                            </p:cond>
                                          </p:endCondLst>
                                        </p:cTn>
                                        <p:tgtEl>
                                          <p:sndTgt r:embed="rId2" name="VOEGEL1.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8">
                                            <p:txEl>
                                              <p:pRg st="0" end="0"/>
                                            </p:txEl>
                                          </p:spTgt>
                                        </p:tgtEl>
                                        <p:attrNameLst>
                                          <p:attrName>style.visibility</p:attrName>
                                        </p:attrNameLst>
                                      </p:cBhvr>
                                      <p:to>
                                        <p:strVal val="visible"/>
                                      </p:to>
                                    </p:set>
                                    <p:anim calcmode="lin" valueType="num">
                                      <p:cBhvr additive="base">
                                        <p:cTn id="13"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4338">
                                            <p:txEl>
                                              <p:pRg st="0" end="0"/>
                                            </p:txEl>
                                          </p:spTgt>
                                        </p:tgtEl>
                                        <p:attrNameLst>
                                          <p:attrName>ppt_c</p:attrName>
                                        </p:attrNameLst>
                                      </p:cBhvr>
                                      <p:to>
                                        <a:schemeClr val="hlink"/>
                                      </p:to>
                                    </p:animClr>
                                    <p:audio>
                                      <p:cMediaNode>
                                        <p:cTn display="0" masterRel="sameClick">
                                          <p:stCondLst>
                                            <p:cond evt="begin" delay="0">
                                              <p:tn val="11"/>
                                            </p:cond>
                                          </p:stCondLst>
                                          <p:endCondLst>
                                            <p:cond evt="onStopAudio" delay="0">
                                              <p:tgtEl>
                                                <p:sldTgt/>
                                              </p:tgtEl>
                                            </p:cond>
                                          </p:endCondLst>
                                        </p:cTn>
                                        <p:tgtEl>
                                          <p:sndTgt r:embed="rId3" name="201.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8">
                                            <p:txEl>
                                              <p:pRg st="1" end="1"/>
                                            </p:txEl>
                                          </p:spTgt>
                                        </p:tgtEl>
                                        <p:attrNameLst>
                                          <p:attrName>style.visibility</p:attrName>
                                        </p:attrNameLst>
                                      </p:cBhvr>
                                      <p:to>
                                        <p:strVal val="visible"/>
                                      </p:to>
                                    </p:set>
                                    <p:anim calcmode="lin" valueType="num">
                                      <p:cBhvr additive="base">
                                        <p:cTn id="19"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4338">
                                            <p:txEl>
                                              <p:pRg st="1" end="1"/>
                                            </p:txEl>
                                          </p:spTgt>
                                        </p:tgtEl>
                                        <p:attrNameLst>
                                          <p:attrName>ppt_c</p:attrName>
                                        </p:attrNameLst>
                                      </p:cBhvr>
                                      <p:to>
                                        <a:schemeClr val="hlink"/>
                                      </p:to>
                                    </p:animClr>
                                    <p:audio>
                                      <p:cMediaNode>
                                        <p:cTn display="0" masterRel="sameClick">
                                          <p:stCondLst>
                                            <p:cond evt="begin" delay="0">
                                              <p:tn val="17"/>
                                            </p:cond>
                                          </p:stCondLst>
                                          <p:endCondLst>
                                            <p:cond evt="onStopAudio" delay="0">
                                              <p:tgtEl>
                                                <p:sldTgt/>
                                              </p:tgtEl>
                                            </p:cond>
                                          </p:endCondLst>
                                        </p:cTn>
                                        <p:tgtEl>
                                          <p:sndTgt r:embed="rId3" name="201.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gtEl>
                                        <p:attrNameLst>
                                          <p:attrName>style.visibility</p:attrName>
                                        </p:attrNameLst>
                                      </p:cBhvr>
                                      <p:to>
                                        <p:strVal val="visible"/>
                                      </p:to>
                                    </p:set>
                                    <p:anim calcmode="lin" valueType="num">
                                      <p:cBhvr additive="base">
                                        <p:cTn id="25" dur="500" fill="hold"/>
                                        <p:tgtEl>
                                          <p:spTgt spid="14339"/>
                                        </p:tgtEl>
                                        <p:attrNameLst>
                                          <p:attrName>ppt_x</p:attrName>
                                        </p:attrNameLst>
                                      </p:cBhvr>
                                      <p:tavLst>
                                        <p:tav tm="0">
                                          <p:val>
                                            <p:strVal val="0-#ppt_w/2"/>
                                          </p:val>
                                        </p:tav>
                                        <p:tav tm="100000">
                                          <p:val>
                                            <p:strVal val="#ppt_x"/>
                                          </p:val>
                                        </p:tav>
                                      </p:tavLst>
                                    </p:anim>
                                    <p:anim calcmode="lin" valueType="num">
                                      <p:cBhvr additive="base">
                                        <p:cTn id="26" dur="500" fill="hold"/>
                                        <p:tgtEl>
                                          <p:spTgt spid="14339"/>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4339"/>
                                        </p:tgtEl>
                                        <p:attrNameLst>
                                          <p:attrName>ppt_c</p:attrName>
                                        </p:attrNameLst>
                                      </p:cBhvr>
                                      <p:to>
                                        <a:schemeClr val="tx2"/>
                                      </p:to>
                                    </p:animClr>
                                    <p:audio>
                                      <p:cMediaNode>
                                        <p:cTn display="0" masterRel="sameClick">
                                          <p:stCondLst>
                                            <p:cond evt="begin" delay="0">
                                              <p:tn val="23"/>
                                            </p:cond>
                                          </p:stCondLst>
                                          <p:endCondLst>
                                            <p:cond evt="onStopAudio" delay="0">
                                              <p:tgtEl>
                                                <p:sldTgt/>
                                              </p:tgtEl>
                                            </p:cond>
                                          </p:endCondLst>
                                        </p:cTn>
                                        <p:tgtEl>
                                          <p:sndTgt r:embed="rId4" name="ticken.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4340"/>
                                        </p:tgtEl>
                                        <p:attrNameLst>
                                          <p:attrName>style.visibility</p:attrName>
                                        </p:attrNameLst>
                                      </p:cBhvr>
                                      <p:to>
                                        <p:strVal val="visible"/>
                                      </p:to>
                                    </p:set>
                                    <p:anim calcmode="lin" valueType="num">
                                      <p:cBhvr additive="base">
                                        <p:cTn id="31" dur="500" fill="hold"/>
                                        <p:tgtEl>
                                          <p:spTgt spid="14340"/>
                                        </p:tgtEl>
                                        <p:attrNameLst>
                                          <p:attrName>ppt_x</p:attrName>
                                        </p:attrNameLst>
                                      </p:cBhvr>
                                      <p:tavLst>
                                        <p:tav tm="0">
                                          <p:val>
                                            <p:strVal val="1+#ppt_w/2"/>
                                          </p:val>
                                        </p:tav>
                                        <p:tav tm="100000">
                                          <p:val>
                                            <p:strVal val="#ppt_x"/>
                                          </p:val>
                                        </p:tav>
                                      </p:tavLst>
                                    </p:anim>
                                    <p:anim calcmode="lin" valueType="num">
                                      <p:cBhvr additive="base">
                                        <p:cTn id="32" dur="500" fill="hold"/>
                                        <p:tgtEl>
                                          <p:spTgt spid="14340"/>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4340"/>
                                        </p:tgtEl>
                                        <p:attrNameLst>
                                          <p:attrName>ppt_c</p:attrName>
                                        </p:attrNameLst>
                                      </p:cBhvr>
                                      <p:to>
                                        <a:schemeClr val="hlink"/>
                                      </p:to>
                                    </p:animClr>
                                    <p:audio>
                                      <p:cMediaNode>
                                        <p:cTn display="0" masterRel="sameClick">
                                          <p:stCondLst>
                                            <p:cond evt="begin" delay="0">
                                              <p:tn val="29"/>
                                            </p:cond>
                                          </p:stCondLst>
                                          <p:endCondLst>
                                            <p:cond evt="onStopAudio" delay="0">
                                              <p:tgtEl>
                                                <p:sldTgt/>
                                              </p:tgtEl>
                                            </p:cond>
                                          </p:endCondLst>
                                        </p:cTn>
                                        <p:tgtEl>
                                          <p:sndTgt r:embed="rId5" name="OHYEA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41">
                                            <p:txEl>
                                              <p:pRg st="0" end="0"/>
                                            </p:txEl>
                                          </p:spTgt>
                                        </p:tgtEl>
                                        <p:attrNameLst>
                                          <p:attrName>style.visibility</p:attrName>
                                        </p:attrNameLst>
                                      </p:cBhvr>
                                      <p:to>
                                        <p:strVal val="visible"/>
                                      </p:to>
                                    </p:set>
                                    <p:anim calcmode="lin" valueType="num">
                                      <p:cBhvr additive="base">
                                        <p:cTn id="37" dur="500" fill="hold"/>
                                        <p:tgtEl>
                                          <p:spTgt spid="1434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4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4341">
                                            <p:txEl>
                                              <p:pRg st="0" end="0"/>
                                            </p:txEl>
                                          </p:spTgt>
                                        </p:tgtEl>
                                        <p:attrNameLst>
                                          <p:attrName>ppt_c</p:attrName>
                                        </p:attrNameLst>
                                      </p:cBhvr>
                                      <p:to>
                                        <a:schemeClr val="tx2"/>
                                      </p:to>
                                    </p:animClr>
                                    <p:audio>
                                      <p:cMediaNode>
                                        <p:cTn display="0" masterRel="sameClick">
                                          <p:stCondLst>
                                            <p:cond evt="begin" delay="0">
                                              <p:tn val="35"/>
                                            </p:cond>
                                          </p:stCondLst>
                                          <p:endCondLst>
                                            <p:cond evt="onStopAudio" delay="0">
                                              <p:tgtEl>
                                                <p:sldTgt/>
                                              </p:tgtEl>
                                            </p:cond>
                                          </p:endCondLst>
                                        </p:cTn>
                                        <p:tgtEl>
                                          <p:sndTgt r:embed="rId6" name="WATER.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4342"/>
                                        </p:tgtEl>
                                        <p:attrNameLst>
                                          <p:attrName>style.visibility</p:attrName>
                                        </p:attrNameLst>
                                      </p:cBhvr>
                                      <p:to>
                                        <p:strVal val="visible"/>
                                      </p:to>
                                    </p:set>
                                  </p:childTnLst>
                                  <p:subTnLst>
                                    <p:animClr clrSpc="rgb" dir="cw">
                                      <p:cBhvr override="childStyle">
                                        <p:cTn dur="1" fill="hold" display="0" masterRel="nextClick" afterEffect="1"/>
                                        <p:tgtEl>
                                          <p:spTgt spid="14342"/>
                                        </p:tgtEl>
                                        <p:attrNameLst>
                                          <p:attrName>ppt_c</p:attrName>
                                        </p:attrNameLst>
                                      </p:cBhvr>
                                      <p:to>
                                        <a:schemeClr val="hlink"/>
                                      </p:to>
                                    </p:animClr>
                                    <p:audio>
                                      <p:cMediaNode>
                                        <p:cTn display="0" masterRel="sameClick">
                                          <p:stCondLst>
                                            <p:cond evt="begin" delay="0">
                                              <p:tn val="41"/>
                                            </p:cond>
                                          </p:stCondLst>
                                          <p:endCondLst>
                                            <p:cond evt="onStopAudio" delay="0">
                                              <p:tgtEl>
                                                <p:sldTgt/>
                                              </p:tgtEl>
                                            </p:cond>
                                          </p:endCondLst>
                                        </p:cTn>
                                        <p:tgtEl>
                                          <p:sndTgt r:embed="rId7" name="J_SWIM1.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iterate type="wd">
                                    <p:tmPct val="100000"/>
                                  </p:iterate>
                                  <p:childTnLst>
                                    <p:set>
                                      <p:cBhvr>
                                        <p:cTn id="46" dur="1" fill="hold">
                                          <p:stCondLst>
                                            <p:cond delay="0"/>
                                          </p:stCondLst>
                                        </p:cTn>
                                        <p:tgtEl>
                                          <p:spTgt spid="14343">
                                            <p:txEl>
                                              <p:pRg st="0" end="0"/>
                                            </p:txEl>
                                          </p:spTgt>
                                        </p:tgtEl>
                                        <p:attrNameLst>
                                          <p:attrName>style.visibility</p:attrName>
                                        </p:attrNameLst>
                                      </p:cBhvr>
                                      <p:to>
                                        <p:strVal val="visible"/>
                                      </p:to>
                                    </p:set>
                                    <p:anim calcmode="lin" valueType="num">
                                      <p:cBhvr additive="base">
                                        <p:cTn id="47" dur="300" fill="hold"/>
                                        <p:tgtEl>
                                          <p:spTgt spid="14343">
                                            <p:txEl>
                                              <p:pRg st="0" end="0"/>
                                            </p:txEl>
                                          </p:spTgt>
                                        </p:tgtEl>
                                        <p:attrNameLst>
                                          <p:attrName>ppt_x</p:attrName>
                                        </p:attrNameLst>
                                      </p:cBhvr>
                                      <p:tavLst>
                                        <p:tav tm="0">
                                          <p:val>
                                            <p:strVal val="#ppt_x"/>
                                          </p:val>
                                        </p:tav>
                                        <p:tav tm="100000">
                                          <p:val>
                                            <p:strVal val="#ppt_x"/>
                                          </p:val>
                                        </p:tav>
                                      </p:tavLst>
                                    </p:anim>
                                    <p:anim calcmode="lin" valueType="num">
                                      <p:cBhvr additive="base">
                                        <p:cTn id="48" dur="300" fill="hold"/>
                                        <p:tgtEl>
                                          <p:spTgt spid="1434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4343">
                                            <p:txEl>
                                              <p:pRg st="0" end="0"/>
                                            </p:txEl>
                                          </p:spTgt>
                                        </p:tgtEl>
                                        <p:attrNameLst>
                                          <p:attrName>ppt_c</p:attrName>
                                        </p:attrNameLst>
                                      </p:cBhvr>
                                      <p:to>
                                        <a:srgbClr val="669900"/>
                                      </p:to>
                                    </p:animClr>
                                    <p:audio>
                                      <p:cMediaNode>
                                        <p:cTn display="0" masterRel="sameClick">
                                          <p:stCondLst>
                                            <p:cond evt="begin" delay="0">
                                              <p:tn val="45"/>
                                            </p:cond>
                                          </p:stCondLst>
                                          <p:endCondLst>
                                            <p:cond evt="onStopAudio" delay="0">
                                              <p:tgtEl>
                                                <p:sldTgt/>
                                              </p:tgtEl>
                                            </p:cond>
                                          </p:endCondLst>
                                        </p:cTn>
                                        <p:tgtEl>
                                          <p:sndTgt r:embed="rId8"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autoUpdateAnimBg="0"/>
      <p:bldP spid="14338" grpId="0" build="p" autoUpdateAnimBg="0"/>
      <p:bldP spid="14339" grpId="0" autoUpdateAnimBg="0"/>
      <p:bldP spid="14340" grpId="0" autoUpdateAnimBg="0"/>
      <p:bldP spid="14341" grpId="0" build="p" autoUpdateAnimBg="0"/>
      <p:bldP spid="14342" grpId="0" autoUpdateAnimBg="0"/>
      <p:bldP spid="143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hteck 15360">
            <a:extLst>
              <a:ext uri="{FF2B5EF4-FFF2-40B4-BE49-F238E27FC236}">
                <a16:creationId xmlns:a16="http://schemas.microsoft.com/office/drawing/2014/main" id="{83071AAC-B6DE-4E38-9E74-F5A5617D370B}"/>
              </a:ext>
            </a:extLst>
          </p:cNvPr>
          <p:cNvSpPr>
            <a:spLocks noChangeArrowheads="1"/>
          </p:cNvSpPr>
          <p:nvPr/>
        </p:nvSpPr>
        <p:spPr bwMode="auto">
          <a:xfrm>
            <a:off x="762000" y="304800"/>
            <a:ext cx="762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Was besagt da Konkurrenz - Ausschluß - Prinzip</a:t>
            </a:r>
          </a:p>
        </p:txBody>
      </p:sp>
      <p:sp>
        <p:nvSpPr>
          <p:cNvPr id="15362" name="Rechteck 15361">
            <a:extLst>
              <a:ext uri="{FF2B5EF4-FFF2-40B4-BE49-F238E27FC236}">
                <a16:creationId xmlns:a16="http://schemas.microsoft.com/office/drawing/2014/main" id="{D5F9F411-4ADC-4D53-B19A-D62296595947}"/>
              </a:ext>
            </a:extLst>
          </p:cNvPr>
          <p:cNvSpPr>
            <a:spLocks noChangeArrowheads="1"/>
          </p:cNvSpPr>
          <p:nvPr/>
        </p:nvSpPr>
        <p:spPr bwMode="auto">
          <a:xfrm>
            <a:off x="152400" y="762000"/>
            <a:ext cx="8839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Arten mit gleicher Heimat und identischer ökologischer Nische können sich nicht im gleichen Lebensraum behaupten.</a:t>
            </a:r>
          </a:p>
        </p:txBody>
      </p:sp>
      <p:sp>
        <p:nvSpPr>
          <p:cNvPr id="15363" name="Rechteck 15362">
            <a:extLst>
              <a:ext uri="{FF2B5EF4-FFF2-40B4-BE49-F238E27FC236}">
                <a16:creationId xmlns:a16="http://schemas.microsoft.com/office/drawing/2014/main" id="{4763356C-5A7C-4A75-A33B-FC302981ACAF}"/>
              </a:ext>
            </a:extLst>
          </p:cNvPr>
          <p:cNvSpPr>
            <a:spLocks noChangeArrowheads="1"/>
          </p:cNvSpPr>
          <p:nvPr/>
        </p:nvSpPr>
        <p:spPr bwMode="auto">
          <a:xfrm>
            <a:off x="304800" y="1371600"/>
            <a:ext cx="8458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Sympatrische Arten können nicht  die gleiche ökologische Nische bilden. die Bildung unterschiedlicher ökologischer Nischen durch verschiedene Arten (die sog. Einnischung) ist jedoch eine Möglichkeit der ökologischen Sonderung und ermöglicht die Koexistenz vieler Arten  im gleichen Biotop.</a:t>
            </a:r>
          </a:p>
          <a:p>
            <a:pPr>
              <a:spcBef>
                <a:spcPct val="50000"/>
              </a:spcBef>
            </a:pPr>
            <a:r>
              <a:rPr lang="de-DE" altLang="de-DE"/>
              <a:t>So ist das Zabra Rispengras, das gnu die Blattspreiten, Gazellen krautige Substanz und die Topi - Antilope strohiges Gras.</a:t>
            </a:r>
          </a:p>
        </p:txBody>
      </p:sp>
      <p:sp>
        <p:nvSpPr>
          <p:cNvPr id="15364" name="Rechteck 15363">
            <a:extLst>
              <a:ext uri="{FF2B5EF4-FFF2-40B4-BE49-F238E27FC236}">
                <a16:creationId xmlns:a16="http://schemas.microsoft.com/office/drawing/2014/main" id="{8B7734D4-7BD1-4840-824A-D0726F16B32A}"/>
              </a:ext>
            </a:extLst>
          </p:cNvPr>
          <p:cNvSpPr>
            <a:spLocks noChangeArrowheads="1"/>
          </p:cNvSpPr>
          <p:nvPr/>
        </p:nvSpPr>
        <p:spPr bwMode="auto">
          <a:xfrm>
            <a:off x="457200" y="2819400"/>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Wie berechnet siuch die Zuwachsrate?</a:t>
            </a:r>
          </a:p>
        </p:txBody>
      </p:sp>
      <p:sp>
        <p:nvSpPr>
          <p:cNvPr id="15365" name="Rechteck 15364">
            <a:extLst>
              <a:ext uri="{FF2B5EF4-FFF2-40B4-BE49-F238E27FC236}">
                <a16:creationId xmlns:a16="http://schemas.microsoft.com/office/drawing/2014/main" id="{5DEBC1BE-4B56-46CA-9AE9-FB74C376DFD0}"/>
              </a:ext>
            </a:extLst>
          </p:cNvPr>
          <p:cNvSpPr>
            <a:spLocks noChangeArrowheads="1"/>
          </p:cNvSpPr>
          <p:nvPr/>
        </p:nvSpPr>
        <p:spPr bwMode="auto">
          <a:xfrm>
            <a:off x="381000" y="3276600"/>
            <a:ext cx="838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Zuwachsrate r =  Vermehrungsrate b - Sterblichkeitsrate d</a:t>
            </a:r>
          </a:p>
        </p:txBody>
      </p:sp>
      <p:sp>
        <p:nvSpPr>
          <p:cNvPr id="15366" name="Rechteck 15365">
            <a:extLst>
              <a:ext uri="{FF2B5EF4-FFF2-40B4-BE49-F238E27FC236}">
                <a16:creationId xmlns:a16="http://schemas.microsoft.com/office/drawing/2014/main" id="{8A6A08E8-EB22-4FE8-85EB-30512C5B9D8B}"/>
              </a:ext>
            </a:extLst>
          </p:cNvPr>
          <p:cNvSpPr>
            <a:spLocks noChangeArrowheads="1"/>
          </p:cNvSpPr>
          <p:nvPr/>
        </p:nvSpPr>
        <p:spPr bwMode="auto">
          <a:xfrm>
            <a:off x="533400" y="3810000"/>
            <a:ext cx="548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Wann kann man somit von Bevölkerungswachstum sprechen ?</a:t>
            </a:r>
          </a:p>
        </p:txBody>
      </p:sp>
      <p:sp>
        <p:nvSpPr>
          <p:cNvPr id="15367" name="Rechteck 15366">
            <a:extLst>
              <a:ext uri="{FF2B5EF4-FFF2-40B4-BE49-F238E27FC236}">
                <a16:creationId xmlns:a16="http://schemas.microsoft.com/office/drawing/2014/main" id="{BB83FCD3-38C6-49EB-BC60-272592EF86B6}"/>
              </a:ext>
            </a:extLst>
          </p:cNvPr>
          <p:cNvSpPr>
            <a:spLocks noChangeArrowheads="1"/>
          </p:cNvSpPr>
          <p:nvPr/>
        </p:nvSpPr>
        <p:spPr bwMode="auto">
          <a:xfrm>
            <a:off x="914400" y="43434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Wenn b größer ist als 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500" fill="hold"/>
                                        <p:tgtEl>
                                          <p:spTgt spid="15361"/>
                                        </p:tgtEl>
                                        <p:attrNameLst>
                                          <p:attrName>ppt_x</p:attrName>
                                        </p:attrNameLst>
                                      </p:cBhvr>
                                      <p:tavLst>
                                        <p:tav tm="0">
                                          <p:val>
                                            <p:strVal val="#ppt_x"/>
                                          </p:val>
                                        </p:tav>
                                        <p:tav tm="100000">
                                          <p:val>
                                            <p:strVal val="#ppt_x"/>
                                          </p:val>
                                        </p:tav>
                                      </p:tavLst>
                                    </p:anim>
                                    <p:anim calcmode="lin" valueType="num">
                                      <p:cBhvr additive="base">
                                        <p:cTn id="8" dur="500" fill="hold"/>
                                        <p:tgtEl>
                                          <p:spTgt spid="153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mo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anim calcmode="lin" valueType="num">
                                      <p:cBhvr additive="base">
                                        <p:cTn id="13"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2">
                                            <p:txEl>
                                              <p:pRg st="0" end="0"/>
                                            </p:txEl>
                                          </p:spTgt>
                                        </p:tgtEl>
                                        <p:attrNameLst>
                                          <p:attrName>ppt_c</p:attrName>
                                        </p:attrNameLst>
                                      </p:cBhvr>
                                      <p:to>
                                        <a:schemeClr val="hlink"/>
                                      </p:to>
                                    </p:animClr>
                                    <p:audio>
                                      <p:cMediaNode>
                                        <p:cTn display="0" masterRel="sameClick">
                                          <p:stCondLst>
                                            <p:cond evt="begin" delay="0">
                                              <p:tn val="11"/>
                                            </p:cond>
                                          </p:stCondLst>
                                          <p:endCondLst>
                                            <p:cond evt="onStopAudio" delay="0">
                                              <p:tgtEl>
                                                <p:sldTgt/>
                                              </p:tgtEl>
                                            </p:cond>
                                          </p:endCondLst>
                                        </p:cTn>
                                        <p:tgtEl>
                                          <p:sndTgt r:embed="rId3" name="dayliv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0" end="0"/>
                                            </p:txEl>
                                          </p:spTgt>
                                        </p:tgtEl>
                                        <p:attrNameLst>
                                          <p:attrName>ppt_c</p:attrName>
                                        </p:attrNameLst>
                                      </p:cBhvr>
                                      <p:to>
                                        <a:srgbClr val="669900"/>
                                      </p:to>
                                    </p:animClr>
                                    <p:audio>
                                      <p:cMediaNode>
                                        <p:cTn display="0" masterRel="sameClick">
                                          <p:stCondLst>
                                            <p:cond evt="begin" delay="0">
                                              <p:tn val="17"/>
                                            </p:cond>
                                          </p:stCondLst>
                                          <p:endCondLst>
                                            <p:cond evt="onStopAudio" delay="0">
                                              <p:tgtEl>
                                                <p:sldTgt/>
                                              </p:tgtEl>
                                            </p:cond>
                                          </p:endCondLst>
                                        </p:cTn>
                                        <p:tgtEl>
                                          <p:sndTgt r:embed="rId4" name="jazz.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1" end="1"/>
                                            </p:txEl>
                                          </p:spTgt>
                                        </p:tgtEl>
                                        <p:attrNameLst>
                                          <p:attrName>ppt_c</p:attrName>
                                        </p:attrNameLst>
                                      </p:cBhvr>
                                      <p:to>
                                        <a:srgbClr val="669900"/>
                                      </p:to>
                                    </p:animClr>
                                    <p:audio>
                                      <p:cMediaNode>
                                        <p:cTn display="0" masterRel="sameClick">
                                          <p:stCondLst>
                                            <p:cond evt="begin" delay="0">
                                              <p:tn val="21"/>
                                            </p:cond>
                                          </p:stCondLst>
                                          <p:endCondLst>
                                            <p:cond evt="onStopAudio" delay="0">
                                              <p:tgtEl>
                                                <p:sldTgt/>
                                              </p:tgtEl>
                                            </p:cond>
                                          </p:endCondLst>
                                        </p:cTn>
                                        <p:tgtEl>
                                          <p:sndTgt r:embed="rId4" name="jazz.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5364"/>
                                        </p:tgtEl>
                                        <p:attrNameLst>
                                          <p:attrName>style.visibility</p:attrName>
                                        </p:attrNameLst>
                                      </p:cBhvr>
                                      <p:to>
                                        <p:strVal val="visible"/>
                                      </p:to>
                                    </p:set>
                                    <p:anim calcmode="lin" valueType="num">
                                      <p:cBhvr additive="base">
                                        <p:cTn id="27" dur="500" fill="hold"/>
                                        <p:tgtEl>
                                          <p:spTgt spid="15364"/>
                                        </p:tgtEl>
                                        <p:attrNameLst>
                                          <p:attrName>ppt_x</p:attrName>
                                        </p:attrNameLst>
                                      </p:cBhvr>
                                      <p:tavLst>
                                        <p:tav tm="0">
                                          <p:val>
                                            <p:strVal val="#ppt_x"/>
                                          </p:val>
                                        </p:tav>
                                        <p:tav tm="100000">
                                          <p:val>
                                            <p:strVal val="#ppt_x"/>
                                          </p:val>
                                        </p:tav>
                                      </p:tavLst>
                                    </p:anim>
                                    <p:anim calcmode="lin" valueType="num">
                                      <p:cBhvr additive="base">
                                        <p:cTn id="28" dur="500" fill="hold"/>
                                        <p:tgtEl>
                                          <p:spTgt spid="15364"/>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5364"/>
                                        </p:tgtEl>
                                        <p:attrNameLst>
                                          <p:attrName>ppt_c</p:attrName>
                                        </p:attrNameLst>
                                      </p:cBhvr>
                                      <p:to>
                                        <a:schemeClr val="tx2"/>
                                      </p:to>
                                    </p:animClr>
                                    <p:audio>
                                      <p:cMediaNode>
                                        <p:cTn display="0" masterRel="sameClick">
                                          <p:stCondLst>
                                            <p:cond evt="begin" delay="0">
                                              <p:tn val="25"/>
                                            </p:cond>
                                          </p:stCondLst>
                                          <p:endCondLst>
                                            <p:cond evt="onStopAudio" delay="0">
                                              <p:tgtEl>
                                                <p:sldTgt/>
                                              </p:tgtEl>
                                            </p:cond>
                                          </p:endCondLst>
                                        </p:cTn>
                                        <p:tgtEl>
                                          <p:sndTgt r:embed="rId5" name="LACHEN.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5365">
                                            <p:txEl>
                                              <p:pRg st="0" end="0"/>
                                            </p:txEl>
                                          </p:spTgt>
                                        </p:tgtEl>
                                        <p:attrNameLst>
                                          <p:attrName>style.visibility</p:attrName>
                                        </p:attrNameLst>
                                      </p:cBhvr>
                                      <p:to>
                                        <p:strVal val="visible"/>
                                      </p:to>
                                    </p:set>
                                    <p:anim calcmode="lin" valueType="num">
                                      <p:cBhvr additive="base">
                                        <p:cTn id="33" dur="500" fill="hold"/>
                                        <p:tgtEl>
                                          <p:spTgt spid="1536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36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5">
                                            <p:txEl>
                                              <p:pRg st="0" end="0"/>
                                            </p:txEl>
                                          </p:spTgt>
                                        </p:tgtEl>
                                        <p:attrNameLst>
                                          <p:attrName>ppt_c</p:attrName>
                                        </p:attrNameLst>
                                      </p:cBhvr>
                                      <p:to>
                                        <a:schemeClr val="hlink"/>
                                      </p:to>
                                    </p:animClr>
                                    <p:audio>
                                      <p:cMediaNode>
                                        <p:cTn display="0" masterRel="sameClick">
                                          <p:stCondLst>
                                            <p:cond evt="begin" delay="0">
                                              <p:tn val="31"/>
                                            </p:cond>
                                          </p:stCondLst>
                                          <p:endCondLst>
                                            <p:cond evt="onStopAudio" delay="0">
                                              <p:tgtEl>
                                                <p:sldTgt/>
                                              </p:tgtEl>
                                            </p:cond>
                                          </p:endCondLst>
                                        </p:cTn>
                                        <p:tgtEl>
                                          <p:sndTgt r:embed="rId6" name="ticken.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5366">
                                            <p:txEl>
                                              <p:pRg st="0" end="0"/>
                                            </p:txEl>
                                          </p:spTgt>
                                        </p:tgtEl>
                                        <p:attrNameLst>
                                          <p:attrName>style.visibility</p:attrName>
                                        </p:attrNameLst>
                                      </p:cBhvr>
                                      <p:to>
                                        <p:strVal val="visible"/>
                                      </p:to>
                                    </p:set>
                                    <p:anim calcmode="lin" valueType="num">
                                      <p:cBhvr additive="base">
                                        <p:cTn id="39" dur="500" fill="hold"/>
                                        <p:tgtEl>
                                          <p:spTgt spid="15366">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5366">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366">
                                            <p:txEl>
                                              <p:pRg st="0" end="0"/>
                                            </p:txEl>
                                          </p:spTgt>
                                        </p:tgtEl>
                                        <p:attrNameLst>
                                          <p:attrName>ppt_c</p:attrName>
                                        </p:attrNameLst>
                                      </p:cBhvr>
                                      <p:to>
                                        <a:schemeClr val="tx2"/>
                                      </p:to>
                                    </p:animClr>
                                    <p:audio>
                                      <p:cMediaNode>
                                        <p:cTn display="0" masterRel="sameClick">
                                          <p:stCondLst>
                                            <p:cond evt="begin" delay="0">
                                              <p:tn val="37"/>
                                            </p:cond>
                                          </p:stCondLst>
                                          <p:endCondLst>
                                            <p:cond evt="onStopAudio" delay="0">
                                              <p:tgtEl>
                                                <p:sldTgt/>
                                              </p:tgtEl>
                                            </p:cond>
                                          </p:endCondLst>
                                        </p:cTn>
                                        <p:tgtEl>
                                          <p:sndTgt r:embed="rId7" name="DIN1.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367">
                                            <p:txEl>
                                              <p:pRg st="0" end="0"/>
                                            </p:txEl>
                                          </p:spTgt>
                                        </p:tgtEl>
                                        <p:attrNameLst>
                                          <p:attrName>style.visibility</p:attrName>
                                        </p:attrNameLst>
                                      </p:cBhvr>
                                      <p:to>
                                        <p:strVal val="visible"/>
                                      </p:to>
                                    </p:set>
                                    <p:anim calcmode="lin" valueType="num">
                                      <p:cBhvr additive="base">
                                        <p:cTn id="45" dur="500" fill="hold"/>
                                        <p:tgtEl>
                                          <p:spTgt spid="15367">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367">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367">
                                            <p:txEl>
                                              <p:pRg st="0" end="0"/>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utoUpdateAnimBg="0"/>
      <p:bldP spid="15362" grpId="0" build="p" autoUpdateAnimBg="0"/>
      <p:bldP spid="15363" grpId="0" build="p" autoUpdateAnimBg="0"/>
      <p:bldP spid="15364" grpId="0" autoUpdateAnimBg="0"/>
      <p:bldP spid="15365" grpId="0" build="p" autoUpdateAnimBg="0"/>
      <p:bldP spid="15366" grpId="0" build="p" autoUpdateAnimBg="0"/>
      <p:bldP spid="1536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hteck 16384">
            <a:extLst>
              <a:ext uri="{FF2B5EF4-FFF2-40B4-BE49-F238E27FC236}">
                <a16:creationId xmlns:a16="http://schemas.microsoft.com/office/drawing/2014/main" id="{1D547276-1932-4B21-93FA-88B4936F714B}"/>
              </a:ext>
            </a:extLst>
          </p:cNvPr>
          <p:cNvSpPr>
            <a:spLocks noChangeArrowheads="1"/>
          </p:cNvSpPr>
          <p:nvPr/>
        </p:nvSpPr>
        <p:spPr bwMode="auto">
          <a:xfrm>
            <a:off x="228600" y="381000"/>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Formuliern sie die 3  Fluktuationsgesetze von Volterra</a:t>
            </a:r>
          </a:p>
        </p:txBody>
      </p:sp>
      <p:sp>
        <p:nvSpPr>
          <p:cNvPr id="16386" name="Rechteck 16385">
            <a:extLst>
              <a:ext uri="{FF2B5EF4-FFF2-40B4-BE49-F238E27FC236}">
                <a16:creationId xmlns:a16="http://schemas.microsoft.com/office/drawing/2014/main" id="{A454B857-3F09-45BA-A530-51B3DC7B5777}"/>
              </a:ext>
            </a:extLst>
          </p:cNvPr>
          <p:cNvSpPr>
            <a:spLocks noChangeArrowheads="1"/>
          </p:cNvSpPr>
          <p:nvPr/>
        </p:nvSpPr>
        <p:spPr bwMode="auto">
          <a:xfrm>
            <a:off x="152400" y="762000"/>
            <a:ext cx="8839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1. </a:t>
            </a:r>
            <a:r>
              <a:rPr lang="de-DE" altLang="de-DE" b="1"/>
              <a:t>Das Gesetz von den periodischen Zyklen:</a:t>
            </a:r>
            <a:r>
              <a:rPr lang="de-DE" altLang="de-DE"/>
              <a:t> Räuber - und Beutedichte schwanken mit einer Phasenverschiebung, deren Periodenlänge von den Anfangsbedingungen sowie von den Wachstumsraten beider Populationen abhängt.</a:t>
            </a:r>
          </a:p>
          <a:p>
            <a:pPr>
              <a:spcBef>
                <a:spcPct val="50000"/>
              </a:spcBef>
            </a:pPr>
            <a:r>
              <a:rPr lang="de-DE" altLang="de-DE"/>
              <a:t>2.</a:t>
            </a:r>
            <a:r>
              <a:rPr lang="de-DE" altLang="de-DE" b="1"/>
              <a:t> Das Gesetz von der Erhaltung </a:t>
            </a:r>
            <a:r>
              <a:rPr lang="de-DE" altLang="de-DE"/>
              <a:t>(Stabilität )</a:t>
            </a:r>
            <a:r>
              <a:rPr lang="de-DE" altLang="de-DE" b="1"/>
              <a:t> der Mittelwerte</a:t>
            </a:r>
            <a:r>
              <a:rPr lang="de-DE" altLang="de-DE"/>
              <a:t> : Bei unveränderten umweltbedingungen bleiben  die Mittelwerte der Populationsdichten von Räubern und Beute über längere Zeit konstant, wobei ihre Größen von den Anfangszahlen abhängen.</a:t>
            </a:r>
          </a:p>
          <a:p>
            <a:pPr>
              <a:spcBef>
                <a:spcPct val="50000"/>
              </a:spcBef>
            </a:pPr>
            <a:r>
              <a:rPr lang="de-DE" altLang="de-DE"/>
              <a:t>3. </a:t>
            </a:r>
            <a:r>
              <a:rPr lang="de-DE" altLang="de-DE" b="1"/>
              <a:t>Das Gesetz von der Störung der Mittelwerte :</a:t>
            </a:r>
            <a:r>
              <a:rPr lang="de-DE" altLang="de-DE"/>
              <a:t> Bei gleichmäßiger ,d.h.  proportionaler  Verminderung der Gesamtzahlen von Räuber und Beute, etwa durch einen eingriff von außen (Jagd, Bekämpfung), nimmt zunächst die Beutedichte zu und die Räuberdichte ab, weil  die Wachstumsrate der Beutetierpopulationen stets größer ist als die des Räubers.</a:t>
            </a:r>
            <a:r>
              <a:rPr lang="de-DE" altLang="de-DE" b="1"/>
              <a:t> </a:t>
            </a:r>
          </a:p>
        </p:txBody>
      </p:sp>
      <p:sp>
        <p:nvSpPr>
          <p:cNvPr id="16387" name="Rechteck 16386">
            <a:extLst>
              <a:ext uri="{FF2B5EF4-FFF2-40B4-BE49-F238E27FC236}">
                <a16:creationId xmlns:a16="http://schemas.microsoft.com/office/drawing/2014/main" id="{101FC015-9B57-4361-9A1E-FF99039F7273}"/>
              </a:ext>
            </a:extLst>
          </p:cNvPr>
          <p:cNvSpPr>
            <a:spLocks noChangeArrowheads="1"/>
          </p:cNvSpPr>
          <p:nvPr/>
        </p:nvSpPr>
        <p:spPr bwMode="auto">
          <a:xfrm>
            <a:off x="381000" y="3352800"/>
            <a:ext cx="662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Was ist der Unterschied zwischen stenök und euriök</a:t>
            </a:r>
          </a:p>
        </p:txBody>
      </p:sp>
      <p:sp>
        <p:nvSpPr>
          <p:cNvPr id="16388" name="Rechteck 16387">
            <a:extLst>
              <a:ext uri="{FF2B5EF4-FFF2-40B4-BE49-F238E27FC236}">
                <a16:creationId xmlns:a16="http://schemas.microsoft.com/office/drawing/2014/main" id="{6E09904B-A7A2-45ED-8089-A34D0C42E37D}"/>
              </a:ext>
            </a:extLst>
          </p:cNvPr>
          <p:cNvSpPr>
            <a:spLocks noChangeArrowheads="1"/>
          </p:cNvSpPr>
          <p:nvPr/>
        </p:nvSpPr>
        <p:spPr bwMode="auto">
          <a:xfrm>
            <a:off x="838200" y="3657600"/>
            <a:ext cx="80010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Stenök ist die enge ökologische Potenz (Gedeihfähigkeit), z.B. beim Koala - Bär , der sich nur von Eukalyptusblättern ernährt oder die Bachforelle, die im kühlen Wasser der Bergbäche lebt</a:t>
            </a:r>
          </a:p>
          <a:p>
            <a:pPr>
              <a:spcBef>
                <a:spcPct val="50000"/>
              </a:spcBef>
            </a:pPr>
            <a:r>
              <a:rPr lang="de-DE" altLang="de-DE"/>
              <a:t>Euriök ist eine weite ökologische Potenz , z.B.  bei Ratte und Bär , die von Nahrung und Tempe-ratur unabhängig leben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385">
                                            <p:txEl>
                                              <p:pRg st="0" end="0"/>
                                            </p:txEl>
                                          </p:spTgt>
                                        </p:tgtEl>
                                        <p:attrNameLst>
                                          <p:attrName>ppt_c</p:attrName>
                                        </p:attrNameLst>
                                      </p:cBhvr>
                                      <p:to>
                                        <a:schemeClr val="tx2"/>
                                      </p:to>
                                    </p:animClr>
                                    <p:audio>
                                      <p:cMediaNode>
                                        <p:cTn display="0" masterRel="sameClick">
                                          <p:stCondLst>
                                            <p:cond evt="begin" delay="0">
                                              <p:tn val="5"/>
                                            </p:cond>
                                          </p:stCondLst>
                                          <p:endCondLst>
                                            <p:cond evt="onStopAudio" delay="0">
                                              <p:tgtEl>
                                                <p:sldTgt/>
                                              </p:tgtEl>
                                            </p:cond>
                                          </p:endCondLst>
                                        </p:cTn>
                                        <p:tgtEl>
                                          <p:sndTgt r:embed="rId2" name="smok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386">
                                            <p:txEl>
                                              <p:pRg st="0" end="0"/>
                                            </p:txEl>
                                          </p:spTgt>
                                        </p:tgtEl>
                                        <p:attrNameLst>
                                          <p:attrName>style.visibility</p:attrName>
                                        </p:attrNameLst>
                                      </p:cBhvr>
                                      <p:to>
                                        <p:strVal val="visible"/>
                                      </p:to>
                                    </p:set>
                                    <p:anim calcmode="lin" valueType="num">
                                      <p:cBhvr additive="base">
                                        <p:cTn id="11"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6386">
                                            <p:txEl>
                                              <p:pRg st="0" end="0"/>
                                            </p:txEl>
                                          </p:spTgt>
                                        </p:tgtEl>
                                        <p:attrNameLst>
                                          <p:attrName>ppt_c</p:attrName>
                                        </p:attrNameLst>
                                      </p:cBhvr>
                                      <p:to>
                                        <a:schemeClr val="hlink"/>
                                      </p:to>
                                    </p:animClr>
                                    <p:audio>
                                      <p:cMediaNode>
                                        <p:cTn display="0" masterRel="sameClick">
                                          <p:stCondLst>
                                            <p:cond evt="begin" delay="0">
                                              <p:tn val="9"/>
                                            </p:cond>
                                          </p:stCondLst>
                                          <p:endCondLst>
                                            <p:cond evt="onStopAudio" delay="0">
                                              <p:tgtEl>
                                                <p:sldTgt/>
                                              </p:tgtEl>
                                            </p:cond>
                                          </p:endCondLst>
                                        </p:cTn>
                                        <p:tgtEl>
                                          <p:sndTgt r:embed="rId3" name="loew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386">
                                            <p:txEl>
                                              <p:pRg st="1" end="1"/>
                                            </p:txEl>
                                          </p:spTgt>
                                        </p:tgtEl>
                                        <p:attrNameLst>
                                          <p:attrName>style.visibility</p:attrName>
                                        </p:attrNameLst>
                                      </p:cBhvr>
                                      <p:to>
                                        <p:strVal val="visible"/>
                                      </p:to>
                                    </p:set>
                                    <p:anim calcmode="lin" valueType="num">
                                      <p:cBhvr additive="base">
                                        <p:cTn id="17"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6386">
                                            <p:txEl>
                                              <p:pRg st="1" end="1"/>
                                            </p:txEl>
                                          </p:spTgt>
                                        </p:tgtEl>
                                        <p:attrNameLst>
                                          <p:attrName>ppt_c</p:attrName>
                                        </p:attrNameLst>
                                      </p:cBhvr>
                                      <p:to>
                                        <a:schemeClr val="hlink"/>
                                      </p:to>
                                    </p:animClr>
                                    <p:audio>
                                      <p:cMediaNode>
                                        <p:cTn display="0" masterRel="sameClick">
                                          <p:stCondLst>
                                            <p:cond evt="begin" delay="0">
                                              <p:tn val="15"/>
                                            </p:cond>
                                          </p:stCondLst>
                                          <p:endCondLst>
                                            <p:cond evt="onStopAudio" delay="0">
                                              <p:tgtEl>
                                                <p:sldTgt/>
                                              </p:tgtEl>
                                            </p:cond>
                                          </p:endCondLst>
                                        </p:cTn>
                                        <p:tgtEl>
                                          <p:sndTgt r:embed="rId3" name="loew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386">
                                            <p:txEl>
                                              <p:pRg st="2" end="2"/>
                                            </p:txEl>
                                          </p:spTgt>
                                        </p:tgtEl>
                                        <p:attrNameLst>
                                          <p:attrName>style.visibility</p:attrName>
                                        </p:attrNameLst>
                                      </p:cBhvr>
                                      <p:to>
                                        <p:strVal val="visible"/>
                                      </p:to>
                                    </p:set>
                                    <p:anim calcmode="lin" valueType="num">
                                      <p:cBhvr additive="base">
                                        <p:cTn id="23"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6386">
                                            <p:txEl>
                                              <p:pRg st="2" end="2"/>
                                            </p:txEl>
                                          </p:spTgt>
                                        </p:tgtEl>
                                        <p:attrNameLst>
                                          <p:attrName>ppt_c</p:attrName>
                                        </p:attrNameLst>
                                      </p:cBhvr>
                                      <p:to>
                                        <a:schemeClr val="hlink"/>
                                      </p:to>
                                    </p:animClr>
                                    <p:audio>
                                      <p:cMediaNode>
                                        <p:cTn display="0" masterRel="sameClick">
                                          <p:stCondLst>
                                            <p:cond evt="begin" delay="0">
                                              <p:tn val="21"/>
                                            </p:cond>
                                          </p:stCondLst>
                                          <p:endCondLst>
                                            <p:cond evt="onStopAudio" delay="0">
                                              <p:tgtEl>
                                                <p:sldTgt/>
                                              </p:tgtEl>
                                            </p:cond>
                                          </p:endCondLst>
                                        </p:cTn>
                                        <p:tgtEl>
                                          <p:sndTgt r:embed="rId3" name="loew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63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0" end="0"/>
                                            </p:txEl>
                                          </p:spTgt>
                                        </p:tgtEl>
                                        <p:attrNameLst>
                                          <p:attrName>ppt_c</p:attrName>
                                        </p:attrNameLst>
                                      </p:cBhvr>
                                      <p:to>
                                        <a:schemeClr val="tx2"/>
                                      </p:to>
                                    </p:animClr>
                                    <p:audio>
                                      <p:cMediaNode>
                                        <p:cTn display="0" masterRel="sameClick">
                                          <p:stCondLst>
                                            <p:cond evt="begin" delay="0">
                                              <p:tn val="27"/>
                                            </p:cond>
                                          </p:stCondLst>
                                          <p:endCondLst>
                                            <p:cond evt="onStopAudio" delay="0">
                                              <p:tgtEl>
                                                <p:sldTgt/>
                                              </p:tgtEl>
                                            </p:cond>
                                          </p:endCondLst>
                                        </p:cTn>
                                        <p:tgtEl>
                                          <p:sndTgt r:embed="rId4" name="ridstorm.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388">
                                            <p:txEl>
                                              <p:pRg st="0" end="0"/>
                                            </p:txEl>
                                          </p:spTgt>
                                        </p:tgtEl>
                                        <p:attrNameLst>
                                          <p:attrName>style.visibility</p:attrName>
                                        </p:attrNameLst>
                                      </p:cBhvr>
                                      <p:to>
                                        <p:strVal val="visible"/>
                                      </p:to>
                                    </p:set>
                                    <p:animEffect transition="in" filter="blinds(horizontal)">
                                      <p:cBhvr>
                                        <p:cTn id="33" dur="500"/>
                                        <p:tgtEl>
                                          <p:spTgt spid="16388">
                                            <p:txEl>
                                              <p:pRg st="0" end="0"/>
                                            </p:txEl>
                                          </p:spTgt>
                                        </p:tgtEl>
                                      </p:cBhvr>
                                    </p:animEffect>
                                  </p:childTnLst>
                                  <p:subTnLst>
                                    <p:animClr clrSpc="rgb" dir="cw">
                                      <p:cBhvr override="childStyle">
                                        <p:cTn dur="1" fill="hold" display="0" masterRel="nextClick" afterEffect="1"/>
                                        <p:tgtEl>
                                          <p:spTgt spid="16388">
                                            <p:txEl>
                                              <p:pRg st="0" end="0"/>
                                            </p:txEl>
                                          </p:spTgt>
                                        </p:tgtEl>
                                        <p:attrNameLst>
                                          <p:attrName>ppt_c</p:attrName>
                                        </p:attrNameLst>
                                      </p:cBhvr>
                                      <p:to>
                                        <a:schemeClr val="hlink"/>
                                      </p:to>
                                    </p:animClr>
                                    <p:audio>
                                      <p:cMediaNode>
                                        <p:cTn display="0" masterRel="sameClick">
                                          <p:stCondLst>
                                            <p:cond evt="begin" delay="0">
                                              <p:tn val="31"/>
                                            </p:cond>
                                          </p:stCondLst>
                                          <p:endCondLst>
                                            <p:cond evt="onStopAudio" delay="0">
                                              <p:tgtEl>
                                                <p:sldTgt/>
                                              </p:tgtEl>
                                            </p:cond>
                                          </p:endCondLst>
                                        </p:cTn>
                                        <p:tgtEl>
                                          <p:sndTgt r:embed="rId5" name="SPAC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388">
                                            <p:txEl>
                                              <p:pRg st="1" end="1"/>
                                            </p:txEl>
                                          </p:spTgt>
                                        </p:tgtEl>
                                        <p:attrNameLst>
                                          <p:attrName>style.visibility</p:attrName>
                                        </p:attrNameLst>
                                      </p:cBhvr>
                                      <p:to>
                                        <p:strVal val="visible"/>
                                      </p:to>
                                    </p:set>
                                    <p:animEffect transition="in" filter="blinds(horizontal)">
                                      <p:cBhvr>
                                        <p:cTn id="38" dur="500"/>
                                        <p:tgtEl>
                                          <p:spTgt spid="16388">
                                            <p:txEl>
                                              <p:pRg st="1" end="1"/>
                                            </p:txEl>
                                          </p:spTgt>
                                        </p:tgtEl>
                                      </p:cBhvr>
                                    </p:animEffect>
                                  </p:childTnLst>
                                  <p:subTnLst>
                                    <p:animClr clrSpc="rgb" dir="cw">
                                      <p:cBhvr override="childStyle">
                                        <p:cTn dur="1" fill="hold" display="0" masterRel="nextClick" afterEffect="1"/>
                                        <p:tgtEl>
                                          <p:spTgt spid="16388">
                                            <p:txEl>
                                              <p:pRg st="1" end="1"/>
                                            </p:txEl>
                                          </p:spTgt>
                                        </p:tgtEl>
                                        <p:attrNameLst>
                                          <p:attrName>ppt_c</p:attrName>
                                        </p:attrNameLst>
                                      </p:cBhvr>
                                      <p:to>
                                        <a:schemeClr val="hlink"/>
                                      </p:to>
                                    </p:animClr>
                                    <p:audio>
                                      <p:cMediaNode>
                                        <p:cTn display="0" masterRel="sameClick">
                                          <p:stCondLst>
                                            <p:cond evt="begin" delay="0">
                                              <p:tn val="36"/>
                                            </p:cond>
                                          </p:stCondLst>
                                          <p:endCondLst>
                                            <p:cond evt="onStopAudio" delay="0">
                                              <p:tgtEl>
                                                <p:sldTgt/>
                                              </p:tgtEl>
                                            </p:cond>
                                          </p:endCondLst>
                                        </p:cTn>
                                        <p:tgtEl>
                                          <p:sndTgt r:embed="rId5" name="SPA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p" autoUpdateAnimBg="0"/>
      <p:bldP spid="16386" grpId="0" build="p" autoUpdateAnimBg="0"/>
      <p:bldP spid="16387" grpId="0" build="p" autoUpdateAnimBg="0"/>
      <p:bldP spid="1638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hteck 17408">
            <a:extLst>
              <a:ext uri="{FF2B5EF4-FFF2-40B4-BE49-F238E27FC236}">
                <a16:creationId xmlns:a16="http://schemas.microsoft.com/office/drawing/2014/main" id="{EA5D6353-DA14-4AE1-992A-06387EFE2767}"/>
              </a:ext>
            </a:extLst>
          </p:cNvPr>
          <p:cNvSpPr>
            <a:spLocks noChangeArrowheads="1"/>
          </p:cNvSpPr>
          <p:nvPr/>
        </p:nvSpPr>
        <p:spPr bwMode="auto">
          <a:xfrm>
            <a:off x="228600" y="152400"/>
            <a:ext cx="830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Nennen Sie einige Prinzipien der  lebendigen Welt</a:t>
            </a:r>
          </a:p>
        </p:txBody>
      </p:sp>
      <p:sp>
        <p:nvSpPr>
          <p:cNvPr id="17410" name="Rechteck 17409">
            <a:extLst>
              <a:ext uri="{FF2B5EF4-FFF2-40B4-BE49-F238E27FC236}">
                <a16:creationId xmlns:a16="http://schemas.microsoft.com/office/drawing/2014/main" id="{FFA75781-9C05-4774-88E6-213B25A8093B}"/>
              </a:ext>
            </a:extLst>
          </p:cNvPr>
          <p:cNvSpPr>
            <a:spLocks noChangeArrowheads="1"/>
          </p:cNvSpPr>
          <p:nvPr/>
        </p:nvSpPr>
        <p:spPr bwMode="auto">
          <a:xfrm>
            <a:off x="152400" y="457200"/>
            <a:ext cx="86106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a:t>Das Prinzip der Regelkreise: </a:t>
            </a:r>
            <a:endParaRPr lang="de-DE" altLang="de-DE"/>
          </a:p>
          <a:p>
            <a:pPr>
              <a:spcBef>
                <a:spcPct val="50000"/>
              </a:spcBef>
            </a:pPr>
            <a:r>
              <a:rPr lang="de-DE" altLang="de-DE"/>
              <a:t>Mit diesem Grundprinzip halten sich die Systeme in einem stabilen Gleichgewicht. Je mehr Insekten von einer Vogelart gefressenwerden und je mehr sich diese Vögel dadurch zunächst vermehren, um so weniger Insekten gibt es. Die Nahrung für die Vögel wird knapp und ihre Zahl verringert sich wieder. Solche negativen Rückkoppelungen reagieren praktisch alle Gleichgewichte. In vbielen Fällen haben wir Menschen solche Regelkreise in der Natur beseitigt. (VESTER)</a:t>
            </a:r>
          </a:p>
        </p:txBody>
      </p:sp>
      <p:sp>
        <p:nvSpPr>
          <p:cNvPr id="17411" name="Rechteck 17410">
            <a:extLst>
              <a:ext uri="{FF2B5EF4-FFF2-40B4-BE49-F238E27FC236}">
                <a16:creationId xmlns:a16="http://schemas.microsoft.com/office/drawing/2014/main" id="{B655F7F2-27CE-4A11-8F9A-F5099D622384}"/>
              </a:ext>
            </a:extLst>
          </p:cNvPr>
          <p:cNvSpPr>
            <a:spLocks noChangeArrowheads="1"/>
          </p:cNvSpPr>
          <p:nvPr/>
        </p:nvSpPr>
        <p:spPr bwMode="auto">
          <a:xfrm>
            <a:off x="228600" y="2049463"/>
            <a:ext cx="86868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a:t>Das Prinzip des qualitativen Wachstums</a:t>
            </a:r>
          </a:p>
          <a:p>
            <a:pPr>
              <a:spcBef>
                <a:spcPct val="50000"/>
              </a:spcBef>
            </a:pPr>
            <a:r>
              <a:rPr lang="de-DE" altLang="de-DE"/>
              <a:t>Ein stabiles Gleichgewicht ist unvereinbar mit einem ständigen Mengenwachstum. Deshalb finden wir in biologischen Vorgängen immer nur enrtweder Wachstum oder Funktion. viele Zweige unserer Industriegesellschaft haben sich mit Haut und Haaren dem Mengenwachstum verschrieben. soll ein System  aber langfristig funktionieren, so gelingt das  nur durch umschwenken von mengenmäßigen auf qualitatives wachstum. (VESTER)</a:t>
            </a:r>
          </a:p>
        </p:txBody>
      </p:sp>
      <p:sp>
        <p:nvSpPr>
          <p:cNvPr id="17412" name="Rechteck 17411">
            <a:extLst>
              <a:ext uri="{FF2B5EF4-FFF2-40B4-BE49-F238E27FC236}">
                <a16:creationId xmlns:a16="http://schemas.microsoft.com/office/drawing/2014/main" id="{769DF824-2993-4845-AB23-AC0DE16CE7D9}"/>
              </a:ext>
            </a:extLst>
          </p:cNvPr>
          <p:cNvSpPr>
            <a:spLocks noChangeArrowheads="1"/>
          </p:cNvSpPr>
          <p:nvPr/>
        </p:nvSpPr>
        <p:spPr bwMode="auto">
          <a:xfrm>
            <a:off x="304800" y="3505200"/>
            <a:ext cx="84582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de-DE" altLang="de-DE"/>
          </a:p>
          <a:p>
            <a:pPr>
              <a:spcBef>
                <a:spcPct val="50000"/>
              </a:spcBef>
            </a:pPr>
            <a:r>
              <a:rPr lang="de-DE" altLang="de-DE" b="1"/>
              <a:t>Das Prinzip des JIU - JITSU</a:t>
            </a:r>
          </a:p>
          <a:p>
            <a:pPr>
              <a:spcBef>
                <a:spcPct val="50000"/>
              </a:spcBef>
            </a:pPr>
            <a:r>
              <a:rPr lang="de-DE" altLang="de-DE"/>
              <a:t>Mit Energieketten, energiekaskaden und Energiekoppelungen erreicht man in der Natur einen unver-gleichlich hohen wirkungsgrad. ihr Hauptmittel  ist der Einsatz bereits existierender Kräfte und ihre Umlenkung im gewünschten Sinne, anstatt vorhandene Kräfte zu bekämpfen und dann ein zweites Mal Kraft dafür anzuwenden, was man eigentlich erreichen will. (VESTER)</a:t>
            </a:r>
            <a:r>
              <a:rPr lang="de-DE" altLang="de-DE" b="1"/>
              <a:t> </a:t>
            </a:r>
          </a:p>
        </p:txBody>
      </p:sp>
      <p:sp>
        <p:nvSpPr>
          <p:cNvPr id="17413" name="Rechteck 17412">
            <a:extLst>
              <a:ext uri="{FF2B5EF4-FFF2-40B4-BE49-F238E27FC236}">
                <a16:creationId xmlns:a16="http://schemas.microsoft.com/office/drawing/2014/main" id="{CD4F18D8-4F3A-48D0-B2D4-AA514B3C5133}"/>
              </a:ext>
            </a:extLst>
          </p:cNvPr>
          <p:cNvSpPr>
            <a:spLocks noChangeArrowheads="1"/>
          </p:cNvSpPr>
          <p:nvPr/>
        </p:nvSpPr>
        <p:spPr bwMode="auto">
          <a:xfrm>
            <a:off x="457200" y="5257800"/>
            <a:ext cx="85344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a:t>Das Prinzip des Recycling</a:t>
            </a:r>
          </a:p>
          <a:p>
            <a:pPr>
              <a:spcBef>
                <a:spcPct val="50000"/>
              </a:spcBef>
            </a:pPr>
            <a:r>
              <a:rPr lang="de-DE" altLang="de-DE"/>
              <a:t>Das nutzbringende  Wiedereingliedern von Abfallprodukten (die die Natur</a:t>
            </a:r>
            <a:r>
              <a:rPr lang="de-DE" altLang="de-DE" b="1"/>
              <a:t> </a:t>
            </a:r>
            <a:r>
              <a:rPr lang="de-DE" altLang="de-DE"/>
              <a:t>deshalb nicht kennt!) in den lebendigen Kreislauf der beteiligten Systeme müssen auch wir uns zu eigen machen, wenn das System unserer Zivilisationsgesellschaft weiter auf diesem Planeten existieren soll. (VESTER)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additive="base">
                                        <p:cTn id="7" dur="500" fill="hold"/>
                                        <p:tgtEl>
                                          <p:spTgt spid="17409"/>
                                        </p:tgtEl>
                                        <p:attrNameLst>
                                          <p:attrName>ppt_x</p:attrName>
                                        </p:attrNameLst>
                                      </p:cBhvr>
                                      <p:tavLst>
                                        <p:tav tm="0">
                                          <p:val>
                                            <p:strVal val="#ppt_x"/>
                                          </p:val>
                                        </p:tav>
                                        <p:tav tm="100000">
                                          <p:val>
                                            <p:strVal val="#ppt_x"/>
                                          </p:val>
                                        </p:tav>
                                      </p:tavLst>
                                    </p:anim>
                                    <p:anim calcmode="lin" valueType="num">
                                      <p:cBhvr additive="base">
                                        <p:cTn id="8" dur="500" fill="hold"/>
                                        <p:tgtEl>
                                          <p:spTgt spid="17409"/>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7409"/>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additive="base">
                                        <p:cTn id="13" dur="500" fill="hold"/>
                                        <p:tgtEl>
                                          <p:spTgt spid="17410"/>
                                        </p:tgtEl>
                                        <p:attrNameLst>
                                          <p:attrName>ppt_x</p:attrName>
                                        </p:attrNameLst>
                                      </p:cBhvr>
                                      <p:tavLst>
                                        <p:tav tm="0">
                                          <p:val>
                                            <p:strVal val="1+#ppt_w/2"/>
                                          </p:val>
                                        </p:tav>
                                        <p:tav tm="100000">
                                          <p:val>
                                            <p:strVal val="#ppt_x"/>
                                          </p:val>
                                        </p:tav>
                                      </p:tavLst>
                                    </p:anim>
                                    <p:anim calcmode="lin" valueType="num">
                                      <p:cBhvr additive="base">
                                        <p:cTn id="14" dur="500" fill="hold"/>
                                        <p:tgtEl>
                                          <p:spTgt spid="17410"/>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7410"/>
                                        </p:tgtEl>
                                        <p:attrNameLst>
                                          <p:attrName>ppt_c</p:attrName>
                                        </p:attrNameLst>
                                      </p:cBhvr>
                                      <p:to>
                                        <a:schemeClr val="hlink"/>
                                      </p:to>
                                    </p:animClr>
                                    <p:audio>
                                      <p:cMediaNode>
                                        <p:cTn display="0" masterRel="sameClick">
                                          <p:stCondLst>
                                            <p:cond evt="begin" delay="0">
                                              <p:tn val="11"/>
                                            </p:cond>
                                          </p:stCondLst>
                                          <p:endCondLst>
                                            <p:cond evt="onStopAudio" delay="0">
                                              <p:tgtEl>
                                                <p:sldTgt/>
                                              </p:tgtEl>
                                            </p:cond>
                                          </p:endCondLst>
                                        </p:cTn>
                                        <p:tgtEl>
                                          <p:sndTgt r:embed="rId2" name="SPAC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gtEl>
                                        <p:attrNameLst>
                                          <p:attrName>style.visibility</p:attrName>
                                        </p:attrNameLst>
                                      </p:cBhvr>
                                      <p:to>
                                        <p:strVal val="visible"/>
                                      </p:to>
                                    </p:set>
                                    <p:anim calcmode="lin" valueType="num">
                                      <p:cBhvr additive="base">
                                        <p:cTn id="19" dur="500" fill="hold"/>
                                        <p:tgtEl>
                                          <p:spTgt spid="17411"/>
                                        </p:tgtEl>
                                        <p:attrNameLst>
                                          <p:attrName>ppt_x</p:attrName>
                                        </p:attrNameLst>
                                      </p:cBhvr>
                                      <p:tavLst>
                                        <p:tav tm="0">
                                          <p:val>
                                            <p:strVal val="#ppt_x"/>
                                          </p:val>
                                        </p:tav>
                                        <p:tav tm="100000">
                                          <p:val>
                                            <p:strVal val="#ppt_x"/>
                                          </p:val>
                                        </p:tav>
                                      </p:tavLst>
                                    </p:anim>
                                    <p:anim calcmode="lin" valueType="num">
                                      <p:cBhvr additive="base">
                                        <p:cTn id="20" dur="500" fill="hold"/>
                                        <p:tgtEl>
                                          <p:spTgt spid="17411"/>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7411"/>
                                        </p:tgtEl>
                                        <p:attrNameLst>
                                          <p:attrName>ppt_c</p:attrName>
                                        </p:attrNameLst>
                                      </p:cBhvr>
                                      <p:to>
                                        <a:srgbClr val="669900"/>
                                      </p:to>
                                    </p:animClr>
                                    <p:audio>
                                      <p:cMediaNode>
                                        <p:cTn display="0" masterRel="sameClick">
                                          <p:stCondLst>
                                            <p:cond evt="begin" delay="0">
                                              <p:tn val="17"/>
                                            </p:cond>
                                          </p:stCondLst>
                                          <p:endCondLst>
                                            <p:cond evt="onStopAudio" delay="0">
                                              <p:tgtEl>
                                                <p:sldTgt/>
                                              </p:tgtEl>
                                            </p:cond>
                                          </p:endCondLst>
                                        </p:cTn>
                                        <p:tgtEl>
                                          <p:sndTgt r:embed="rId3" name="jazz.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412"/>
                                        </p:tgtEl>
                                        <p:attrNameLst>
                                          <p:attrName>style.visibility</p:attrName>
                                        </p:attrNameLst>
                                      </p:cBhvr>
                                      <p:to>
                                        <p:strVal val="visible"/>
                                      </p:to>
                                    </p:set>
                                    <p:anim calcmode="lin" valueType="num">
                                      <p:cBhvr additive="base">
                                        <p:cTn id="25" dur="500" fill="hold"/>
                                        <p:tgtEl>
                                          <p:spTgt spid="17412"/>
                                        </p:tgtEl>
                                        <p:attrNameLst>
                                          <p:attrName>ppt_x</p:attrName>
                                        </p:attrNameLst>
                                      </p:cBhvr>
                                      <p:tavLst>
                                        <p:tav tm="0">
                                          <p:val>
                                            <p:strVal val="1+#ppt_w/2"/>
                                          </p:val>
                                        </p:tav>
                                        <p:tav tm="100000">
                                          <p:val>
                                            <p:strVal val="#ppt_x"/>
                                          </p:val>
                                        </p:tav>
                                      </p:tavLst>
                                    </p:anim>
                                    <p:anim calcmode="lin" valueType="num">
                                      <p:cBhvr additive="base">
                                        <p:cTn id="26" dur="500" fill="hold"/>
                                        <p:tgtEl>
                                          <p:spTgt spid="1741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7412"/>
                                        </p:tgtEl>
                                        <p:attrNameLst>
                                          <p:attrName>ppt_c</p:attrName>
                                        </p:attrNameLst>
                                      </p:cBhvr>
                                      <p:to>
                                        <a:schemeClr val="accent2"/>
                                      </p:to>
                                    </p:animClr>
                                    <p:audio>
                                      <p:cMediaNode>
                                        <p:cTn display="0" masterRel="sameClick">
                                          <p:stCondLst>
                                            <p:cond evt="begin" delay="0">
                                              <p:tn val="23"/>
                                            </p:cond>
                                          </p:stCondLst>
                                          <p:endCondLst>
                                            <p:cond evt="onStopAudio" delay="0">
                                              <p:tgtEl>
                                                <p:sldTgt/>
                                              </p:tgtEl>
                                            </p:cond>
                                          </p:endCondLst>
                                        </p:cTn>
                                        <p:tgtEl>
                                          <p:sndTgt r:embed="rId4" name="smok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7413"/>
                                        </p:tgtEl>
                                        <p:attrNameLst>
                                          <p:attrName>style.visibility</p:attrName>
                                        </p:attrNameLst>
                                      </p:cBhvr>
                                      <p:to>
                                        <p:strVal val="visible"/>
                                      </p:to>
                                    </p:set>
                                    <p:anim calcmode="lin" valueType="num">
                                      <p:cBhvr additive="base">
                                        <p:cTn id="31" dur="500" fill="hold"/>
                                        <p:tgtEl>
                                          <p:spTgt spid="17413"/>
                                        </p:tgtEl>
                                        <p:attrNameLst>
                                          <p:attrName>ppt_x</p:attrName>
                                        </p:attrNameLst>
                                      </p:cBhvr>
                                      <p:tavLst>
                                        <p:tav tm="0">
                                          <p:val>
                                            <p:strVal val="1+#ppt_w/2"/>
                                          </p:val>
                                        </p:tav>
                                        <p:tav tm="100000">
                                          <p:val>
                                            <p:strVal val="#ppt_x"/>
                                          </p:val>
                                        </p:tav>
                                      </p:tavLst>
                                    </p:anim>
                                    <p:anim calcmode="lin" valueType="num">
                                      <p:cBhvr additive="base">
                                        <p:cTn id="32" dur="500" fill="hold"/>
                                        <p:tgtEl>
                                          <p:spTgt spid="174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2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utoUpdateAnimBg="0"/>
      <p:bldP spid="17410" grpId="0" autoUpdateAnimBg="0"/>
      <p:bldP spid="17411" grpId="0" autoUpdateAnimBg="0"/>
      <p:bldP spid="17412" grpId="0" autoUpdateAnimBg="0"/>
      <p:bldP spid="1741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hteck 18432">
            <a:extLst>
              <a:ext uri="{FF2B5EF4-FFF2-40B4-BE49-F238E27FC236}">
                <a16:creationId xmlns:a16="http://schemas.microsoft.com/office/drawing/2014/main" id="{5EF38AB8-178A-4326-8DF7-2A2C663A443A}"/>
              </a:ext>
            </a:extLst>
          </p:cNvPr>
          <p:cNvSpPr>
            <a:spLocks noChangeArrowheads="1"/>
          </p:cNvSpPr>
          <p:nvPr/>
        </p:nvSpPr>
        <p:spPr bwMode="auto">
          <a:xfrm>
            <a:off x="304800" y="0"/>
            <a:ext cx="8001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a:t>Das Prinzio der Symbiose</a:t>
            </a:r>
          </a:p>
          <a:p>
            <a:pPr>
              <a:spcBef>
                <a:spcPct val="50000"/>
              </a:spcBef>
            </a:pPr>
            <a:r>
              <a:rPr lang="de-DE" altLang="de-DE"/>
              <a:t>Von den Darmbakterien, die von der Nahrung des Menschen leben und ihm  dafür  lebenswichtige Vitamine aufbauen, bis zur globalen “offenen” Symbiose zwischen Tier und Pflanzenwelt über Photosynthese und Atmung führt Symbiose immer zu einer beträchtlichen Rohstoff- , energie- und Transportersparnis für alle beteiligten Glieder und damit zu vervielfachtem, meist kostenlosem nutzen. (VESTER)</a:t>
            </a:r>
          </a:p>
        </p:txBody>
      </p:sp>
      <p:sp>
        <p:nvSpPr>
          <p:cNvPr id="18434" name="Rechteck 18433">
            <a:extLst>
              <a:ext uri="{FF2B5EF4-FFF2-40B4-BE49-F238E27FC236}">
                <a16:creationId xmlns:a16="http://schemas.microsoft.com/office/drawing/2014/main" id="{F919FB5A-75DD-4641-8927-3121FBB00A84}"/>
              </a:ext>
            </a:extLst>
          </p:cNvPr>
          <p:cNvSpPr>
            <a:spLocks noChangeArrowheads="1"/>
          </p:cNvSpPr>
          <p:nvPr/>
        </p:nvSpPr>
        <p:spPr bwMode="auto">
          <a:xfrm>
            <a:off x="228600" y="1676400"/>
            <a:ext cx="8763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a:t>Das Prinzip der Fehlerfreundlichkeit</a:t>
            </a:r>
            <a:endParaRPr lang="de-DE" altLang="de-DE"/>
          </a:p>
          <a:p>
            <a:pPr>
              <a:spcBef>
                <a:spcPct val="50000"/>
              </a:spcBef>
            </a:pPr>
            <a:r>
              <a:rPr lang="de-DE" altLang="de-DE"/>
              <a:t>In der Evolution hat sich nicht  die Fähigkeit durchgesetzt , den Fehler zu vermeiden, sondern im Gegenteil , die möglichkeit, den Fehler zu begehen und daraus zu lernen. Soll heißen : Da menschliches Versagen nicht hundertprozentig ausgeschlossen werden kann, müssen Fehler möglich, ja schon im entwurf zugelassen , wesentlicher Aspekt der planung sein (v WEIZSÄCKER)</a:t>
            </a:r>
          </a:p>
        </p:txBody>
      </p:sp>
      <p:sp>
        <p:nvSpPr>
          <p:cNvPr id="18435" name="Rechteck 18434">
            <a:extLst>
              <a:ext uri="{FF2B5EF4-FFF2-40B4-BE49-F238E27FC236}">
                <a16:creationId xmlns:a16="http://schemas.microsoft.com/office/drawing/2014/main" id="{AF650775-CC3C-410A-8E5C-76019B9C991B}"/>
              </a:ext>
            </a:extLst>
          </p:cNvPr>
          <p:cNvSpPr>
            <a:spLocks noChangeArrowheads="1"/>
          </p:cNvSpPr>
          <p:nvPr/>
        </p:nvSpPr>
        <p:spPr bwMode="auto">
          <a:xfrm>
            <a:off x="457200" y="2971800"/>
            <a:ext cx="8685213"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a:t>Biozönotische Grundprinzipien</a:t>
            </a:r>
          </a:p>
          <a:p>
            <a:pPr>
              <a:spcBef>
                <a:spcPct val="50000"/>
              </a:spcBef>
            </a:pPr>
            <a:r>
              <a:rPr lang="de-DE" altLang="de-DE"/>
              <a:t>Vielseitige Lebensbedingungen ermöglichen hohe Artendichte mit meist geringen Individuenzahlen. Einseitige Bedingungen führen zu Artenarmut, die einzelnen Arten sind individuenreicher. (THIENEMANN)</a:t>
            </a:r>
          </a:p>
          <a:p>
            <a:pPr>
              <a:spcBef>
                <a:spcPct val="50000"/>
              </a:spcBef>
            </a:pPr>
            <a:r>
              <a:rPr lang="de-DE" altLang="de-DE"/>
              <a:t>In vielseitigen Ökosystemen erreichen euryöke Arten (Generalisten)in einseitigen und extremen stenöke Arten(Spezialisten) die größte Abundanz (KROGERUS)</a:t>
            </a:r>
          </a:p>
          <a:p>
            <a:pPr>
              <a:spcBef>
                <a:spcPct val="50000"/>
              </a:spcBef>
            </a:pPr>
            <a:r>
              <a:rPr lang="de-DE" altLang="de-DE"/>
              <a:t>Je kontinuierlicher sich die Milieubedingungen an einem Standort entwickelt haben, je länger dort gleiche Umweltverhältnisse  herrschten , um so artenreicher , ausgegelichener und stabiler  kann die Lebensge-meinschaft sein. (FRANZ) </a:t>
            </a:r>
          </a:p>
        </p:txBody>
      </p:sp>
      <p:sp>
        <p:nvSpPr>
          <p:cNvPr id="18436" name="Rechteck 18435">
            <a:extLst>
              <a:ext uri="{FF2B5EF4-FFF2-40B4-BE49-F238E27FC236}">
                <a16:creationId xmlns:a16="http://schemas.microsoft.com/office/drawing/2014/main" id="{60E48CA4-752B-4F3F-98B5-AC5AD8F2A106}"/>
              </a:ext>
            </a:extLst>
          </p:cNvPr>
          <p:cNvSpPr>
            <a:spLocks noChangeArrowheads="1"/>
          </p:cNvSpPr>
          <p:nvPr/>
        </p:nvSpPr>
        <p:spPr bwMode="auto">
          <a:xfrm>
            <a:off x="457200" y="5173663"/>
            <a:ext cx="85344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b="1"/>
              <a:t>Dollosches Gesetz</a:t>
            </a:r>
          </a:p>
          <a:p>
            <a:pPr>
              <a:spcBef>
                <a:spcPct val="50000"/>
              </a:spcBef>
            </a:pPr>
            <a:r>
              <a:rPr lang="de-DE" altLang="de-DE"/>
              <a:t>Die für einen bestimmten Evolutionsschritt jeweils spezifische  kombination der Faktoren sellt wegen deren großen Zahl ein echtes historisches Ereignis dar, das sich in dieser speziellen form nach den Gesetzen der Wahrscheinlöichkeit nicht wiederholen wird. Jede Art , die ausstirbt, ist diesem Planeten endgültig verloren gegengen = Irreversibilität des Artentodes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 calcmode="lin" valueType="num">
                                      <p:cBhvr additive="base">
                                        <p:cTn id="7" dur="500" fill="hold"/>
                                        <p:tgtEl>
                                          <p:spTgt spid="18433"/>
                                        </p:tgtEl>
                                        <p:attrNameLst>
                                          <p:attrName>ppt_x</p:attrName>
                                        </p:attrNameLst>
                                      </p:cBhvr>
                                      <p:tavLst>
                                        <p:tav tm="0">
                                          <p:val>
                                            <p:strVal val="1+#ppt_w/2"/>
                                          </p:val>
                                        </p:tav>
                                        <p:tav tm="100000">
                                          <p:val>
                                            <p:strVal val="#ppt_x"/>
                                          </p:val>
                                        </p:tav>
                                      </p:tavLst>
                                    </p:anim>
                                    <p:anim calcmode="lin" valueType="num">
                                      <p:cBhvr additive="base">
                                        <p:cTn id="8" dur="500" fill="hold"/>
                                        <p:tgtEl>
                                          <p:spTgt spid="1843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8433"/>
                                        </p:tgtEl>
                                        <p:attrNameLst>
                                          <p:attrName>ppt_c</p:attrName>
                                        </p:attrNameLst>
                                      </p:cBhvr>
                                      <p:to>
                                        <a:schemeClr val="hlink"/>
                                      </p:to>
                                    </p:animClr>
                                    <p:audio>
                                      <p:cMediaNode>
                                        <p:cTn display="0" masterRel="sameClick">
                                          <p:stCondLst>
                                            <p:cond evt="begin" delay="0">
                                              <p:tn val="5"/>
                                            </p:cond>
                                          </p:stCondLst>
                                          <p:endCondLst>
                                            <p:cond evt="onStopAudio" delay="0">
                                              <p:tgtEl>
                                                <p:sldTgt/>
                                              </p:tgtEl>
                                            </p:cond>
                                          </p:endCondLst>
                                        </p:cTn>
                                        <p:tgtEl>
                                          <p:sndTgt r:embed="rId2" name="dayliv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4">
                                            <p:txEl>
                                              <p:pRg st="0" end="0"/>
                                            </p:txEl>
                                          </p:spTgt>
                                        </p:tgtEl>
                                        <p:attrNameLst>
                                          <p:attrName>style.visibility</p:attrName>
                                        </p:attrNameLst>
                                      </p:cBhvr>
                                      <p:to>
                                        <p:strVal val="visible"/>
                                      </p:to>
                                    </p:set>
                                    <p:anim calcmode="lin" valueType="num">
                                      <p:cBhvr additive="base">
                                        <p:cTn id="13"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8434">
                                            <p:txEl>
                                              <p:pRg st="0" end="0"/>
                                            </p:txEl>
                                          </p:spTgt>
                                        </p:tgtEl>
                                        <p:attrNameLst>
                                          <p:attrName>ppt_c</p:attrName>
                                        </p:attrNameLst>
                                      </p:cBhvr>
                                      <p:to>
                                        <a:srgbClr val="669900"/>
                                      </p:to>
                                    </p:animClr>
                                    <p:audio>
                                      <p:cMediaNode>
                                        <p:cTn display="0" masterRel="sameClick">
                                          <p:stCondLst>
                                            <p:cond evt="begin" delay="0">
                                              <p:tn val="11"/>
                                            </p:cond>
                                          </p:stCondLst>
                                          <p:endCondLst>
                                            <p:cond evt="onStopAudio" delay="0">
                                              <p:tgtEl>
                                                <p:sldTgt/>
                                              </p:tgtEl>
                                            </p:cond>
                                          </p:endCondLst>
                                        </p:cTn>
                                        <p:tgtEl>
                                          <p:sndTgt r:embed="rId3" name="OHYEA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4">
                                            <p:txEl>
                                              <p:pRg st="1" end="1"/>
                                            </p:txEl>
                                          </p:spTgt>
                                        </p:tgtEl>
                                        <p:attrNameLst>
                                          <p:attrName>style.visibility</p:attrName>
                                        </p:attrNameLst>
                                      </p:cBhvr>
                                      <p:to>
                                        <p:strVal val="visible"/>
                                      </p:to>
                                    </p:set>
                                    <p:anim calcmode="lin" valueType="num">
                                      <p:cBhvr additive="base">
                                        <p:cTn id="19" dur="5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4">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8434">
                                            <p:txEl>
                                              <p:pRg st="1" end="1"/>
                                            </p:txEl>
                                          </p:spTgt>
                                        </p:tgtEl>
                                        <p:attrNameLst>
                                          <p:attrName>ppt_c</p:attrName>
                                        </p:attrNameLst>
                                      </p:cBhvr>
                                      <p:to>
                                        <a:srgbClr val="669900"/>
                                      </p:to>
                                    </p:animClr>
                                    <p:audio>
                                      <p:cMediaNode>
                                        <p:cTn display="0" masterRel="sameClick">
                                          <p:stCondLst>
                                            <p:cond evt="begin" delay="0">
                                              <p:tn val="17"/>
                                            </p:cond>
                                          </p:stCondLst>
                                          <p:endCondLst>
                                            <p:cond evt="onStopAudio" delay="0">
                                              <p:tgtEl>
                                                <p:sldTgt/>
                                              </p:tgtEl>
                                            </p:cond>
                                          </p:endCondLst>
                                        </p:cTn>
                                        <p:tgtEl>
                                          <p:sndTgt r:embed="rId3" name="OHYEA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8435">
                                            <p:txEl>
                                              <p:pRg st="0" end="0"/>
                                            </p:txEl>
                                          </p:spTgt>
                                        </p:tgtEl>
                                        <p:attrNameLst>
                                          <p:attrName>style.visibility</p:attrName>
                                        </p:attrNameLst>
                                      </p:cBhvr>
                                      <p:to>
                                        <p:strVal val="visible"/>
                                      </p:to>
                                    </p:set>
                                    <p:anim calcmode="lin" valueType="num">
                                      <p:cBhvr additive="base">
                                        <p:cTn id="25"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liv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8435">
                                            <p:txEl>
                                              <p:pRg st="1" end="1"/>
                                            </p:txEl>
                                          </p:spTgt>
                                        </p:tgtEl>
                                        <p:attrNameLst>
                                          <p:attrName>style.visibility</p:attrName>
                                        </p:attrNameLst>
                                      </p:cBhvr>
                                      <p:to>
                                        <p:strVal val="visible"/>
                                      </p:to>
                                    </p:set>
                                    <p:anim calcmode="lin" valueType="num">
                                      <p:cBhvr additive="base">
                                        <p:cTn id="31"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liv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8435">
                                            <p:txEl>
                                              <p:pRg st="2" end="2"/>
                                            </p:txEl>
                                          </p:spTgt>
                                        </p:tgtEl>
                                        <p:attrNameLst>
                                          <p:attrName>style.visibility</p:attrName>
                                        </p:attrNameLst>
                                      </p:cBhvr>
                                      <p:to>
                                        <p:strVal val="visible"/>
                                      </p:to>
                                    </p:set>
                                    <p:anim calcmode="lin" valueType="num">
                                      <p:cBhvr additive="base">
                                        <p:cTn id="3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liv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8435">
                                            <p:txEl>
                                              <p:pRg st="3" end="3"/>
                                            </p:txEl>
                                          </p:spTgt>
                                        </p:tgtEl>
                                        <p:attrNameLst>
                                          <p:attrName>style.visibility</p:attrName>
                                        </p:attrNameLst>
                                      </p:cBhvr>
                                      <p:to>
                                        <p:strVal val="visible"/>
                                      </p:to>
                                    </p:set>
                                    <p:anim calcmode="lin" valueType="num">
                                      <p:cBhvr additive="base">
                                        <p:cTn id="43"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liv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8436"/>
                                        </p:tgtEl>
                                        <p:attrNameLst>
                                          <p:attrName>style.visibility</p:attrName>
                                        </p:attrNameLst>
                                      </p:cBhvr>
                                      <p:to>
                                        <p:strVal val="visible"/>
                                      </p:to>
                                    </p:set>
                                    <p:anim calcmode="lin" valueType="num">
                                      <p:cBhvr additive="base">
                                        <p:cTn id="49" dur="500" fill="hold"/>
                                        <p:tgtEl>
                                          <p:spTgt spid="18436"/>
                                        </p:tgtEl>
                                        <p:attrNameLst>
                                          <p:attrName>ppt_x</p:attrName>
                                        </p:attrNameLst>
                                      </p:cBhvr>
                                      <p:tavLst>
                                        <p:tav tm="0">
                                          <p:val>
                                            <p:strVal val="1+#ppt_w/2"/>
                                          </p:val>
                                        </p:tav>
                                        <p:tav tm="100000">
                                          <p:val>
                                            <p:strVal val="#ppt_x"/>
                                          </p:val>
                                        </p:tav>
                                      </p:tavLst>
                                    </p:anim>
                                    <p:anim calcmode="lin" valueType="num">
                                      <p:cBhvr additive="base">
                                        <p:cTn id="50" dur="500" fill="hold"/>
                                        <p:tgtEl>
                                          <p:spTgt spid="18436"/>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8436"/>
                                        </p:tgtEl>
                                        <p:attrNameLst>
                                          <p:attrName>ppt_c</p:attrName>
                                        </p:attrNameLst>
                                      </p:cBhvr>
                                      <p:to>
                                        <a:schemeClr val="accent1"/>
                                      </p:to>
                                    </p:animClr>
                                    <p:audio>
                                      <p:cMediaNode>
                                        <p:cTn display="0" masterRel="sameClick">
                                          <p:stCondLst>
                                            <p:cond evt="begin" delay="0">
                                              <p:tn val="47"/>
                                            </p:cond>
                                          </p:stCondLst>
                                          <p:endCondLst>
                                            <p:cond evt="onStopAudio" delay="0">
                                              <p:tgtEl>
                                                <p:sldTgt/>
                                              </p:tgtEl>
                                            </p:cond>
                                          </p:endCondLst>
                                        </p:cTn>
                                        <p:tgtEl>
                                          <p:sndTgt r:embed="rId5" name="smo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utoUpdateAnimBg="0"/>
      <p:bldP spid="18434" grpId="0" build="p" autoUpdateAnimBg="0"/>
      <p:bldP spid="18435" grpId="0" build="p" autoUpdateAnimBg="0"/>
      <p:bldP spid="1843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hteck 5120">
            <a:extLst>
              <a:ext uri="{FF2B5EF4-FFF2-40B4-BE49-F238E27FC236}">
                <a16:creationId xmlns:a16="http://schemas.microsoft.com/office/drawing/2014/main" id="{9239B8C7-E849-43A6-A8ED-BEB2496DA818}"/>
              </a:ext>
            </a:extLst>
          </p:cNvPr>
          <p:cNvSpPr>
            <a:spLocks noChangeArrowheads="1"/>
          </p:cNvSpPr>
          <p:nvPr/>
        </p:nvSpPr>
        <p:spPr bwMode="auto">
          <a:xfrm>
            <a:off x="381000" y="304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t>Weitere Thesen über den Sinn von Ökologie</a:t>
            </a:r>
          </a:p>
        </p:txBody>
      </p:sp>
      <p:sp>
        <p:nvSpPr>
          <p:cNvPr id="5122" name="Rechteck 5121">
            <a:extLst>
              <a:ext uri="{FF2B5EF4-FFF2-40B4-BE49-F238E27FC236}">
                <a16:creationId xmlns:a16="http://schemas.microsoft.com/office/drawing/2014/main" id="{E65FEF1A-370B-468D-A4AD-10D34938F342}"/>
              </a:ext>
            </a:extLst>
          </p:cNvPr>
          <p:cNvSpPr>
            <a:spLocks noChangeArrowheads="1"/>
          </p:cNvSpPr>
          <p:nvPr/>
        </p:nvSpPr>
        <p:spPr bwMode="auto">
          <a:xfrm>
            <a:off x="381000" y="914400"/>
            <a:ext cx="845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Dr.. Wolfgang Tischler bezeichnet die Ökologie als Wissenschaft bei der es auf Kombinatorik ankommt, den die Verwirklichung des Lebens in seiner Mannigfaltigkeit und Verflochtenheit interessiert, ohne auf vorangegangenes Erkennen von Qualitäten und Gestalten zu verzichten. Um Ökologie rational begrün-den zu können , kann auch auf Freilandbeobachtung und Laborexperimente , die neue Daten und Erkenntnisse liefern, nicht verzichtet werden.</a:t>
            </a:r>
          </a:p>
          <a:p>
            <a:pPr>
              <a:spcBef>
                <a:spcPct val="50000"/>
              </a:spcBef>
            </a:pPr>
            <a:r>
              <a:rPr lang="de-DE" altLang="de-DE"/>
              <a:t>August Thienemann bezeichnet die Ökologie als Brückenwissenschaft , die den Rahmen der Biologie sprengt und besonders Teile der Geographie beinhaltet und von ihm schlechthin als Wissenschaft der Natur bezeichnet wird.</a:t>
            </a:r>
          </a:p>
          <a:p>
            <a:pPr>
              <a:spcBef>
                <a:spcPct val="50000"/>
              </a:spcBef>
            </a:pPr>
            <a:r>
              <a:rPr lang="de-DE" altLang="de-DE"/>
              <a:t>Prof.. Dr.. Hermann Remmert warnt , daß die Ökologie keine Heilslehre ist , deren einmal nachgeprüften Regeln auf alles anwendbar sind , sondern daß sie eine Haushaltslehre darstellt, die verlangt, daß jeder Einzelfall mit der ihm zustehenden Sorgfalt untersucht wird.</a:t>
            </a:r>
          </a:p>
          <a:p>
            <a:pPr>
              <a:spcBef>
                <a:spcPct val="50000"/>
              </a:spcBef>
            </a:pPr>
            <a:r>
              <a:rPr lang="de-DE" altLang="de-DE"/>
              <a:t>Josef H. Reichholf weist vor allem darauf hin , daß die Ökologie ähnlich wie vor ihr Physik und Chemie mehr und mehr an Bedeutung gewonnen hat  und  weist auf ein Buch mit dem Namen “Brücke zwischen Natur - und Sozialwissenschaften”</a:t>
            </a:r>
          </a:p>
          <a:p>
            <a:pPr>
              <a:spcBef>
                <a:spcPct val="50000"/>
              </a:spcBef>
            </a:pPr>
            <a:r>
              <a:rPr lang="de-DE" altLang="de-DE"/>
              <a:t>Professor Eugene P. Odum weist auf die Wortverwandtschaft zwischen Ökologie (Untersuchung des Hauses) und Ökonomie (Verwaltung des Hauses) und wünscht sich eine neue Ökonomie , die mit den Naturgesetzen in Einklang steht.</a:t>
            </a:r>
          </a:p>
          <a:p>
            <a:pPr>
              <a:spcBef>
                <a:spcPct val="50000"/>
              </a:spcBef>
            </a:pPr>
            <a:r>
              <a:rPr lang="de-DE" altLang="de-DE"/>
              <a:t>Robert Jungk stellt zunächst die Ökologie zunächst als “WIR” - Wissenschaft dar , die es sich zur Aufgabe machen muß, die in diesem Zeitalter vorherrschende Höchstleistungsgesellschaft, von der sie als als subversive Wissenschaft verurteilt worden ist, gegen die “Kräfte des Todes” zu revoltieren , damit der umweltfeindliche “Egoismus” durch Liebe zur Natur und Kreatur überwunden werden kann.</a:t>
            </a:r>
          </a:p>
          <a:p>
            <a:pPr>
              <a:spcBef>
                <a:spcPct val="50000"/>
              </a:spcBef>
            </a:pP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additive="base">
                                        <p:cTn id="7" dur="500" fill="hold"/>
                                        <p:tgtEl>
                                          <p:spTgt spid="5121"/>
                                        </p:tgtEl>
                                        <p:attrNameLst>
                                          <p:attrName>ppt_x</p:attrName>
                                        </p:attrNameLst>
                                      </p:cBhvr>
                                      <p:tavLst>
                                        <p:tav tm="0">
                                          <p:val>
                                            <p:strVal val="#ppt_x"/>
                                          </p:val>
                                        </p:tav>
                                        <p:tav tm="100000">
                                          <p:val>
                                            <p:strVal val="#ppt_x"/>
                                          </p:val>
                                        </p:tav>
                                      </p:tavLst>
                                    </p:anim>
                                    <p:anim calcmode="lin" valueType="num">
                                      <p:cBhvr additive="base">
                                        <p:cTn id="8" dur="500" fill="hold"/>
                                        <p:tgtEl>
                                          <p:spTgt spid="51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idstorm.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iterate type="lt">
                                    <p:tmPct val="100000"/>
                                  </p:iterate>
                                  <p:childTnLst>
                                    <p:set>
                                      <p:cBhvr>
                                        <p:cTn id="12" dur="1" fill="hold">
                                          <p:stCondLst>
                                            <p:cond delay="0"/>
                                          </p:stCondLst>
                                        </p:cTn>
                                        <p:tgtEl>
                                          <p:spTgt spid="5122">
                                            <p:txEl>
                                              <p:pRg st="0" end="0"/>
                                            </p:txEl>
                                          </p:spTgt>
                                        </p:tgtEl>
                                        <p:attrNameLst>
                                          <p:attrName>style.visibility</p:attrName>
                                        </p:attrNameLst>
                                      </p:cBhvr>
                                      <p:to>
                                        <p:strVal val="visible"/>
                                      </p:to>
                                    </p:set>
                                    <p:animEffect transition="in" filter="blinds(horizontal)">
                                      <p:cBhvr>
                                        <p:cTn id="13" dur="75"/>
                                        <p:tgtEl>
                                          <p:spTgt spid="5122">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iterate type="lt">
                                    <p:tmPct val="100000"/>
                                  </p:iterate>
                                  <p:childTnLst>
                                    <p:set>
                                      <p:cBhvr>
                                        <p:cTn id="17" dur="1" fill="hold">
                                          <p:stCondLst>
                                            <p:cond delay="0"/>
                                          </p:stCondLst>
                                        </p:cTn>
                                        <p:tgtEl>
                                          <p:spTgt spid="5122">
                                            <p:txEl>
                                              <p:pRg st="1" end="1"/>
                                            </p:txEl>
                                          </p:spTgt>
                                        </p:tgtEl>
                                        <p:attrNameLst>
                                          <p:attrName>style.visibility</p:attrName>
                                        </p:attrNameLst>
                                      </p:cBhvr>
                                      <p:to>
                                        <p:strVal val="visible"/>
                                      </p:to>
                                    </p:set>
                                    <p:animEffect transition="in" filter="blinds(horizontal)">
                                      <p:cBhvr>
                                        <p:cTn id="18" dur="75"/>
                                        <p:tgtEl>
                                          <p:spTgt spid="5122">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Kamera"/>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iterate type="lt">
                                    <p:tmPct val="100000"/>
                                  </p:iterate>
                                  <p:childTnLst>
                                    <p:set>
                                      <p:cBhvr>
                                        <p:cTn id="22" dur="1" fill="hold">
                                          <p:stCondLst>
                                            <p:cond delay="0"/>
                                          </p:stCondLst>
                                        </p:cTn>
                                        <p:tgtEl>
                                          <p:spTgt spid="5122">
                                            <p:txEl>
                                              <p:pRg st="2" end="2"/>
                                            </p:txEl>
                                          </p:spTgt>
                                        </p:tgtEl>
                                        <p:attrNameLst>
                                          <p:attrName>style.visibility</p:attrName>
                                        </p:attrNameLst>
                                      </p:cBhvr>
                                      <p:to>
                                        <p:strVal val="visible"/>
                                      </p:to>
                                    </p:set>
                                    <p:animEffect transition="in" filter="blinds(horizontal)">
                                      <p:cBhvr>
                                        <p:cTn id="23" dur="75"/>
                                        <p:tgtEl>
                                          <p:spTgt spid="5122">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Kamera"/>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iterate type="lt">
                                    <p:tmPct val="100000"/>
                                  </p:iterate>
                                  <p:childTnLst>
                                    <p:set>
                                      <p:cBhvr>
                                        <p:cTn id="27" dur="1" fill="hold">
                                          <p:stCondLst>
                                            <p:cond delay="0"/>
                                          </p:stCondLst>
                                        </p:cTn>
                                        <p:tgtEl>
                                          <p:spTgt spid="5122">
                                            <p:txEl>
                                              <p:pRg st="3" end="3"/>
                                            </p:txEl>
                                          </p:spTgt>
                                        </p:tgtEl>
                                        <p:attrNameLst>
                                          <p:attrName>style.visibility</p:attrName>
                                        </p:attrNameLst>
                                      </p:cBhvr>
                                      <p:to>
                                        <p:strVal val="visible"/>
                                      </p:to>
                                    </p:set>
                                    <p:animEffect transition="in" filter="blinds(horizontal)">
                                      <p:cBhvr>
                                        <p:cTn id="28" dur="75"/>
                                        <p:tgtEl>
                                          <p:spTgt spid="5122">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Kamera"/>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iterate type="lt">
                                    <p:tmPct val="100000"/>
                                  </p:iterate>
                                  <p:childTnLst>
                                    <p:set>
                                      <p:cBhvr>
                                        <p:cTn id="32" dur="1" fill="hold">
                                          <p:stCondLst>
                                            <p:cond delay="0"/>
                                          </p:stCondLst>
                                        </p:cTn>
                                        <p:tgtEl>
                                          <p:spTgt spid="5122">
                                            <p:txEl>
                                              <p:pRg st="4" end="4"/>
                                            </p:txEl>
                                          </p:spTgt>
                                        </p:tgtEl>
                                        <p:attrNameLst>
                                          <p:attrName>style.visibility</p:attrName>
                                        </p:attrNameLst>
                                      </p:cBhvr>
                                      <p:to>
                                        <p:strVal val="visible"/>
                                      </p:to>
                                    </p:set>
                                    <p:animEffect transition="in" filter="blinds(horizontal)">
                                      <p:cBhvr>
                                        <p:cTn id="33" dur="75"/>
                                        <p:tgtEl>
                                          <p:spTgt spid="5122">
                                            <p:txEl>
                                              <p:pRg st="4" end="4"/>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Kamera"/>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iterate type="lt">
                                    <p:tmPct val="100000"/>
                                  </p:iterate>
                                  <p:childTnLst>
                                    <p:set>
                                      <p:cBhvr>
                                        <p:cTn id="37" dur="1" fill="hold">
                                          <p:stCondLst>
                                            <p:cond delay="0"/>
                                          </p:stCondLst>
                                        </p:cTn>
                                        <p:tgtEl>
                                          <p:spTgt spid="5122">
                                            <p:txEl>
                                              <p:pRg st="5" end="5"/>
                                            </p:txEl>
                                          </p:spTgt>
                                        </p:tgtEl>
                                        <p:attrNameLst>
                                          <p:attrName>style.visibility</p:attrName>
                                        </p:attrNameLst>
                                      </p:cBhvr>
                                      <p:to>
                                        <p:strVal val="visible"/>
                                      </p:to>
                                    </p:set>
                                    <p:animEffect transition="in" filter="blinds(horizontal)">
                                      <p:cBhvr>
                                        <p:cTn id="38" dur="75"/>
                                        <p:tgtEl>
                                          <p:spTgt spid="5122">
                                            <p:txEl>
                                              <p:pRg st="5" end="5"/>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utoUpdateAnimBg="0"/>
      <p:bldP spid="512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hteck 6144">
            <a:extLst>
              <a:ext uri="{FF2B5EF4-FFF2-40B4-BE49-F238E27FC236}">
                <a16:creationId xmlns:a16="http://schemas.microsoft.com/office/drawing/2014/main" id="{AC229750-9AEA-4950-AE8C-0E9D4A295027}"/>
              </a:ext>
            </a:extLst>
          </p:cNvPr>
          <p:cNvSpPr>
            <a:spLocks noChangeArrowheads="1"/>
          </p:cNvSpPr>
          <p:nvPr/>
        </p:nvSpPr>
        <p:spPr bwMode="auto">
          <a:xfrm>
            <a:off x="152400" y="2286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de-DE" altLang="de-DE" sz="2400"/>
          </a:p>
        </p:txBody>
      </p:sp>
      <p:sp>
        <p:nvSpPr>
          <p:cNvPr id="6146" name="Rechteck 6145">
            <a:extLst>
              <a:ext uri="{FF2B5EF4-FFF2-40B4-BE49-F238E27FC236}">
                <a16:creationId xmlns:a16="http://schemas.microsoft.com/office/drawing/2014/main" id="{F43B5BA8-DCAA-48E5-932F-7B2CAE0E9011}"/>
              </a:ext>
            </a:extLst>
          </p:cNvPr>
          <p:cNvSpPr>
            <a:spLocks noChangeArrowheads="1"/>
          </p:cNvSpPr>
          <p:nvPr/>
        </p:nvSpPr>
        <p:spPr bwMode="auto">
          <a:xfrm>
            <a:off x="228600" y="228600"/>
            <a:ext cx="87630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Holger Strohm sieht die Ökologie zum einen als Teilgebiet der Biologie , die sich mit umweltbedingungen, wie Temperatur, Licht, Wasser, Boden, gifte, Feinde, Nahrungsaufnahme, Nahrungskette und Stofwechsel beschäftigt und auf der  anderen Seite im Rahmen einer politischen Ökologie vor Folgen der Zerstörung des Gleichgewichts der Natur zu warnen und Umdenkprozesse einzuleiten.</a:t>
            </a:r>
          </a:p>
          <a:p>
            <a:pPr>
              <a:spcBef>
                <a:spcPct val="50000"/>
              </a:spcBef>
            </a:pPr>
            <a:r>
              <a:rPr lang="de-DE" altLang="de-DE"/>
              <a:t>Carl Amery spricht von Mäusezählern, die den Umsturz der Welt vorbereiten und trotzdem im Diskussions-feld von Soziologie, Wirtschaftswissenschaft und Politologie auftauchen und Galileo Galileis des heutigen Jahrhunderts.</a:t>
            </a:r>
          </a:p>
        </p:txBody>
      </p:sp>
      <p:sp>
        <p:nvSpPr>
          <p:cNvPr id="6147" name="Rechteck 6146">
            <a:extLst>
              <a:ext uri="{FF2B5EF4-FFF2-40B4-BE49-F238E27FC236}">
                <a16:creationId xmlns:a16="http://schemas.microsoft.com/office/drawing/2014/main" id="{6661BE86-9655-46F7-BAB9-8E06282E5CB5}"/>
              </a:ext>
            </a:extLst>
          </p:cNvPr>
          <p:cNvSpPr>
            <a:spLocks noChangeArrowheads="1"/>
          </p:cNvSpPr>
          <p:nvPr/>
        </p:nvSpPr>
        <p:spPr bwMode="auto">
          <a:xfrm>
            <a:off x="381000" y="20574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t>Das Ökosystem und die biogeochemischen Zyklen</a:t>
            </a:r>
          </a:p>
        </p:txBody>
      </p:sp>
      <p:sp>
        <p:nvSpPr>
          <p:cNvPr id="6148" name="Rechteck 6147">
            <a:extLst>
              <a:ext uri="{FF2B5EF4-FFF2-40B4-BE49-F238E27FC236}">
                <a16:creationId xmlns:a16="http://schemas.microsoft.com/office/drawing/2014/main" id="{4EAEBA78-91B6-4F60-845B-FE67B0558D86}"/>
              </a:ext>
            </a:extLst>
          </p:cNvPr>
          <p:cNvSpPr>
            <a:spLocks noChangeArrowheads="1"/>
          </p:cNvSpPr>
          <p:nvPr/>
        </p:nvSpPr>
        <p:spPr bwMode="auto">
          <a:xfrm>
            <a:off x="304800" y="2590800"/>
            <a:ext cx="883761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Der systemtheoretiischen Sichtweise  zeitgemäßer Naturwissenschaft folgend, wird in vorliegender Darstellung die Ökologie als die Lehre von den Ökosystemen definiert. Damit wird der Ökosystembegriff, seine Beschreibung, erfassung und Klassifikation zu einem  zentralen Anliegen der Wissenschaftlichen Diskussion  innerhalb der allgemeinen  Ökologie. Der Funktionsaspekt dieses Wirkungsgefüges  aus Lebewelt und umwelt leitet zwanglos über zur Betrachtung der biogeochemischen Zyklen. Dem Kohlenstoffzyklus  fällt dabei besondere Aufmerksamkeit zu, denn Molekülgerüste  gerade dieses Elements sind ja die wesentlichen Strukturträger der Organismenwelt. dieser Gesichtspunkt führt dann schließlich zur produktionsbiologischen Thematik.</a:t>
            </a:r>
          </a:p>
        </p:txBody>
      </p:sp>
      <p:sp>
        <p:nvSpPr>
          <p:cNvPr id="6149" name="Rechteck 6148">
            <a:extLst>
              <a:ext uri="{FF2B5EF4-FFF2-40B4-BE49-F238E27FC236}">
                <a16:creationId xmlns:a16="http://schemas.microsoft.com/office/drawing/2014/main" id="{315D7E93-6CC8-4B61-B92A-E86D0305FB54}"/>
              </a:ext>
            </a:extLst>
          </p:cNvPr>
          <p:cNvSpPr>
            <a:spLocks noChangeArrowheads="1"/>
          </p:cNvSpPr>
          <p:nvPr/>
        </p:nvSpPr>
        <p:spPr bwMode="auto">
          <a:xfrm>
            <a:off x="304800" y="5181600"/>
            <a:ext cx="861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Arial Narrow" panose="020B0606020202030204" pitchFamily="34" charset="0"/>
              </a:rPr>
              <a:t>Leben ist die Eigenschaft von Materie auf komplexem Niveau komplex strukturiert. Das führt zu Wechselwirkungen, dies zu den Merkmalen des Lebens und letzteres zur Definition des Geistes</a:t>
            </a:r>
          </a:p>
        </p:txBody>
      </p:sp>
      <p:sp>
        <p:nvSpPr>
          <p:cNvPr id="6150" name="Rechteck 6149">
            <a:extLst>
              <a:ext uri="{FF2B5EF4-FFF2-40B4-BE49-F238E27FC236}">
                <a16:creationId xmlns:a16="http://schemas.microsoft.com/office/drawing/2014/main" id="{53333381-8775-4C7F-A1FC-2365FB88102E}"/>
              </a:ext>
            </a:extLst>
          </p:cNvPr>
          <p:cNvSpPr>
            <a:spLocks noChangeArrowheads="1"/>
          </p:cNvSpPr>
          <p:nvPr/>
        </p:nvSpPr>
        <p:spPr bwMode="auto">
          <a:xfrm>
            <a:off x="1600200" y="4572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t>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iterate type="lt">
                                    <p:tmPct val="100000"/>
                                  </p:iterate>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blinds(vertical)">
                                      <p:cBhvr>
                                        <p:cTn id="7" dur="75"/>
                                        <p:tgtEl>
                                          <p:spTgt spid="614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iterate type="lt">
                                    <p:tmPct val="100000"/>
                                  </p:iterate>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blinds(vertical)">
                                      <p:cBhvr>
                                        <p:cTn id="12" dur="75"/>
                                        <p:tgtEl>
                                          <p:spTgt spid="614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Schreibmaschine"/>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 calcmode="lin" valueType="num">
                                      <p:cBhvr additive="base">
                                        <p:cTn id="17" dur="500" fill="hold"/>
                                        <p:tgtEl>
                                          <p:spTgt spid="6147"/>
                                        </p:tgtEl>
                                        <p:attrNameLst>
                                          <p:attrName>ppt_x</p:attrName>
                                        </p:attrNameLst>
                                      </p:cBhvr>
                                      <p:tavLst>
                                        <p:tav tm="0">
                                          <p:val>
                                            <p:strVal val="#ppt_x"/>
                                          </p:val>
                                        </p:tav>
                                        <p:tav tm="100000">
                                          <p:val>
                                            <p:strVal val="#ppt_x"/>
                                          </p:val>
                                        </p:tav>
                                      </p:tavLst>
                                    </p:anim>
                                    <p:anim calcmode="lin" valueType="num">
                                      <p:cBhvr additive="base">
                                        <p:cTn id="18" dur="500" fill="hold"/>
                                        <p:tgtEl>
                                          <p:spTgt spid="61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eyestorm.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iterate type="lt">
                                    <p:tmPct val="100000"/>
                                  </p:iterate>
                                  <p:childTnLst>
                                    <p:set>
                                      <p:cBhvr>
                                        <p:cTn id="22" dur="1" fill="hold">
                                          <p:stCondLst>
                                            <p:cond delay="0"/>
                                          </p:stCondLst>
                                        </p:cTn>
                                        <p:tgtEl>
                                          <p:spTgt spid="6148">
                                            <p:txEl>
                                              <p:pRg st="0" end="0"/>
                                            </p:txEl>
                                          </p:spTgt>
                                        </p:tgtEl>
                                        <p:attrNameLst>
                                          <p:attrName>style.visibility</p:attrName>
                                        </p:attrNameLst>
                                      </p:cBhvr>
                                      <p:to>
                                        <p:strVal val="visible"/>
                                      </p:to>
                                    </p:set>
                                    <p:animEffect transition="in" filter="blinds(horizontal)">
                                      <p:cBhvr>
                                        <p:cTn id="23" dur="75"/>
                                        <p:tgtEl>
                                          <p:spTgt spid="6148">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Schreibmaschine"/>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6149"/>
                                        </p:tgtEl>
                                        <p:attrNameLst>
                                          <p:attrName>style.visibility</p:attrName>
                                        </p:attrNameLst>
                                      </p:cBhvr>
                                      <p:to>
                                        <p:strVal val="visible"/>
                                      </p:to>
                                    </p:set>
                                    <p:anim calcmode="lin" valueType="num">
                                      <p:cBhvr additive="base">
                                        <p:cTn id="28" dur="500" fill="hold"/>
                                        <p:tgtEl>
                                          <p:spTgt spid="6149"/>
                                        </p:tgtEl>
                                        <p:attrNameLst>
                                          <p:attrName>ppt_x</p:attrName>
                                        </p:attrNameLst>
                                      </p:cBhvr>
                                      <p:tavLst>
                                        <p:tav tm="0">
                                          <p:val>
                                            <p:strVal val="1+#ppt_w/2"/>
                                          </p:val>
                                        </p:tav>
                                        <p:tav tm="100000">
                                          <p:val>
                                            <p:strVal val="#ppt_x"/>
                                          </p:val>
                                        </p:tav>
                                      </p:tavLst>
                                    </p:anim>
                                    <p:anim calcmode="lin" valueType="num">
                                      <p:cBhvr additive="base">
                                        <p:cTn id="29" dur="500" fill="hold"/>
                                        <p:tgtEl>
                                          <p:spTgt spid="61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liv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150">
                                            <p:txEl>
                                              <p:pRg st="0" end="0"/>
                                            </p:txEl>
                                          </p:spTgt>
                                        </p:tgtEl>
                                        <p:attrNameLst>
                                          <p:attrName>style.visibility</p:attrName>
                                        </p:attrNameLst>
                                      </p:cBhvr>
                                      <p:to>
                                        <p:strVal val="visible"/>
                                      </p:to>
                                    </p:set>
                                    <p:anim calcmode="lin" valueType="num">
                                      <p:cBhvr additive="base">
                                        <p:cTn id="34" dur="500" fill="hold"/>
                                        <p:tgtEl>
                                          <p:spTgt spid="6150">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1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Vöge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7" grpId="0" autoUpdateAnimBg="0"/>
      <p:bldP spid="6148" grpId="0" build="p" autoUpdateAnimBg="0"/>
      <p:bldP spid="6149" grpId="0" autoUpdateAnimBg="0"/>
      <p:bldP spid="615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hteck 7168">
            <a:extLst>
              <a:ext uri="{FF2B5EF4-FFF2-40B4-BE49-F238E27FC236}">
                <a16:creationId xmlns:a16="http://schemas.microsoft.com/office/drawing/2014/main" id="{001A5498-2945-4688-9826-0029B0EF6303}"/>
              </a:ext>
            </a:extLst>
          </p:cNvPr>
          <p:cNvSpPr>
            <a:spLocks noChangeArrowheads="1"/>
          </p:cNvSpPr>
          <p:nvPr/>
        </p:nvSpPr>
        <p:spPr bwMode="auto">
          <a:xfrm>
            <a:off x="304800" y="4572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t>		Aufbau eines Systems</a:t>
            </a:r>
          </a:p>
        </p:txBody>
      </p:sp>
      <p:sp>
        <p:nvSpPr>
          <p:cNvPr id="7170" name="Rechteck 7169">
            <a:extLst>
              <a:ext uri="{FF2B5EF4-FFF2-40B4-BE49-F238E27FC236}">
                <a16:creationId xmlns:a16="http://schemas.microsoft.com/office/drawing/2014/main" id="{FD8E0233-74B3-4EAE-B91C-97F22001D635}"/>
              </a:ext>
            </a:extLst>
          </p:cNvPr>
          <p:cNvSpPr>
            <a:spLocks noChangeArrowheads="1"/>
          </p:cNvSpPr>
          <p:nvPr/>
        </p:nvSpPr>
        <p:spPr bwMode="auto">
          <a:xfrm>
            <a:off x="152400" y="990600"/>
            <a:ext cx="88392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i="1"/>
              <a:t>Der strukturelle Aspekt aller Systeme zeigt folgende Eigenschaften :</a:t>
            </a:r>
          </a:p>
          <a:p>
            <a:pPr>
              <a:spcBef>
                <a:spcPct val="50000"/>
              </a:spcBef>
            </a:pPr>
            <a:r>
              <a:rPr lang="de-DE" altLang="de-DE" i="1"/>
              <a:t>Systemgrenze : </a:t>
            </a:r>
            <a:r>
              <a:rPr lang="de-DE" altLang="de-DE"/>
              <a:t>Sie stellt die Begrenzung des jeweils betrachteten Systems dar und trennt es von der äußeren Umwelt ab. Eine Systemgrenze bildet z.B. die Membran einer Zelle oder die Körperhaut, eine Stadtmauer im Mittelalter oder die Staatsgrenze des Landes.</a:t>
            </a:r>
          </a:p>
          <a:p>
            <a:pPr>
              <a:spcBef>
                <a:spcPct val="50000"/>
              </a:spcBef>
            </a:pPr>
            <a:r>
              <a:rPr lang="de-DE" altLang="de-DE" i="1"/>
              <a:t>Systemelemente : </a:t>
            </a:r>
            <a:r>
              <a:rPr lang="de-DE" altLang="de-DE"/>
              <a:t>Sie könne zahlenmäßig erfaßt und in Kategorien, Familien oder Populationen eingeteilt werden, wie z.B.. die Moleküle einer Zelle , die Einwohner einer Stadt, die Belegschaft eines Unternehmens , oder ähnliches.</a:t>
            </a:r>
          </a:p>
          <a:p>
            <a:pPr>
              <a:spcBef>
                <a:spcPct val="50000"/>
              </a:spcBef>
            </a:pPr>
            <a:r>
              <a:rPr lang="de-DE" altLang="de-DE" i="1"/>
              <a:t>Reservoirs :</a:t>
            </a:r>
            <a:r>
              <a:rPr lang="de-DE" altLang="de-DE"/>
              <a:t> die jenigen Systembezirke , in denen Energien, Informationen oder Materialien gespeichert werden. Dazu gehören z.B.. die Reservoirs der Atmosphäre  und der Sedimente, die Reservoirs für Kohlenwasserstoffe, Reserven an Kapital und an Wissen, Informationsspeiche von Rechnern, Bibliotheken, Magnetbänder, Fettpolster in Organismen, gespeichertes Glykogen in der Leber und ähnliches. Das graphische Symbol für ein Reservoir ist ein einfaches Rechteck.</a:t>
            </a:r>
          </a:p>
          <a:p>
            <a:pPr>
              <a:spcBef>
                <a:spcPct val="50000"/>
              </a:spcBef>
            </a:pPr>
            <a:r>
              <a:rPr lang="de-DE" altLang="de-DE" i="1"/>
              <a:t>Kommunikationsnetz : </a:t>
            </a:r>
            <a:r>
              <a:rPr lang="de-DE" altLang="de-DE"/>
              <a:t>Darunter versteht man die Wege zum Austausch von Energie, Materie und Informationen zwischen den Systemelementen und den verschiedenen  Reservoirs. Das Netz kann die verschiedenartigsten  Formen haben. Es kann aus Rohrleitungen, Drähte, Kabeln, Nerven, Adern, Straßen, Kanälen, Pipelines oder dergleichen bestehen. schematisch wird das Netz durch Vollstriche oder unterbrochene Striche zwischen den Reservoirs und anderen Variablen des Modells dargestellt. </a:t>
            </a:r>
          </a:p>
        </p:txBody>
      </p:sp>
      <p:sp>
        <p:nvSpPr>
          <p:cNvPr id="7171" name="Rechteck 7170">
            <a:extLst>
              <a:ext uri="{FF2B5EF4-FFF2-40B4-BE49-F238E27FC236}">
                <a16:creationId xmlns:a16="http://schemas.microsoft.com/office/drawing/2014/main" id="{5CF3BCC7-711E-467E-B985-2AD5F6B8B1D5}"/>
              </a:ext>
            </a:extLst>
          </p:cNvPr>
          <p:cNvSpPr>
            <a:spLocks noChangeArrowheads="1"/>
          </p:cNvSpPr>
          <p:nvPr/>
        </p:nvSpPr>
        <p:spPr bwMode="auto">
          <a:xfrm>
            <a:off x="609600" y="5638800"/>
            <a:ext cx="7391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t>Die Wissenschaft soll Katastrophen voraussagen. </a:t>
            </a:r>
          </a:p>
          <a:p>
            <a:pPr>
              <a:spcBef>
                <a:spcPct val="50000"/>
              </a:spcBef>
            </a:pPr>
            <a:r>
              <a:rPr lang="de-DE" altLang="de-DE" sz="1800"/>
              <a:t>Die Welt besteht aus Ökosystemen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additive="base">
                                        <p:cTn id="7" dur="500" fill="hold"/>
                                        <p:tgtEl>
                                          <p:spTgt spid="7169"/>
                                        </p:tgtEl>
                                        <p:attrNameLst>
                                          <p:attrName>ppt_x</p:attrName>
                                        </p:attrNameLst>
                                      </p:cBhvr>
                                      <p:tavLst>
                                        <p:tav tm="0">
                                          <p:val>
                                            <p:strVal val="1+#ppt_w/2"/>
                                          </p:val>
                                        </p:tav>
                                        <p:tav tm="100000">
                                          <p:val>
                                            <p:strVal val="#ppt_x"/>
                                          </p:val>
                                        </p:tav>
                                      </p:tavLst>
                                    </p:anim>
                                    <p:anim calcmode="lin" valueType="num">
                                      <p:cBhvr additive="base">
                                        <p:cTn id="8" dur="500" fill="hold"/>
                                        <p:tgtEl>
                                          <p:spTgt spid="71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iechgu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70">
                                            <p:txEl>
                                              <p:pRg st="0" end="0"/>
                                            </p:txEl>
                                          </p:spTgt>
                                        </p:tgtEl>
                                        <p:attrNameLst>
                                          <p:attrName>style.visibility</p:attrName>
                                        </p:attrNameLst>
                                      </p:cBhvr>
                                      <p:to>
                                        <p:strVal val="visible"/>
                                      </p:to>
                                    </p:set>
                                    <p:anim calcmode="lin" valueType="num">
                                      <p:cBhvr additive="base">
                                        <p:cTn id="13" dur="500" fill="hold"/>
                                        <p:tgtEl>
                                          <p:spTgt spid="717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eyestorm.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170">
                                            <p:txEl>
                                              <p:pRg st="1" end="1"/>
                                            </p:txEl>
                                          </p:spTgt>
                                        </p:tgtEl>
                                        <p:attrNameLst>
                                          <p:attrName>style.visibility</p:attrName>
                                        </p:attrNameLst>
                                      </p:cBhvr>
                                      <p:to>
                                        <p:strVal val="visible"/>
                                      </p:to>
                                    </p:set>
                                    <p:anim calcmode="lin" valueType="num">
                                      <p:cBhvr additive="base">
                                        <p:cTn id="19" dur="500" fill="hold"/>
                                        <p:tgtEl>
                                          <p:spTgt spid="7170">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7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eyestorm.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170">
                                            <p:txEl>
                                              <p:pRg st="2" end="2"/>
                                            </p:txEl>
                                          </p:spTgt>
                                        </p:tgtEl>
                                        <p:attrNameLst>
                                          <p:attrName>style.visibility</p:attrName>
                                        </p:attrNameLst>
                                      </p:cBhvr>
                                      <p:to>
                                        <p:strVal val="visible"/>
                                      </p:to>
                                    </p:set>
                                    <p:anim calcmode="lin" valueType="num">
                                      <p:cBhvr additive="base">
                                        <p:cTn id="25" dur="500" fill="hold"/>
                                        <p:tgtEl>
                                          <p:spTgt spid="7170">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17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eyestorm.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170">
                                            <p:txEl>
                                              <p:pRg st="3" end="3"/>
                                            </p:txEl>
                                          </p:spTgt>
                                        </p:tgtEl>
                                        <p:attrNameLst>
                                          <p:attrName>style.visibility</p:attrName>
                                        </p:attrNameLst>
                                      </p:cBhvr>
                                      <p:to>
                                        <p:strVal val="visible"/>
                                      </p:to>
                                    </p:set>
                                    <p:anim calcmode="lin" valueType="num">
                                      <p:cBhvr additive="base">
                                        <p:cTn id="31" dur="500" fill="hold"/>
                                        <p:tgtEl>
                                          <p:spTgt spid="7170">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17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eyestorm.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170">
                                            <p:txEl>
                                              <p:pRg st="4" end="4"/>
                                            </p:txEl>
                                          </p:spTgt>
                                        </p:tgtEl>
                                        <p:attrNameLst>
                                          <p:attrName>style.visibility</p:attrName>
                                        </p:attrNameLst>
                                      </p:cBhvr>
                                      <p:to>
                                        <p:strVal val="visible"/>
                                      </p:to>
                                    </p:set>
                                    <p:anim calcmode="lin" valueType="num">
                                      <p:cBhvr additive="base">
                                        <p:cTn id="37" dur="500" fill="hold"/>
                                        <p:tgtEl>
                                          <p:spTgt spid="7170">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17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eyestorm.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7171">
                                            <p:txEl>
                                              <p:pRg st="0" end="0"/>
                                            </p:txEl>
                                          </p:spTgt>
                                        </p:tgtEl>
                                        <p:attrNameLst>
                                          <p:attrName>style.visibility</p:attrName>
                                        </p:attrNameLst>
                                      </p:cBhvr>
                                      <p:to>
                                        <p:strVal val="visible"/>
                                      </p:to>
                                    </p:set>
                                    <p:anim calcmode="lin" valueType="num">
                                      <p:cBhvr additive="base">
                                        <p:cTn id="43" dur="500" fill="hold"/>
                                        <p:tgtEl>
                                          <p:spTgt spid="7171">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1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liv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7171">
                                            <p:txEl>
                                              <p:pRg st="1" end="1"/>
                                            </p:txEl>
                                          </p:spTgt>
                                        </p:tgtEl>
                                        <p:attrNameLst>
                                          <p:attrName>style.visibility</p:attrName>
                                        </p:attrNameLst>
                                      </p:cBhvr>
                                      <p:to>
                                        <p:strVal val="visible"/>
                                      </p:to>
                                    </p:set>
                                    <p:anim calcmode="lin" valueType="num">
                                      <p:cBhvr additive="base">
                                        <p:cTn id="49"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1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l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utoUpdateAnimBg="0"/>
      <p:bldP spid="7170" grpId="0" build="p" autoUpdateAnimBg="0"/>
      <p:bldP spid="717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hteck 8192">
            <a:extLst>
              <a:ext uri="{FF2B5EF4-FFF2-40B4-BE49-F238E27FC236}">
                <a16:creationId xmlns:a16="http://schemas.microsoft.com/office/drawing/2014/main" id="{329A260E-2198-4206-9CBE-231C761E0B09}"/>
              </a:ext>
            </a:extLst>
          </p:cNvPr>
          <p:cNvSpPr>
            <a:spLocks noChangeArrowheads="1"/>
          </p:cNvSpPr>
          <p:nvPr/>
        </p:nvSpPr>
        <p:spPr bwMode="auto">
          <a:xfrm>
            <a:off x="914400" y="3048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t>		Ökosystem</a:t>
            </a:r>
          </a:p>
        </p:txBody>
      </p:sp>
      <p:sp>
        <p:nvSpPr>
          <p:cNvPr id="8194" name="Rechteck 8193">
            <a:extLst>
              <a:ext uri="{FF2B5EF4-FFF2-40B4-BE49-F238E27FC236}">
                <a16:creationId xmlns:a16="http://schemas.microsoft.com/office/drawing/2014/main" id="{A5A8D746-2721-4A44-9E91-15AB688E356F}"/>
              </a:ext>
            </a:extLst>
          </p:cNvPr>
          <p:cNvSpPr>
            <a:spLocks noChangeArrowheads="1"/>
          </p:cNvSpPr>
          <p:nvPr/>
        </p:nvSpPr>
        <p:spPr bwMode="auto">
          <a:xfrm>
            <a:off x="457200" y="914400"/>
            <a:ext cx="78486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Als Beispiel wird das Ökosystem der Rapspflanze betrachtet..</a:t>
            </a:r>
          </a:p>
          <a:p>
            <a:pPr>
              <a:spcBef>
                <a:spcPct val="50000"/>
              </a:spcBef>
            </a:pPr>
            <a:r>
              <a:rPr lang="de-DE" altLang="de-DE"/>
              <a:t>Def.: Ein Ökosystem ist ein System das mindestens  1 biotisches , lebendiges und 1 abiotisches, unbelebtes Element enthält. Es ist dimensionslos.</a:t>
            </a:r>
          </a:p>
          <a:p>
            <a:pPr>
              <a:spcBef>
                <a:spcPct val="50000"/>
              </a:spcBef>
            </a:pPr>
            <a:r>
              <a:rPr lang="de-DE" altLang="de-DE"/>
              <a:t>Belebt ist die Biosphäre unbelebt ist die Lithosphäre (Lithos kommt von Stein), die Hydrosphäre (Wasserkörper) und die Atmosphäre (Luftmantel)</a:t>
            </a:r>
          </a:p>
        </p:txBody>
      </p:sp>
      <p:sp>
        <p:nvSpPr>
          <p:cNvPr id="8195" name="Rechteck 8194">
            <a:extLst>
              <a:ext uri="{FF2B5EF4-FFF2-40B4-BE49-F238E27FC236}">
                <a16:creationId xmlns:a16="http://schemas.microsoft.com/office/drawing/2014/main" id="{D6246567-5E0B-4DE8-89EE-94D250E2A89E}"/>
              </a:ext>
            </a:extLst>
          </p:cNvPr>
          <p:cNvSpPr>
            <a:spLocks noChangeArrowheads="1"/>
          </p:cNvSpPr>
          <p:nvPr/>
        </p:nvSpPr>
        <p:spPr bwMode="auto">
          <a:xfrm>
            <a:off x="381000" y="2667000"/>
            <a:ext cx="868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Klima: relativ , kühle Temperaturen , relativ hohe Luftfeuchtigkeit</a:t>
            </a:r>
          </a:p>
        </p:txBody>
      </p:sp>
      <p:sp>
        <p:nvSpPr>
          <p:cNvPr id="8196" name="Rechteck 8195">
            <a:extLst>
              <a:ext uri="{FF2B5EF4-FFF2-40B4-BE49-F238E27FC236}">
                <a16:creationId xmlns:a16="http://schemas.microsoft.com/office/drawing/2014/main" id="{63B7F8D1-AF9B-4F1F-B164-F9AE38E861B8}"/>
              </a:ext>
            </a:extLst>
          </p:cNvPr>
          <p:cNvSpPr>
            <a:spLocks noChangeArrowheads="1"/>
          </p:cNvSpPr>
          <p:nvPr/>
        </p:nvSpPr>
        <p:spPr bwMode="auto">
          <a:xfrm>
            <a:off x="304800" y="3276600"/>
            <a:ext cx="853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Wasser: Staunässe , ausreichende Niederschlagsverteilung</a:t>
            </a:r>
          </a:p>
        </p:txBody>
      </p:sp>
      <p:sp>
        <p:nvSpPr>
          <p:cNvPr id="8197" name="Rechteck 8196">
            <a:extLst>
              <a:ext uri="{FF2B5EF4-FFF2-40B4-BE49-F238E27FC236}">
                <a16:creationId xmlns:a16="http://schemas.microsoft.com/office/drawing/2014/main" id="{D27BC7E3-CB58-40CB-8A78-B278991337AF}"/>
              </a:ext>
            </a:extLst>
          </p:cNvPr>
          <p:cNvSpPr>
            <a:spLocks noChangeArrowheads="1"/>
          </p:cNvSpPr>
          <p:nvPr/>
        </p:nvSpPr>
        <p:spPr bwMode="auto">
          <a:xfrm>
            <a:off x="457200" y="3733800"/>
            <a:ext cx="861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Boden: tiefgründige Bödenim Garbezustand, feinkrümelig, loser bis feiner Sand ; pH 6,5 -7 Staunässe im Wasser führt zu Staunässe (Negativer Faktor)., geringe Bodenverdichtung </a:t>
            </a:r>
          </a:p>
        </p:txBody>
      </p:sp>
      <p:sp>
        <p:nvSpPr>
          <p:cNvPr id="8198" name="Rechteck 8197">
            <a:extLst>
              <a:ext uri="{FF2B5EF4-FFF2-40B4-BE49-F238E27FC236}">
                <a16:creationId xmlns:a16="http://schemas.microsoft.com/office/drawing/2014/main" id="{78F9442F-DAD2-4832-A2DC-A9431B746428}"/>
              </a:ext>
            </a:extLst>
          </p:cNvPr>
          <p:cNvSpPr>
            <a:spLocks noChangeArrowheads="1"/>
          </p:cNvSpPr>
          <p:nvPr/>
        </p:nvSpPr>
        <p:spPr bwMode="auto">
          <a:xfrm>
            <a:off x="838200" y="4572000"/>
            <a:ext cx="73152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Der Rapsweisling frißt an der Rapspflanze, Die Schlupfwespe legt Eier in den Weisling =&gt; Sie ist ein Freund der Pflanze. </a:t>
            </a:r>
          </a:p>
          <a:p>
            <a:pPr>
              <a:spcBef>
                <a:spcPct val="50000"/>
              </a:spcBef>
            </a:pPr>
            <a:r>
              <a:rPr lang="de-DE" altLang="de-DE"/>
              <a:t>Synergisten: förderlich   	Antagonisten:  hinderlich</a:t>
            </a:r>
          </a:p>
          <a:p>
            <a:pPr>
              <a:spcBef>
                <a:spcPct val="50000"/>
              </a:spcBef>
            </a:pPr>
            <a:r>
              <a:rPr lang="de-DE" altLang="de-DE"/>
              <a:t>Rapsglanzkäfer =&gt; Freund : Pflanze   	Feind : Schlupfwespe</a:t>
            </a:r>
          </a:p>
          <a:p>
            <a:pPr>
              <a:spcBef>
                <a:spcPct val="50000"/>
              </a:spcBef>
            </a:pPr>
            <a:r>
              <a:rPr lang="de-DE" altLang="de-DE"/>
              <a:t>Saatkörner werden mit mittel behandelt , die Schlupfwespe kann nur im Boden überwintern. Durch Dekompostierung fällt der Feind des Rapskäfers weg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additive="base">
                                        <p:cTn id="7" dur="500" fill="hold"/>
                                        <p:tgtEl>
                                          <p:spTgt spid="8193"/>
                                        </p:tgtEl>
                                        <p:attrNameLst>
                                          <p:attrName>ppt_x</p:attrName>
                                        </p:attrNameLst>
                                      </p:cBhvr>
                                      <p:tavLst>
                                        <p:tav tm="0">
                                          <p:val>
                                            <p:strVal val="#ppt_x"/>
                                          </p:val>
                                        </p:tav>
                                        <p:tav tm="100000">
                                          <p:val>
                                            <p:strVal val="#ppt_x"/>
                                          </p:val>
                                        </p:tav>
                                      </p:tavLst>
                                    </p:anim>
                                    <p:anim calcmode="lin" valueType="num">
                                      <p:cBhvr additive="base">
                                        <p:cTn id="8" dur="500" fill="hold"/>
                                        <p:tgtEl>
                                          <p:spTgt spid="81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ögel.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8194">
                                            <p:txEl>
                                              <p:pRg st="0" end="0"/>
                                            </p:txEl>
                                          </p:spTgt>
                                        </p:tgtEl>
                                        <p:attrNameLst>
                                          <p:attrName>style.visibility</p:attrName>
                                        </p:attrNameLst>
                                      </p:cBhvr>
                                      <p:to>
                                        <p:strVal val="visible"/>
                                      </p:to>
                                    </p:set>
                                    <p:animEffect transition="in" filter="wipe(right)">
                                      <p:cBhvr>
                                        <p:cTn id="13" dur="500"/>
                                        <p:tgtEl>
                                          <p:spTgt spid="8194">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VOEGEL1.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8194">
                                            <p:txEl>
                                              <p:pRg st="1" end="1"/>
                                            </p:txEl>
                                          </p:spTgt>
                                        </p:tgtEl>
                                        <p:attrNameLst>
                                          <p:attrName>style.visibility</p:attrName>
                                        </p:attrNameLst>
                                      </p:cBhvr>
                                      <p:to>
                                        <p:strVal val="visible"/>
                                      </p:to>
                                    </p:set>
                                    <p:animEffect transition="in" filter="wipe(right)">
                                      <p:cBhvr>
                                        <p:cTn id="18" dur="500"/>
                                        <p:tgtEl>
                                          <p:spTgt spid="8194">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VOEGEL1.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8194">
                                            <p:txEl>
                                              <p:pRg st="2" end="2"/>
                                            </p:txEl>
                                          </p:spTgt>
                                        </p:tgtEl>
                                        <p:attrNameLst>
                                          <p:attrName>style.visibility</p:attrName>
                                        </p:attrNameLst>
                                      </p:cBhvr>
                                      <p:to>
                                        <p:strVal val="visible"/>
                                      </p:to>
                                    </p:set>
                                    <p:animEffect transition="in" filter="wipe(right)">
                                      <p:cBhvr>
                                        <p:cTn id="23" dur="500"/>
                                        <p:tgtEl>
                                          <p:spTgt spid="8194">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VOEGEL1.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195">
                                            <p:txEl>
                                              <p:pRg st="0" end="0"/>
                                            </p:txEl>
                                          </p:spTgt>
                                        </p:tgtEl>
                                        <p:attrNameLst>
                                          <p:attrName>style.visibility</p:attrName>
                                        </p:attrNameLst>
                                      </p:cBhvr>
                                      <p:to>
                                        <p:strVal val="visible"/>
                                      </p:to>
                                    </p:set>
                                    <p:anim calcmode="lin" valueType="num">
                                      <p:cBhvr additive="base">
                                        <p:cTn id="28"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1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ridstorm.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1" fill="hold" grpId="0" nodeType="clickEffect">
                                  <p:stCondLst>
                                    <p:cond delay="0"/>
                                  </p:stCondLst>
                                  <p:iterate type="wd">
                                    <p:tmPct val="100000"/>
                                  </p:iterate>
                                  <p:childTnLst>
                                    <p:set>
                                      <p:cBhvr>
                                        <p:cTn id="33" dur="1" fill="hold">
                                          <p:stCondLst>
                                            <p:cond delay="0"/>
                                          </p:stCondLst>
                                        </p:cTn>
                                        <p:tgtEl>
                                          <p:spTgt spid="8196">
                                            <p:txEl>
                                              <p:pRg st="0" end="0"/>
                                            </p:txEl>
                                          </p:spTgt>
                                        </p:tgtEl>
                                        <p:attrNameLst>
                                          <p:attrName>style.visibility</p:attrName>
                                        </p:attrNameLst>
                                      </p:cBhvr>
                                      <p:to>
                                        <p:strVal val="visible"/>
                                      </p:to>
                                    </p:set>
                                    <p:anim calcmode="lin" valueType="num">
                                      <p:cBhvr additive="base">
                                        <p:cTn id="34" dur="3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35" dur="300" fill="hold"/>
                                        <p:tgtEl>
                                          <p:spTgt spid="819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WATER.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3" fill="hold" grpId="0" nodeType="clickEffect">
                                  <p:stCondLst>
                                    <p:cond delay="0"/>
                                  </p:stCondLst>
                                  <p:childTnLst>
                                    <p:set>
                                      <p:cBhvr>
                                        <p:cTn id="39" dur="1" fill="hold">
                                          <p:stCondLst>
                                            <p:cond delay="0"/>
                                          </p:stCondLst>
                                        </p:cTn>
                                        <p:tgtEl>
                                          <p:spTgt spid="8197"/>
                                        </p:tgtEl>
                                        <p:attrNameLst>
                                          <p:attrName>style.visibility</p:attrName>
                                        </p:attrNameLst>
                                      </p:cBhvr>
                                      <p:to>
                                        <p:strVal val="visible"/>
                                      </p:to>
                                    </p:set>
                                    <p:anim calcmode="lin" valueType="num">
                                      <p:cBhvr additive="base">
                                        <p:cTn id="40" dur="500" fill="hold"/>
                                        <p:tgtEl>
                                          <p:spTgt spid="8197"/>
                                        </p:tgtEl>
                                        <p:attrNameLst>
                                          <p:attrName>ppt_x</p:attrName>
                                        </p:attrNameLst>
                                      </p:cBhvr>
                                      <p:tavLst>
                                        <p:tav tm="0">
                                          <p:val>
                                            <p:strVal val="1+#ppt_w/2"/>
                                          </p:val>
                                        </p:tav>
                                        <p:tav tm="100000">
                                          <p:val>
                                            <p:strVal val="#ppt_x"/>
                                          </p:val>
                                        </p:tav>
                                      </p:tavLst>
                                    </p:anim>
                                    <p:anim calcmode="lin" valueType="num">
                                      <p:cBhvr additive="base">
                                        <p:cTn id="41" dur="500" fill="hold"/>
                                        <p:tgtEl>
                                          <p:spTgt spid="819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eyestorm.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198">
                                            <p:txEl>
                                              <p:pRg st="0" end="0"/>
                                            </p:txEl>
                                          </p:spTgt>
                                        </p:tgtEl>
                                        <p:attrNameLst>
                                          <p:attrName>style.visibility</p:attrName>
                                        </p:attrNameLst>
                                      </p:cBhvr>
                                      <p:to>
                                        <p:strVal val="visible"/>
                                      </p:to>
                                    </p:set>
                                    <p:anim calcmode="lin" valueType="num">
                                      <p:cBhvr additive="base">
                                        <p:cTn id="46" dur="500" fill="hold"/>
                                        <p:tgtEl>
                                          <p:spTgt spid="8198">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1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7" name="aliv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198">
                                            <p:txEl>
                                              <p:pRg st="1" end="1"/>
                                            </p:txEl>
                                          </p:spTgt>
                                        </p:tgtEl>
                                        <p:attrNameLst>
                                          <p:attrName>style.visibility</p:attrName>
                                        </p:attrNameLst>
                                      </p:cBhvr>
                                      <p:to>
                                        <p:strVal val="visible"/>
                                      </p:to>
                                    </p:set>
                                    <p:anim calcmode="lin" valueType="num">
                                      <p:cBhvr additive="base">
                                        <p:cTn id="52" dur="500" fill="hold"/>
                                        <p:tgtEl>
                                          <p:spTgt spid="8198">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81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7" name="aliv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198">
                                            <p:txEl>
                                              <p:pRg st="2" end="2"/>
                                            </p:txEl>
                                          </p:spTgt>
                                        </p:tgtEl>
                                        <p:attrNameLst>
                                          <p:attrName>style.visibility</p:attrName>
                                        </p:attrNameLst>
                                      </p:cBhvr>
                                      <p:to>
                                        <p:strVal val="visible"/>
                                      </p:to>
                                    </p:set>
                                    <p:anim calcmode="lin" valueType="num">
                                      <p:cBhvr additive="base">
                                        <p:cTn id="58" dur="500" fill="hold"/>
                                        <p:tgtEl>
                                          <p:spTgt spid="8198">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81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7" name="aliv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8198">
                                            <p:txEl>
                                              <p:pRg st="3" end="3"/>
                                            </p:txEl>
                                          </p:spTgt>
                                        </p:tgtEl>
                                        <p:attrNameLst>
                                          <p:attrName>style.visibility</p:attrName>
                                        </p:attrNameLst>
                                      </p:cBhvr>
                                      <p:to>
                                        <p:strVal val="visible"/>
                                      </p:to>
                                    </p:set>
                                    <p:anim calcmode="lin" valueType="num">
                                      <p:cBhvr additive="base">
                                        <p:cTn id="64" dur="500" fill="hold"/>
                                        <p:tgtEl>
                                          <p:spTgt spid="8198">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81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7" name="aliv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autoUpdateAnimBg="0"/>
      <p:bldP spid="8194" grpId="0" build="p" autoUpdateAnimBg="0"/>
      <p:bldP spid="8195" grpId="0" build="p" autoUpdateAnimBg="0"/>
      <p:bldP spid="8196" grpId="0" build="p" autoUpdateAnimBg="0"/>
      <p:bldP spid="8197" grpId="0" autoUpdateAnimBg="0"/>
      <p:bldP spid="819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hteck 9216">
            <a:extLst>
              <a:ext uri="{FF2B5EF4-FFF2-40B4-BE49-F238E27FC236}">
                <a16:creationId xmlns:a16="http://schemas.microsoft.com/office/drawing/2014/main" id="{7F9321E5-9052-4B9B-9922-35F2150AB2F8}"/>
              </a:ext>
            </a:extLst>
          </p:cNvPr>
          <p:cNvSpPr>
            <a:spLocks noChangeArrowheads="1"/>
          </p:cNvSpPr>
          <p:nvPr/>
        </p:nvSpPr>
        <p:spPr bwMode="auto">
          <a:xfrm>
            <a:off x="1143000" y="5257800"/>
            <a:ext cx="3352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 - negative Rückkoppelung</a:t>
            </a:r>
          </a:p>
        </p:txBody>
      </p:sp>
      <p:sp>
        <p:nvSpPr>
          <p:cNvPr id="9218" name="Rechteck 9217">
            <a:extLst>
              <a:ext uri="{FF2B5EF4-FFF2-40B4-BE49-F238E27FC236}">
                <a16:creationId xmlns:a16="http://schemas.microsoft.com/office/drawing/2014/main" id="{419CD9BC-4891-4A02-B6B8-8EC99D435891}"/>
              </a:ext>
            </a:extLst>
          </p:cNvPr>
          <p:cNvSpPr>
            <a:spLocks noChangeArrowheads="1"/>
          </p:cNvSpPr>
          <p:nvPr/>
        </p:nvSpPr>
        <p:spPr bwMode="auto">
          <a:xfrm>
            <a:off x="1219200" y="5638800"/>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 Aufschaukelungskreis</a:t>
            </a:r>
          </a:p>
        </p:txBody>
      </p:sp>
      <p:sp>
        <p:nvSpPr>
          <p:cNvPr id="9219" name="Rechteck 9218">
            <a:extLst>
              <a:ext uri="{FF2B5EF4-FFF2-40B4-BE49-F238E27FC236}">
                <a16:creationId xmlns:a16="http://schemas.microsoft.com/office/drawing/2014/main" id="{649BA578-79AD-4110-A600-F3184F133553}"/>
              </a:ext>
            </a:extLst>
          </p:cNvPr>
          <p:cNvSpPr>
            <a:spLocks noChangeArrowheads="1"/>
          </p:cNvSpPr>
          <p:nvPr/>
        </p:nvSpPr>
        <p:spPr bwMode="auto">
          <a:xfrm>
            <a:off x="1905000" y="18288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Sonnen-einstrahlung</a:t>
            </a:r>
          </a:p>
        </p:txBody>
      </p:sp>
      <p:sp>
        <p:nvSpPr>
          <p:cNvPr id="9220" name="Gerade Verbindung 9219">
            <a:extLst>
              <a:ext uri="{FF2B5EF4-FFF2-40B4-BE49-F238E27FC236}">
                <a16:creationId xmlns:a16="http://schemas.microsoft.com/office/drawing/2014/main" id="{A5E32D74-02A4-4799-B7F3-81DED371E94C}"/>
              </a:ext>
            </a:extLst>
          </p:cNvPr>
          <p:cNvSpPr>
            <a:spLocks noChangeShapeType="1"/>
          </p:cNvSpPr>
          <p:nvPr/>
        </p:nvSpPr>
        <p:spPr bwMode="auto">
          <a:xfrm>
            <a:off x="2743200" y="2133600"/>
            <a:ext cx="304800" cy="228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21" name="Rechteck 9220">
            <a:extLst>
              <a:ext uri="{FF2B5EF4-FFF2-40B4-BE49-F238E27FC236}">
                <a16:creationId xmlns:a16="http://schemas.microsoft.com/office/drawing/2014/main" id="{CF8D27BE-04DD-477C-8D81-D6C2F1B8ABDA}"/>
              </a:ext>
            </a:extLst>
          </p:cNvPr>
          <p:cNvSpPr>
            <a:spLocks noChangeArrowheads="1"/>
          </p:cNvSpPr>
          <p:nvPr/>
        </p:nvSpPr>
        <p:spPr bwMode="auto">
          <a:xfrm>
            <a:off x="3048000" y="23622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Erwärmung des Bodens</a:t>
            </a:r>
          </a:p>
        </p:txBody>
      </p:sp>
      <p:sp>
        <p:nvSpPr>
          <p:cNvPr id="9222" name="Gerade Verbindung 9221">
            <a:extLst>
              <a:ext uri="{FF2B5EF4-FFF2-40B4-BE49-F238E27FC236}">
                <a16:creationId xmlns:a16="http://schemas.microsoft.com/office/drawing/2014/main" id="{5C3C7648-8966-425B-AF24-D0B629576917}"/>
              </a:ext>
            </a:extLst>
          </p:cNvPr>
          <p:cNvSpPr>
            <a:spLocks noChangeShapeType="1"/>
          </p:cNvSpPr>
          <p:nvPr/>
        </p:nvSpPr>
        <p:spPr bwMode="auto">
          <a:xfrm>
            <a:off x="3810000" y="2743200"/>
            <a:ext cx="457200" cy="228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23" name="Rechteck 9222">
            <a:extLst>
              <a:ext uri="{FF2B5EF4-FFF2-40B4-BE49-F238E27FC236}">
                <a16:creationId xmlns:a16="http://schemas.microsoft.com/office/drawing/2014/main" id="{C87E3C72-FBA7-4986-B705-8759CDE35978}"/>
              </a:ext>
            </a:extLst>
          </p:cNvPr>
          <p:cNvSpPr>
            <a:spLocks noChangeArrowheads="1"/>
          </p:cNvSpPr>
          <p:nvPr/>
        </p:nvSpPr>
        <p:spPr bwMode="auto">
          <a:xfrm>
            <a:off x="3794125" y="28194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a:t>
            </a:r>
          </a:p>
        </p:txBody>
      </p:sp>
      <p:sp>
        <p:nvSpPr>
          <p:cNvPr id="9224" name="Rechteck 9223">
            <a:extLst>
              <a:ext uri="{FF2B5EF4-FFF2-40B4-BE49-F238E27FC236}">
                <a16:creationId xmlns:a16="http://schemas.microsoft.com/office/drawing/2014/main" id="{10027773-2C6D-47D0-AC41-23A16AA66FE8}"/>
              </a:ext>
            </a:extLst>
          </p:cNvPr>
          <p:cNvSpPr>
            <a:spLocks noChangeArrowheads="1"/>
          </p:cNvSpPr>
          <p:nvPr/>
        </p:nvSpPr>
        <p:spPr bwMode="auto">
          <a:xfrm>
            <a:off x="4343400" y="281940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Aufwind</a:t>
            </a:r>
          </a:p>
        </p:txBody>
      </p:sp>
      <p:sp>
        <p:nvSpPr>
          <p:cNvPr id="9225" name="Gerade Verbindung 9224">
            <a:extLst>
              <a:ext uri="{FF2B5EF4-FFF2-40B4-BE49-F238E27FC236}">
                <a16:creationId xmlns:a16="http://schemas.microsoft.com/office/drawing/2014/main" id="{66C8E2C4-F74B-4FA4-B813-54D864E48F36}"/>
              </a:ext>
            </a:extLst>
          </p:cNvPr>
          <p:cNvSpPr>
            <a:spLocks noChangeShapeType="1"/>
          </p:cNvSpPr>
          <p:nvPr/>
        </p:nvSpPr>
        <p:spPr bwMode="auto">
          <a:xfrm>
            <a:off x="4876800" y="3124200"/>
            <a:ext cx="609600" cy="4572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26" name="Rechteck 9225">
            <a:extLst>
              <a:ext uri="{FF2B5EF4-FFF2-40B4-BE49-F238E27FC236}">
                <a16:creationId xmlns:a16="http://schemas.microsoft.com/office/drawing/2014/main" id="{B24C912C-F67A-4604-BC1B-C7B8A217B474}"/>
              </a:ext>
            </a:extLst>
          </p:cNvPr>
          <p:cNvSpPr>
            <a:spLocks noChangeArrowheads="1"/>
          </p:cNvSpPr>
          <p:nvPr/>
        </p:nvSpPr>
        <p:spPr bwMode="auto">
          <a:xfrm>
            <a:off x="5486400" y="35052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Luftbewegung Wasser &lt;=&gt;Land</a:t>
            </a:r>
          </a:p>
        </p:txBody>
      </p:sp>
      <p:sp>
        <p:nvSpPr>
          <p:cNvPr id="9227" name="Gerade Verbindung 9226">
            <a:extLst>
              <a:ext uri="{FF2B5EF4-FFF2-40B4-BE49-F238E27FC236}">
                <a16:creationId xmlns:a16="http://schemas.microsoft.com/office/drawing/2014/main" id="{ED613CF8-F0B7-4E93-B838-50577FD9A031}"/>
              </a:ext>
            </a:extLst>
          </p:cNvPr>
          <p:cNvSpPr>
            <a:spLocks noChangeShapeType="1"/>
          </p:cNvSpPr>
          <p:nvPr/>
        </p:nvSpPr>
        <p:spPr bwMode="auto">
          <a:xfrm flipH="1" flipV="1">
            <a:off x="5029200" y="2438400"/>
            <a:ext cx="762000" cy="11430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28" name="Gerade Verbindung 9227">
            <a:extLst>
              <a:ext uri="{FF2B5EF4-FFF2-40B4-BE49-F238E27FC236}">
                <a16:creationId xmlns:a16="http://schemas.microsoft.com/office/drawing/2014/main" id="{9197E2EC-66E3-467C-BD5E-BE50C795CB45}"/>
              </a:ext>
            </a:extLst>
          </p:cNvPr>
          <p:cNvSpPr>
            <a:spLocks noChangeShapeType="1"/>
          </p:cNvSpPr>
          <p:nvPr/>
        </p:nvSpPr>
        <p:spPr bwMode="auto">
          <a:xfrm flipV="1">
            <a:off x="3810000" y="2209800"/>
            <a:ext cx="381000" cy="1524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29" name="Rechteck 9228">
            <a:extLst>
              <a:ext uri="{FF2B5EF4-FFF2-40B4-BE49-F238E27FC236}">
                <a16:creationId xmlns:a16="http://schemas.microsoft.com/office/drawing/2014/main" id="{C0F0713D-FE9E-4049-A16F-DA7957AA216F}"/>
              </a:ext>
            </a:extLst>
          </p:cNvPr>
          <p:cNvSpPr>
            <a:spLocks noChangeArrowheads="1"/>
          </p:cNvSpPr>
          <p:nvPr/>
        </p:nvSpPr>
        <p:spPr bwMode="auto">
          <a:xfrm>
            <a:off x="4267200" y="2049463"/>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Assimilation grüner Pflanzen</a:t>
            </a:r>
          </a:p>
        </p:txBody>
      </p:sp>
      <p:sp>
        <p:nvSpPr>
          <p:cNvPr id="9230" name="Gerade Verbindung 9229">
            <a:extLst>
              <a:ext uri="{FF2B5EF4-FFF2-40B4-BE49-F238E27FC236}">
                <a16:creationId xmlns:a16="http://schemas.microsoft.com/office/drawing/2014/main" id="{165D6025-FAA6-4576-917D-E6143E0F2EEF}"/>
              </a:ext>
            </a:extLst>
          </p:cNvPr>
          <p:cNvSpPr>
            <a:spLocks noChangeShapeType="1"/>
          </p:cNvSpPr>
          <p:nvPr/>
        </p:nvSpPr>
        <p:spPr bwMode="auto">
          <a:xfrm flipV="1">
            <a:off x="5257800" y="2133600"/>
            <a:ext cx="381000" cy="762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31" name="Rechteck 9230">
            <a:extLst>
              <a:ext uri="{FF2B5EF4-FFF2-40B4-BE49-F238E27FC236}">
                <a16:creationId xmlns:a16="http://schemas.microsoft.com/office/drawing/2014/main" id="{ACA930BA-C6C0-4F49-8840-0B1C28AD3F47}"/>
              </a:ext>
            </a:extLst>
          </p:cNvPr>
          <p:cNvSpPr>
            <a:spLocks noChangeArrowheads="1"/>
          </p:cNvSpPr>
          <p:nvPr/>
        </p:nvSpPr>
        <p:spPr bwMode="auto">
          <a:xfrm>
            <a:off x="5715000" y="2057400"/>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Vegetation</a:t>
            </a:r>
          </a:p>
        </p:txBody>
      </p:sp>
      <p:sp>
        <p:nvSpPr>
          <p:cNvPr id="9232" name="Gerade Verbindung 9231">
            <a:extLst>
              <a:ext uri="{FF2B5EF4-FFF2-40B4-BE49-F238E27FC236}">
                <a16:creationId xmlns:a16="http://schemas.microsoft.com/office/drawing/2014/main" id="{B836904F-2DC9-4F64-BAC8-77B88D5B53D3}"/>
              </a:ext>
            </a:extLst>
          </p:cNvPr>
          <p:cNvSpPr>
            <a:spLocks noChangeShapeType="1"/>
          </p:cNvSpPr>
          <p:nvPr/>
        </p:nvSpPr>
        <p:spPr bwMode="auto">
          <a:xfrm>
            <a:off x="6096000" y="2286000"/>
            <a:ext cx="0" cy="228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33" name="Rechteck 9232">
            <a:extLst>
              <a:ext uri="{FF2B5EF4-FFF2-40B4-BE49-F238E27FC236}">
                <a16:creationId xmlns:a16="http://schemas.microsoft.com/office/drawing/2014/main" id="{19A1134F-EAAD-4F59-9148-BA977816D984}"/>
              </a:ext>
            </a:extLst>
          </p:cNvPr>
          <p:cNvSpPr>
            <a:spLocks noChangeArrowheads="1"/>
          </p:cNvSpPr>
          <p:nvPr/>
        </p:nvSpPr>
        <p:spPr bwMode="auto">
          <a:xfrm>
            <a:off x="5486400" y="25146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Austrocknung des Bodens</a:t>
            </a:r>
          </a:p>
        </p:txBody>
      </p:sp>
      <p:sp>
        <p:nvSpPr>
          <p:cNvPr id="9234" name="Gerade Verbindung 9233">
            <a:extLst>
              <a:ext uri="{FF2B5EF4-FFF2-40B4-BE49-F238E27FC236}">
                <a16:creationId xmlns:a16="http://schemas.microsoft.com/office/drawing/2014/main" id="{1E592453-7052-433E-A316-6EEA01FBC008}"/>
              </a:ext>
            </a:extLst>
          </p:cNvPr>
          <p:cNvSpPr>
            <a:spLocks noChangeShapeType="1"/>
          </p:cNvSpPr>
          <p:nvPr/>
        </p:nvSpPr>
        <p:spPr bwMode="auto">
          <a:xfrm>
            <a:off x="6172200" y="2743200"/>
            <a:ext cx="0" cy="228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35" name="Gerade Verbindung 9234">
            <a:extLst>
              <a:ext uri="{FF2B5EF4-FFF2-40B4-BE49-F238E27FC236}">
                <a16:creationId xmlns:a16="http://schemas.microsoft.com/office/drawing/2014/main" id="{E1F3174E-56C9-4659-9C67-417B6FC7D423}"/>
              </a:ext>
            </a:extLst>
          </p:cNvPr>
          <p:cNvSpPr>
            <a:spLocks noChangeShapeType="1"/>
          </p:cNvSpPr>
          <p:nvPr/>
        </p:nvSpPr>
        <p:spPr bwMode="auto">
          <a:xfrm>
            <a:off x="3886200" y="2514600"/>
            <a:ext cx="1600200" cy="228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36" name="Rechteck 9235">
            <a:extLst>
              <a:ext uri="{FF2B5EF4-FFF2-40B4-BE49-F238E27FC236}">
                <a16:creationId xmlns:a16="http://schemas.microsoft.com/office/drawing/2014/main" id="{F2C2290F-04E4-4ECC-BAEB-368526B660E4}"/>
              </a:ext>
            </a:extLst>
          </p:cNvPr>
          <p:cNvSpPr>
            <a:spLocks noChangeArrowheads="1"/>
          </p:cNvSpPr>
          <p:nvPr/>
        </p:nvSpPr>
        <p:spPr bwMode="auto">
          <a:xfrm>
            <a:off x="5638800" y="29718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Beschleunigung der Humusbildung</a:t>
            </a:r>
          </a:p>
        </p:txBody>
      </p:sp>
      <p:sp>
        <p:nvSpPr>
          <p:cNvPr id="9237" name="Gerade Verbindung 9236">
            <a:extLst>
              <a:ext uri="{FF2B5EF4-FFF2-40B4-BE49-F238E27FC236}">
                <a16:creationId xmlns:a16="http://schemas.microsoft.com/office/drawing/2014/main" id="{7F25BDC7-0C16-41C7-82A9-E45BE7D054C0}"/>
              </a:ext>
            </a:extLst>
          </p:cNvPr>
          <p:cNvSpPr>
            <a:spLocks noChangeShapeType="1"/>
          </p:cNvSpPr>
          <p:nvPr/>
        </p:nvSpPr>
        <p:spPr bwMode="auto">
          <a:xfrm>
            <a:off x="6096000" y="3352800"/>
            <a:ext cx="0" cy="1524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38" name="Gerade Verbindung 9237">
            <a:extLst>
              <a:ext uri="{FF2B5EF4-FFF2-40B4-BE49-F238E27FC236}">
                <a16:creationId xmlns:a16="http://schemas.microsoft.com/office/drawing/2014/main" id="{1AC7EAE5-676D-4EF3-BC57-F5CD9F175665}"/>
              </a:ext>
            </a:extLst>
          </p:cNvPr>
          <p:cNvSpPr>
            <a:spLocks noChangeShapeType="1"/>
          </p:cNvSpPr>
          <p:nvPr/>
        </p:nvSpPr>
        <p:spPr bwMode="auto">
          <a:xfrm flipH="1">
            <a:off x="2971800" y="3124200"/>
            <a:ext cx="2590800" cy="3810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39" name="Rechteck 9238">
            <a:extLst>
              <a:ext uri="{FF2B5EF4-FFF2-40B4-BE49-F238E27FC236}">
                <a16:creationId xmlns:a16="http://schemas.microsoft.com/office/drawing/2014/main" id="{8E5E3BF1-7EA1-4BA4-9F8C-83518202CEE6}"/>
              </a:ext>
            </a:extLst>
          </p:cNvPr>
          <p:cNvSpPr>
            <a:spLocks noChangeArrowheads="1"/>
          </p:cNvSpPr>
          <p:nvPr/>
        </p:nvSpPr>
        <p:spPr bwMode="auto">
          <a:xfrm>
            <a:off x="1905000" y="3505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Verdunstung von Wasser</a:t>
            </a:r>
          </a:p>
        </p:txBody>
      </p:sp>
      <p:sp>
        <p:nvSpPr>
          <p:cNvPr id="9240" name="Gerade Verbindung 9239">
            <a:extLst>
              <a:ext uri="{FF2B5EF4-FFF2-40B4-BE49-F238E27FC236}">
                <a16:creationId xmlns:a16="http://schemas.microsoft.com/office/drawing/2014/main" id="{EA0B8E1E-F92B-4935-88C3-C88AF7A62947}"/>
              </a:ext>
            </a:extLst>
          </p:cNvPr>
          <p:cNvSpPr>
            <a:spLocks noChangeShapeType="1"/>
          </p:cNvSpPr>
          <p:nvPr/>
        </p:nvSpPr>
        <p:spPr bwMode="auto">
          <a:xfrm flipH="1">
            <a:off x="2743200" y="2743200"/>
            <a:ext cx="381000" cy="7620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41" name="Gerade Verbindung 9240">
            <a:extLst>
              <a:ext uri="{FF2B5EF4-FFF2-40B4-BE49-F238E27FC236}">
                <a16:creationId xmlns:a16="http://schemas.microsoft.com/office/drawing/2014/main" id="{3EAE59B3-91C5-4AD2-9A0C-69E5C8933678}"/>
              </a:ext>
            </a:extLst>
          </p:cNvPr>
          <p:cNvSpPr>
            <a:spLocks noChangeShapeType="1"/>
          </p:cNvSpPr>
          <p:nvPr/>
        </p:nvSpPr>
        <p:spPr bwMode="auto">
          <a:xfrm>
            <a:off x="2819400" y="3733800"/>
            <a:ext cx="533400" cy="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42" name="Rechteck 9241">
            <a:extLst>
              <a:ext uri="{FF2B5EF4-FFF2-40B4-BE49-F238E27FC236}">
                <a16:creationId xmlns:a16="http://schemas.microsoft.com/office/drawing/2014/main" id="{84A0C4FB-E752-4DFE-AF0B-88786F17F076}"/>
              </a:ext>
            </a:extLst>
          </p:cNvPr>
          <p:cNvSpPr>
            <a:spLocks noChangeArrowheads="1"/>
          </p:cNvSpPr>
          <p:nvPr/>
        </p:nvSpPr>
        <p:spPr bwMode="auto">
          <a:xfrm>
            <a:off x="2819400" y="3810000"/>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a:t>
            </a:r>
          </a:p>
        </p:txBody>
      </p:sp>
      <p:sp>
        <p:nvSpPr>
          <p:cNvPr id="9243" name="Rechteck 9242">
            <a:extLst>
              <a:ext uri="{FF2B5EF4-FFF2-40B4-BE49-F238E27FC236}">
                <a16:creationId xmlns:a16="http://schemas.microsoft.com/office/drawing/2014/main" id="{E58C30DE-BC2C-42B5-8253-073BCD9E5DA1}"/>
              </a:ext>
            </a:extLst>
          </p:cNvPr>
          <p:cNvSpPr>
            <a:spLocks noChangeArrowheads="1"/>
          </p:cNvSpPr>
          <p:nvPr/>
        </p:nvSpPr>
        <p:spPr bwMode="auto">
          <a:xfrm>
            <a:off x="3352800" y="3657600"/>
            <a:ext cx="1295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Wolkenbildung</a:t>
            </a:r>
          </a:p>
        </p:txBody>
      </p:sp>
      <p:sp>
        <p:nvSpPr>
          <p:cNvPr id="9244" name="Gerade Verbindung 9243">
            <a:extLst>
              <a:ext uri="{FF2B5EF4-FFF2-40B4-BE49-F238E27FC236}">
                <a16:creationId xmlns:a16="http://schemas.microsoft.com/office/drawing/2014/main" id="{B78584F5-ECB0-49EC-9A46-0A3966D8213B}"/>
              </a:ext>
            </a:extLst>
          </p:cNvPr>
          <p:cNvSpPr>
            <a:spLocks noChangeShapeType="1"/>
          </p:cNvSpPr>
          <p:nvPr/>
        </p:nvSpPr>
        <p:spPr bwMode="auto">
          <a:xfrm flipH="1" flipV="1">
            <a:off x="2209800" y="2971800"/>
            <a:ext cx="1600200" cy="6858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45" name="Rechteck 9244">
            <a:extLst>
              <a:ext uri="{FF2B5EF4-FFF2-40B4-BE49-F238E27FC236}">
                <a16:creationId xmlns:a16="http://schemas.microsoft.com/office/drawing/2014/main" id="{B941E7B0-243F-4E3C-B654-3EDD952224BA}"/>
              </a:ext>
            </a:extLst>
          </p:cNvPr>
          <p:cNvSpPr>
            <a:spLocks noChangeArrowheads="1"/>
          </p:cNvSpPr>
          <p:nvPr/>
        </p:nvSpPr>
        <p:spPr bwMode="auto">
          <a:xfrm>
            <a:off x="838200" y="28956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Kernprozesse in der Sonne</a:t>
            </a:r>
          </a:p>
        </p:txBody>
      </p:sp>
      <p:sp>
        <p:nvSpPr>
          <p:cNvPr id="9246" name="Gerade Verbindung 9245">
            <a:extLst>
              <a:ext uri="{FF2B5EF4-FFF2-40B4-BE49-F238E27FC236}">
                <a16:creationId xmlns:a16="http://schemas.microsoft.com/office/drawing/2014/main" id="{9E62BB91-3EE3-4B7A-9659-0D956FDFDD5A}"/>
              </a:ext>
            </a:extLst>
          </p:cNvPr>
          <p:cNvSpPr>
            <a:spLocks noChangeShapeType="1"/>
          </p:cNvSpPr>
          <p:nvPr/>
        </p:nvSpPr>
        <p:spPr bwMode="auto">
          <a:xfrm>
            <a:off x="1066800" y="3200400"/>
            <a:ext cx="1295400" cy="11430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47" name="Rechteck 9246">
            <a:extLst>
              <a:ext uri="{FF2B5EF4-FFF2-40B4-BE49-F238E27FC236}">
                <a16:creationId xmlns:a16="http://schemas.microsoft.com/office/drawing/2014/main" id="{415CE764-2F94-4465-A1AE-512CEB308B04}"/>
              </a:ext>
            </a:extLst>
          </p:cNvPr>
          <p:cNvSpPr>
            <a:spLocks noChangeArrowheads="1"/>
          </p:cNvSpPr>
          <p:nvPr/>
        </p:nvSpPr>
        <p:spPr bwMode="auto">
          <a:xfrm>
            <a:off x="2438400" y="42672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Luftfeuchtigkeit</a:t>
            </a:r>
          </a:p>
        </p:txBody>
      </p:sp>
      <p:sp>
        <p:nvSpPr>
          <p:cNvPr id="9248" name="Gerade Verbindung 9247">
            <a:extLst>
              <a:ext uri="{FF2B5EF4-FFF2-40B4-BE49-F238E27FC236}">
                <a16:creationId xmlns:a16="http://schemas.microsoft.com/office/drawing/2014/main" id="{EB3FB911-C602-4216-ACB5-938C8B920F83}"/>
              </a:ext>
            </a:extLst>
          </p:cNvPr>
          <p:cNvSpPr>
            <a:spLocks noChangeShapeType="1"/>
          </p:cNvSpPr>
          <p:nvPr/>
        </p:nvSpPr>
        <p:spPr bwMode="auto">
          <a:xfrm>
            <a:off x="3505200" y="4419600"/>
            <a:ext cx="1066800" cy="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49" name="Gerade Verbindung 9248">
            <a:extLst>
              <a:ext uri="{FF2B5EF4-FFF2-40B4-BE49-F238E27FC236}">
                <a16:creationId xmlns:a16="http://schemas.microsoft.com/office/drawing/2014/main" id="{9D172CD6-EFD6-4C59-B2B7-9E2107FA138B}"/>
              </a:ext>
            </a:extLst>
          </p:cNvPr>
          <p:cNvSpPr>
            <a:spLocks noChangeShapeType="1"/>
          </p:cNvSpPr>
          <p:nvPr/>
        </p:nvSpPr>
        <p:spPr bwMode="auto">
          <a:xfrm>
            <a:off x="4191000" y="3886200"/>
            <a:ext cx="304800" cy="3048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50" name="Rechteck 9249">
            <a:extLst>
              <a:ext uri="{FF2B5EF4-FFF2-40B4-BE49-F238E27FC236}">
                <a16:creationId xmlns:a16="http://schemas.microsoft.com/office/drawing/2014/main" id="{CDEDE8F8-B18D-437F-8EB3-83F813B2B6B4}"/>
              </a:ext>
            </a:extLst>
          </p:cNvPr>
          <p:cNvSpPr>
            <a:spLocks noChangeArrowheads="1"/>
          </p:cNvSpPr>
          <p:nvPr/>
        </p:nvSpPr>
        <p:spPr bwMode="auto">
          <a:xfrm>
            <a:off x="3962400" y="3962400"/>
            <a:ext cx="381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a:t>
            </a:r>
          </a:p>
        </p:txBody>
      </p:sp>
      <p:sp>
        <p:nvSpPr>
          <p:cNvPr id="9251" name="Gerade Verbindung 9250">
            <a:extLst>
              <a:ext uri="{FF2B5EF4-FFF2-40B4-BE49-F238E27FC236}">
                <a16:creationId xmlns:a16="http://schemas.microsoft.com/office/drawing/2014/main" id="{587C329E-3772-4716-934C-FAB81FD6C6AA}"/>
              </a:ext>
            </a:extLst>
          </p:cNvPr>
          <p:cNvSpPr>
            <a:spLocks noChangeShapeType="1"/>
          </p:cNvSpPr>
          <p:nvPr/>
        </p:nvSpPr>
        <p:spPr bwMode="auto">
          <a:xfrm flipH="1">
            <a:off x="5410200" y="3886200"/>
            <a:ext cx="152400" cy="228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52" name="Rechteck 9251">
            <a:extLst>
              <a:ext uri="{FF2B5EF4-FFF2-40B4-BE49-F238E27FC236}">
                <a16:creationId xmlns:a16="http://schemas.microsoft.com/office/drawing/2014/main" id="{B42371A3-DDC7-4460-A360-04CF3169B9A4}"/>
              </a:ext>
            </a:extLst>
          </p:cNvPr>
          <p:cNvSpPr>
            <a:spLocks noChangeArrowheads="1"/>
          </p:cNvSpPr>
          <p:nvPr/>
        </p:nvSpPr>
        <p:spPr bwMode="auto">
          <a:xfrm>
            <a:off x="5105400" y="3810000"/>
            <a:ext cx="30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a:t>
            </a:r>
          </a:p>
        </p:txBody>
      </p:sp>
      <p:sp>
        <p:nvSpPr>
          <p:cNvPr id="9253" name="Rechteck 9252">
            <a:extLst>
              <a:ext uri="{FF2B5EF4-FFF2-40B4-BE49-F238E27FC236}">
                <a16:creationId xmlns:a16="http://schemas.microsoft.com/office/drawing/2014/main" id="{AB585E28-867D-484D-BB3D-5F9642A33CC5}"/>
              </a:ext>
            </a:extLst>
          </p:cNvPr>
          <p:cNvSpPr>
            <a:spLocks noChangeArrowheads="1"/>
          </p:cNvSpPr>
          <p:nvPr/>
        </p:nvSpPr>
        <p:spPr bwMode="auto">
          <a:xfrm>
            <a:off x="4648200" y="41148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Wolkendecke über dem Gebiet</a:t>
            </a:r>
          </a:p>
        </p:txBody>
      </p:sp>
      <p:sp>
        <p:nvSpPr>
          <p:cNvPr id="9254" name="Gerade Verbindung 9253">
            <a:extLst>
              <a:ext uri="{FF2B5EF4-FFF2-40B4-BE49-F238E27FC236}">
                <a16:creationId xmlns:a16="http://schemas.microsoft.com/office/drawing/2014/main" id="{5B568276-5E9A-4BF4-9329-E3494753A10D}"/>
              </a:ext>
            </a:extLst>
          </p:cNvPr>
          <p:cNvSpPr>
            <a:spLocks noChangeShapeType="1"/>
          </p:cNvSpPr>
          <p:nvPr/>
        </p:nvSpPr>
        <p:spPr bwMode="auto">
          <a:xfrm flipV="1">
            <a:off x="6172200" y="4343400"/>
            <a:ext cx="1066800" cy="762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55" name="Gerade Verbindung 9254">
            <a:extLst>
              <a:ext uri="{FF2B5EF4-FFF2-40B4-BE49-F238E27FC236}">
                <a16:creationId xmlns:a16="http://schemas.microsoft.com/office/drawing/2014/main" id="{BE88304C-0B71-42EC-BE57-7FFA303702C2}"/>
              </a:ext>
            </a:extLst>
          </p:cNvPr>
          <p:cNvSpPr>
            <a:spLocks noChangeShapeType="1"/>
          </p:cNvSpPr>
          <p:nvPr/>
        </p:nvSpPr>
        <p:spPr bwMode="auto">
          <a:xfrm>
            <a:off x="6629400" y="3810000"/>
            <a:ext cx="457200" cy="3048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56" name="Rechteck 9255">
            <a:extLst>
              <a:ext uri="{FF2B5EF4-FFF2-40B4-BE49-F238E27FC236}">
                <a16:creationId xmlns:a16="http://schemas.microsoft.com/office/drawing/2014/main" id="{CCFF647F-D25B-426E-AD28-9EEA86FD02A7}"/>
              </a:ext>
            </a:extLst>
          </p:cNvPr>
          <p:cNvSpPr>
            <a:spLocks noChangeArrowheads="1"/>
          </p:cNvSpPr>
          <p:nvPr/>
        </p:nvSpPr>
        <p:spPr bwMode="auto">
          <a:xfrm>
            <a:off x="7162800" y="4106863"/>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Segelflug</a:t>
            </a:r>
          </a:p>
        </p:txBody>
      </p:sp>
      <p:sp>
        <p:nvSpPr>
          <p:cNvPr id="9257" name="Gerade Verbindung 9256">
            <a:extLst>
              <a:ext uri="{FF2B5EF4-FFF2-40B4-BE49-F238E27FC236}">
                <a16:creationId xmlns:a16="http://schemas.microsoft.com/office/drawing/2014/main" id="{0A6EEE39-97E8-472B-ABA3-030387A1D9EA}"/>
              </a:ext>
            </a:extLst>
          </p:cNvPr>
          <p:cNvSpPr>
            <a:spLocks noChangeShapeType="1"/>
          </p:cNvSpPr>
          <p:nvPr/>
        </p:nvSpPr>
        <p:spPr bwMode="auto">
          <a:xfrm flipV="1">
            <a:off x="7696200" y="3886200"/>
            <a:ext cx="0" cy="228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58" name="Gerade Verbindung 9257">
            <a:extLst>
              <a:ext uri="{FF2B5EF4-FFF2-40B4-BE49-F238E27FC236}">
                <a16:creationId xmlns:a16="http://schemas.microsoft.com/office/drawing/2014/main" id="{EB1E96A8-FDF9-4A3D-88E9-B894BED18F01}"/>
              </a:ext>
            </a:extLst>
          </p:cNvPr>
          <p:cNvSpPr>
            <a:spLocks noChangeShapeType="1"/>
          </p:cNvSpPr>
          <p:nvPr/>
        </p:nvSpPr>
        <p:spPr bwMode="auto">
          <a:xfrm>
            <a:off x="6477000" y="3657600"/>
            <a:ext cx="609600" cy="762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59" name="Rechteck 9258">
            <a:extLst>
              <a:ext uri="{FF2B5EF4-FFF2-40B4-BE49-F238E27FC236}">
                <a16:creationId xmlns:a16="http://schemas.microsoft.com/office/drawing/2014/main" id="{879C9E81-CA55-44EB-A81A-9FEB77BB9A6A}"/>
              </a:ext>
            </a:extLst>
          </p:cNvPr>
          <p:cNvSpPr>
            <a:spLocks noChangeArrowheads="1"/>
          </p:cNvSpPr>
          <p:nvPr/>
        </p:nvSpPr>
        <p:spPr bwMode="auto">
          <a:xfrm>
            <a:off x="7086600" y="3657600"/>
            <a:ext cx="2055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Bestäubung durch Windblühen</a:t>
            </a:r>
          </a:p>
        </p:txBody>
      </p:sp>
      <p:sp>
        <p:nvSpPr>
          <p:cNvPr id="9260" name="Gerade Verbindung 9259">
            <a:extLst>
              <a:ext uri="{FF2B5EF4-FFF2-40B4-BE49-F238E27FC236}">
                <a16:creationId xmlns:a16="http://schemas.microsoft.com/office/drawing/2014/main" id="{83F1F2BC-4132-4968-A4B6-2F995E87D45F}"/>
              </a:ext>
            </a:extLst>
          </p:cNvPr>
          <p:cNvSpPr>
            <a:spLocks noChangeShapeType="1"/>
          </p:cNvSpPr>
          <p:nvPr/>
        </p:nvSpPr>
        <p:spPr bwMode="auto">
          <a:xfrm flipV="1">
            <a:off x="7696200" y="3352800"/>
            <a:ext cx="0" cy="228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61" name="Gerade Verbindung 9260">
            <a:extLst>
              <a:ext uri="{FF2B5EF4-FFF2-40B4-BE49-F238E27FC236}">
                <a16:creationId xmlns:a16="http://schemas.microsoft.com/office/drawing/2014/main" id="{D27B7A3B-0600-42D0-AFC4-C0C711FB8FD9}"/>
              </a:ext>
            </a:extLst>
          </p:cNvPr>
          <p:cNvSpPr>
            <a:spLocks noChangeShapeType="1"/>
          </p:cNvSpPr>
          <p:nvPr/>
        </p:nvSpPr>
        <p:spPr bwMode="auto">
          <a:xfrm>
            <a:off x="6629400" y="3200400"/>
            <a:ext cx="533400" cy="762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62" name="Rechteck 9261">
            <a:extLst>
              <a:ext uri="{FF2B5EF4-FFF2-40B4-BE49-F238E27FC236}">
                <a16:creationId xmlns:a16="http://schemas.microsoft.com/office/drawing/2014/main" id="{678C0275-F95D-4C55-8678-C6AD140D00E9}"/>
              </a:ext>
            </a:extLst>
          </p:cNvPr>
          <p:cNvSpPr>
            <a:spLocks noChangeArrowheads="1"/>
          </p:cNvSpPr>
          <p:nvPr/>
        </p:nvSpPr>
        <p:spPr bwMode="auto">
          <a:xfrm>
            <a:off x="7162800" y="3192463"/>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Fruchtbarkeit</a:t>
            </a:r>
          </a:p>
        </p:txBody>
      </p:sp>
      <p:sp>
        <p:nvSpPr>
          <p:cNvPr id="9263" name="Gerade Verbindung 9262">
            <a:extLst>
              <a:ext uri="{FF2B5EF4-FFF2-40B4-BE49-F238E27FC236}">
                <a16:creationId xmlns:a16="http://schemas.microsoft.com/office/drawing/2014/main" id="{66CFE295-183F-4AC3-903F-CBBCE30B4B81}"/>
              </a:ext>
            </a:extLst>
          </p:cNvPr>
          <p:cNvSpPr>
            <a:spLocks noChangeShapeType="1"/>
          </p:cNvSpPr>
          <p:nvPr/>
        </p:nvSpPr>
        <p:spPr bwMode="auto">
          <a:xfrm flipV="1">
            <a:off x="7696200" y="2971800"/>
            <a:ext cx="0" cy="228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64" name="Gerade Verbindung 9263">
            <a:extLst>
              <a:ext uri="{FF2B5EF4-FFF2-40B4-BE49-F238E27FC236}">
                <a16:creationId xmlns:a16="http://schemas.microsoft.com/office/drawing/2014/main" id="{ADD6927E-4D6B-4FCB-9895-44AE22510324}"/>
              </a:ext>
            </a:extLst>
          </p:cNvPr>
          <p:cNvSpPr>
            <a:spLocks noChangeShapeType="1"/>
          </p:cNvSpPr>
          <p:nvPr/>
        </p:nvSpPr>
        <p:spPr bwMode="auto">
          <a:xfrm>
            <a:off x="6400800" y="2743200"/>
            <a:ext cx="762000" cy="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65" name="Rechteck 9264">
            <a:extLst>
              <a:ext uri="{FF2B5EF4-FFF2-40B4-BE49-F238E27FC236}">
                <a16:creationId xmlns:a16="http://schemas.microsoft.com/office/drawing/2014/main" id="{973A86BC-5FB7-4E56-97B7-858C958AED18}"/>
              </a:ext>
            </a:extLst>
          </p:cNvPr>
          <p:cNvSpPr>
            <a:spLocks noChangeArrowheads="1"/>
          </p:cNvSpPr>
          <p:nvPr/>
        </p:nvSpPr>
        <p:spPr bwMode="auto">
          <a:xfrm>
            <a:off x="7239000" y="2735263"/>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Erosion</a:t>
            </a:r>
          </a:p>
        </p:txBody>
      </p:sp>
      <p:sp>
        <p:nvSpPr>
          <p:cNvPr id="9266" name="Gerade Verbindung 9265">
            <a:extLst>
              <a:ext uri="{FF2B5EF4-FFF2-40B4-BE49-F238E27FC236}">
                <a16:creationId xmlns:a16="http://schemas.microsoft.com/office/drawing/2014/main" id="{91E3E03B-1587-4973-B31C-38BD512FC343}"/>
              </a:ext>
            </a:extLst>
          </p:cNvPr>
          <p:cNvSpPr>
            <a:spLocks noChangeShapeType="1"/>
          </p:cNvSpPr>
          <p:nvPr/>
        </p:nvSpPr>
        <p:spPr bwMode="auto">
          <a:xfrm flipV="1">
            <a:off x="7543800" y="2362200"/>
            <a:ext cx="0" cy="3048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67" name="Gerade Verbindung 9266">
            <a:extLst>
              <a:ext uri="{FF2B5EF4-FFF2-40B4-BE49-F238E27FC236}">
                <a16:creationId xmlns:a16="http://schemas.microsoft.com/office/drawing/2014/main" id="{C2F05ABF-015E-4001-B0A4-636019C9E9F0}"/>
              </a:ext>
            </a:extLst>
          </p:cNvPr>
          <p:cNvSpPr>
            <a:spLocks noChangeShapeType="1"/>
          </p:cNvSpPr>
          <p:nvPr/>
        </p:nvSpPr>
        <p:spPr bwMode="auto">
          <a:xfrm>
            <a:off x="6477000" y="2209800"/>
            <a:ext cx="685800" cy="762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68" name="Rechteck 9267">
            <a:extLst>
              <a:ext uri="{FF2B5EF4-FFF2-40B4-BE49-F238E27FC236}">
                <a16:creationId xmlns:a16="http://schemas.microsoft.com/office/drawing/2014/main" id="{223EF029-7238-4D12-8BBF-297FACF8D457}"/>
              </a:ext>
            </a:extLst>
          </p:cNvPr>
          <p:cNvSpPr>
            <a:spLocks noChangeArrowheads="1"/>
          </p:cNvSpPr>
          <p:nvPr/>
        </p:nvSpPr>
        <p:spPr bwMode="auto">
          <a:xfrm>
            <a:off x="7162800" y="20574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Ernährung</a:t>
            </a:r>
          </a:p>
        </p:txBody>
      </p:sp>
      <p:sp>
        <p:nvSpPr>
          <p:cNvPr id="9269" name="Gerade Verbindung 9268">
            <a:extLst>
              <a:ext uri="{FF2B5EF4-FFF2-40B4-BE49-F238E27FC236}">
                <a16:creationId xmlns:a16="http://schemas.microsoft.com/office/drawing/2014/main" id="{0D427E65-EF42-44BA-82EA-64C084124D7F}"/>
              </a:ext>
            </a:extLst>
          </p:cNvPr>
          <p:cNvSpPr>
            <a:spLocks noChangeShapeType="1"/>
          </p:cNvSpPr>
          <p:nvPr/>
        </p:nvSpPr>
        <p:spPr bwMode="auto">
          <a:xfrm flipV="1">
            <a:off x="7620000" y="1828800"/>
            <a:ext cx="0" cy="228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70" name="Gerade Verbindung 9269">
            <a:extLst>
              <a:ext uri="{FF2B5EF4-FFF2-40B4-BE49-F238E27FC236}">
                <a16:creationId xmlns:a16="http://schemas.microsoft.com/office/drawing/2014/main" id="{896A294C-C400-4295-ADA8-61CC01F45116}"/>
              </a:ext>
            </a:extLst>
          </p:cNvPr>
          <p:cNvSpPr>
            <a:spLocks noChangeShapeType="1"/>
          </p:cNvSpPr>
          <p:nvPr/>
        </p:nvSpPr>
        <p:spPr bwMode="auto">
          <a:xfrm flipV="1">
            <a:off x="6324600" y="1828800"/>
            <a:ext cx="838200" cy="228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71" name="Rechteck 9270">
            <a:extLst>
              <a:ext uri="{FF2B5EF4-FFF2-40B4-BE49-F238E27FC236}">
                <a16:creationId xmlns:a16="http://schemas.microsoft.com/office/drawing/2014/main" id="{6E6EEF3A-C019-4A65-9552-80F70DBAD01B}"/>
              </a:ext>
            </a:extLst>
          </p:cNvPr>
          <p:cNvSpPr>
            <a:spLocks noChangeArrowheads="1"/>
          </p:cNvSpPr>
          <p:nvPr/>
        </p:nvSpPr>
        <p:spPr bwMode="auto">
          <a:xfrm>
            <a:off x="7086600" y="1668463"/>
            <a:ext cx="160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Landschaftsbild</a:t>
            </a:r>
          </a:p>
        </p:txBody>
      </p:sp>
      <p:sp>
        <p:nvSpPr>
          <p:cNvPr id="9272" name="Gerade Verbindung 9271">
            <a:extLst>
              <a:ext uri="{FF2B5EF4-FFF2-40B4-BE49-F238E27FC236}">
                <a16:creationId xmlns:a16="http://schemas.microsoft.com/office/drawing/2014/main" id="{3D2B951A-2CF0-4766-9E7F-56980342B152}"/>
              </a:ext>
            </a:extLst>
          </p:cNvPr>
          <p:cNvSpPr>
            <a:spLocks noChangeShapeType="1"/>
          </p:cNvSpPr>
          <p:nvPr/>
        </p:nvSpPr>
        <p:spPr bwMode="auto">
          <a:xfrm flipH="1" flipV="1">
            <a:off x="2514600" y="1447800"/>
            <a:ext cx="4724400" cy="228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73" name="Rechteck 9272">
            <a:extLst>
              <a:ext uri="{FF2B5EF4-FFF2-40B4-BE49-F238E27FC236}">
                <a16:creationId xmlns:a16="http://schemas.microsoft.com/office/drawing/2014/main" id="{A5741423-88C7-454B-80A3-16D0048BD0F3}"/>
              </a:ext>
            </a:extLst>
          </p:cNvPr>
          <p:cNvSpPr>
            <a:spLocks noChangeArrowheads="1"/>
          </p:cNvSpPr>
          <p:nvPr/>
        </p:nvSpPr>
        <p:spPr bwMode="auto">
          <a:xfrm>
            <a:off x="1295400" y="1295400"/>
            <a:ext cx="1143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CO2 - Angebot</a:t>
            </a:r>
          </a:p>
        </p:txBody>
      </p:sp>
      <p:sp>
        <p:nvSpPr>
          <p:cNvPr id="9274" name="Gerade Verbindung 9273">
            <a:extLst>
              <a:ext uri="{FF2B5EF4-FFF2-40B4-BE49-F238E27FC236}">
                <a16:creationId xmlns:a16="http://schemas.microsoft.com/office/drawing/2014/main" id="{4ADC2913-4796-40F9-91B6-2A80F8C0EECB}"/>
              </a:ext>
            </a:extLst>
          </p:cNvPr>
          <p:cNvSpPr>
            <a:spLocks noChangeShapeType="1"/>
          </p:cNvSpPr>
          <p:nvPr/>
        </p:nvSpPr>
        <p:spPr bwMode="auto">
          <a:xfrm>
            <a:off x="2057400" y="1524000"/>
            <a:ext cx="2286000" cy="609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75" name="Gerade Verbindung 9274">
            <a:extLst>
              <a:ext uri="{FF2B5EF4-FFF2-40B4-BE49-F238E27FC236}">
                <a16:creationId xmlns:a16="http://schemas.microsoft.com/office/drawing/2014/main" id="{B0ED85D9-36BD-4FAF-B712-0A8C3B719D10}"/>
              </a:ext>
            </a:extLst>
          </p:cNvPr>
          <p:cNvSpPr>
            <a:spLocks noChangeShapeType="1"/>
          </p:cNvSpPr>
          <p:nvPr/>
        </p:nvSpPr>
        <p:spPr bwMode="auto">
          <a:xfrm flipV="1">
            <a:off x="2057400" y="990600"/>
            <a:ext cx="1447800" cy="3048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76" name="Rechteck 9275">
            <a:extLst>
              <a:ext uri="{FF2B5EF4-FFF2-40B4-BE49-F238E27FC236}">
                <a16:creationId xmlns:a16="http://schemas.microsoft.com/office/drawing/2014/main" id="{0D80C03F-5F45-4455-9204-F7F040C2EC20}"/>
              </a:ext>
            </a:extLst>
          </p:cNvPr>
          <p:cNvSpPr>
            <a:spLocks noChangeArrowheads="1"/>
          </p:cNvSpPr>
          <p:nvPr/>
        </p:nvSpPr>
        <p:spPr bwMode="auto">
          <a:xfrm>
            <a:off x="3581400" y="906463"/>
            <a:ext cx="152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Grundwasser</a:t>
            </a:r>
          </a:p>
        </p:txBody>
      </p:sp>
      <p:sp>
        <p:nvSpPr>
          <p:cNvPr id="9277" name="Gerade Verbindung 9276">
            <a:extLst>
              <a:ext uri="{FF2B5EF4-FFF2-40B4-BE49-F238E27FC236}">
                <a16:creationId xmlns:a16="http://schemas.microsoft.com/office/drawing/2014/main" id="{1F6C49C1-BD08-4BFC-BC60-E2D64200F563}"/>
              </a:ext>
            </a:extLst>
          </p:cNvPr>
          <p:cNvSpPr>
            <a:spLocks noChangeShapeType="1"/>
          </p:cNvSpPr>
          <p:nvPr/>
        </p:nvSpPr>
        <p:spPr bwMode="auto">
          <a:xfrm>
            <a:off x="4191000" y="1066800"/>
            <a:ext cx="304800" cy="9906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78" name="Gerade Verbindung 9277">
            <a:extLst>
              <a:ext uri="{FF2B5EF4-FFF2-40B4-BE49-F238E27FC236}">
                <a16:creationId xmlns:a16="http://schemas.microsoft.com/office/drawing/2014/main" id="{42BF77BB-C77A-4F25-AD7B-CD78165296E1}"/>
              </a:ext>
            </a:extLst>
          </p:cNvPr>
          <p:cNvSpPr>
            <a:spLocks noChangeShapeType="1"/>
          </p:cNvSpPr>
          <p:nvPr/>
        </p:nvSpPr>
        <p:spPr bwMode="auto">
          <a:xfrm>
            <a:off x="4572000" y="1066800"/>
            <a:ext cx="609600" cy="1524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79" name="Gerade Verbindung 9278">
            <a:extLst>
              <a:ext uri="{FF2B5EF4-FFF2-40B4-BE49-F238E27FC236}">
                <a16:creationId xmlns:a16="http://schemas.microsoft.com/office/drawing/2014/main" id="{50D510BE-FCC6-4E80-94FC-4D730A1DFC1D}"/>
              </a:ext>
            </a:extLst>
          </p:cNvPr>
          <p:cNvSpPr>
            <a:spLocks noChangeShapeType="1"/>
          </p:cNvSpPr>
          <p:nvPr/>
        </p:nvSpPr>
        <p:spPr bwMode="auto">
          <a:xfrm flipH="1" flipV="1">
            <a:off x="5943600" y="1295400"/>
            <a:ext cx="152400" cy="7620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80" name="Rechteck 9279">
            <a:extLst>
              <a:ext uri="{FF2B5EF4-FFF2-40B4-BE49-F238E27FC236}">
                <a16:creationId xmlns:a16="http://schemas.microsoft.com/office/drawing/2014/main" id="{2941A00C-C3EB-41B8-81F9-AE41295941BB}"/>
              </a:ext>
            </a:extLst>
          </p:cNvPr>
          <p:cNvSpPr>
            <a:spLocks noChangeArrowheads="1"/>
          </p:cNvSpPr>
          <p:nvPr/>
        </p:nvSpPr>
        <p:spPr bwMode="auto">
          <a:xfrm>
            <a:off x="6003925" y="1676400"/>
            <a:ext cx="320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a:t>
            </a:r>
          </a:p>
        </p:txBody>
      </p:sp>
      <p:sp>
        <p:nvSpPr>
          <p:cNvPr id="9281" name="Rechteck 9280">
            <a:extLst>
              <a:ext uri="{FF2B5EF4-FFF2-40B4-BE49-F238E27FC236}">
                <a16:creationId xmlns:a16="http://schemas.microsoft.com/office/drawing/2014/main" id="{89393392-54ED-47FC-8FFB-EAB0E0F95D76}"/>
              </a:ext>
            </a:extLst>
          </p:cNvPr>
          <p:cNvSpPr>
            <a:spLocks noChangeArrowheads="1"/>
          </p:cNvSpPr>
          <p:nvPr/>
        </p:nvSpPr>
        <p:spPr bwMode="auto">
          <a:xfrm>
            <a:off x="5257800" y="1066800"/>
            <a:ext cx="1447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Beschattung</a:t>
            </a:r>
          </a:p>
        </p:txBody>
      </p:sp>
      <p:sp>
        <p:nvSpPr>
          <p:cNvPr id="9282" name="Gerade Verbindung 9281">
            <a:extLst>
              <a:ext uri="{FF2B5EF4-FFF2-40B4-BE49-F238E27FC236}">
                <a16:creationId xmlns:a16="http://schemas.microsoft.com/office/drawing/2014/main" id="{00BFEF8D-BC14-4907-B1C4-D7FF9773F7DB}"/>
              </a:ext>
            </a:extLst>
          </p:cNvPr>
          <p:cNvSpPr>
            <a:spLocks noChangeShapeType="1"/>
          </p:cNvSpPr>
          <p:nvPr/>
        </p:nvSpPr>
        <p:spPr bwMode="auto">
          <a:xfrm flipH="1">
            <a:off x="3429000" y="1295400"/>
            <a:ext cx="1905000" cy="10668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9283" name="Rechteck 9282">
            <a:extLst>
              <a:ext uri="{FF2B5EF4-FFF2-40B4-BE49-F238E27FC236}">
                <a16:creationId xmlns:a16="http://schemas.microsoft.com/office/drawing/2014/main" id="{283A3976-00F0-4164-A011-A67ECD3E7ED3}"/>
              </a:ext>
            </a:extLst>
          </p:cNvPr>
          <p:cNvSpPr>
            <a:spLocks noChangeArrowheads="1"/>
          </p:cNvSpPr>
          <p:nvPr/>
        </p:nvSpPr>
        <p:spPr bwMode="auto">
          <a:xfrm>
            <a:off x="4038600" y="1676400"/>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t>-</a:t>
            </a:r>
          </a:p>
        </p:txBody>
      </p:sp>
      <p:sp>
        <p:nvSpPr>
          <p:cNvPr id="9284" name="Gerade Verbindung 9283">
            <a:extLst>
              <a:ext uri="{FF2B5EF4-FFF2-40B4-BE49-F238E27FC236}">
                <a16:creationId xmlns:a16="http://schemas.microsoft.com/office/drawing/2014/main" id="{C9F23D34-EB29-4020-9E72-4E62150437D3}"/>
              </a:ext>
            </a:extLst>
          </p:cNvPr>
          <p:cNvSpPr>
            <a:spLocks noChangeShapeType="1"/>
          </p:cNvSpPr>
          <p:nvPr/>
        </p:nvSpPr>
        <p:spPr bwMode="auto">
          <a:xfrm flipH="1">
            <a:off x="4876800" y="1295400"/>
            <a:ext cx="609600" cy="685800"/>
          </a:xfrm>
          <a:prstGeom prst="line">
            <a:avLst/>
          </a:prstGeom>
          <a:noFill/>
          <a:ln w="12700" algn="ctr">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additive="base">
                                        <p:cTn id="7" dur="500" fill="hold"/>
                                        <p:tgtEl>
                                          <p:spTgt spid="9217"/>
                                        </p:tgtEl>
                                        <p:attrNameLst>
                                          <p:attrName>ppt_x</p:attrName>
                                        </p:attrNameLst>
                                      </p:cBhvr>
                                      <p:tavLst>
                                        <p:tav tm="0">
                                          <p:val>
                                            <p:strVal val="0-#ppt_w/2"/>
                                          </p:val>
                                        </p:tav>
                                        <p:tav tm="100000">
                                          <p:val>
                                            <p:strVal val="#ppt_x"/>
                                          </p:val>
                                        </p:tav>
                                      </p:tavLst>
                                    </p:anim>
                                    <p:anim calcmode="lin" valueType="num">
                                      <p:cBhvr additive="base">
                                        <p:cTn id="8" dur="500" fill="hold"/>
                                        <p:tgtEl>
                                          <p:spTgt spid="92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CHE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218">
                                            <p:txEl>
                                              <p:pRg st="0" end="0"/>
                                            </p:txEl>
                                          </p:spTgt>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regen.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9219"/>
                                        </p:tgtEl>
                                        <p:attrNameLst>
                                          <p:attrName>style.visibility</p:attrName>
                                        </p:attrNameLst>
                                      </p:cBhvr>
                                      <p:to>
                                        <p:strVal val="visible"/>
                                      </p:to>
                                    </p:set>
                                    <p:anim calcmode="lin" valueType="num">
                                      <p:cBhvr additive="base">
                                        <p:cTn id="17" dur="500" fill="hold"/>
                                        <p:tgtEl>
                                          <p:spTgt spid="9219"/>
                                        </p:tgtEl>
                                        <p:attrNameLst>
                                          <p:attrName>ppt_x</p:attrName>
                                        </p:attrNameLst>
                                      </p:cBhvr>
                                      <p:tavLst>
                                        <p:tav tm="0">
                                          <p:val>
                                            <p:strVal val="#ppt_x"/>
                                          </p:val>
                                        </p:tav>
                                        <p:tav tm="100000">
                                          <p:val>
                                            <p:strVal val="#ppt_x"/>
                                          </p:val>
                                        </p:tav>
                                      </p:tavLst>
                                    </p:anim>
                                    <p:anim calcmode="lin" valueType="num">
                                      <p:cBhvr additive="base">
                                        <p:cTn id="18" dur="500" fill="hold"/>
                                        <p:tgtEl>
                                          <p:spTgt spid="92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SLDEWHS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9" fill="hold" nodeType="clickEffect">
                                  <p:stCondLst>
                                    <p:cond delay="0"/>
                                  </p:stCondLst>
                                  <p:childTnLst>
                                    <p:set>
                                      <p:cBhvr>
                                        <p:cTn id="22" dur="1" fill="hold">
                                          <p:stCondLst>
                                            <p:cond delay="0"/>
                                          </p:stCondLst>
                                        </p:cTn>
                                        <p:tgtEl>
                                          <p:spTgt spid="9220"/>
                                        </p:tgtEl>
                                        <p:attrNameLst>
                                          <p:attrName>style.visibility</p:attrName>
                                        </p:attrNameLst>
                                      </p:cBhvr>
                                      <p:to>
                                        <p:strVal val="visible"/>
                                      </p:to>
                                    </p:set>
                                    <p:anim calcmode="lin" valueType="num">
                                      <p:cBhvr additive="base">
                                        <p:cTn id="23" dur="500" fill="hold"/>
                                        <p:tgtEl>
                                          <p:spTgt spid="9220"/>
                                        </p:tgtEl>
                                        <p:attrNameLst>
                                          <p:attrName>ppt_x</p:attrName>
                                        </p:attrNameLst>
                                      </p:cBhvr>
                                      <p:tavLst>
                                        <p:tav tm="0">
                                          <p:val>
                                            <p:strVal val="0-#ppt_w/2"/>
                                          </p:val>
                                        </p:tav>
                                        <p:tav tm="100000">
                                          <p:val>
                                            <p:strVal val="#ppt_x"/>
                                          </p:val>
                                        </p:tav>
                                      </p:tavLst>
                                    </p:anim>
                                    <p:anim calcmode="lin" valueType="num">
                                      <p:cBhvr additive="base">
                                        <p:cTn id="24" dur="500" fill="hold"/>
                                        <p:tgtEl>
                                          <p:spTgt spid="922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Zischen"/>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221"/>
                                        </p:tgtEl>
                                        <p:attrNameLst>
                                          <p:attrName>style.visibility</p:attrName>
                                        </p:attrNameLst>
                                      </p:cBhvr>
                                      <p:to>
                                        <p:strVal val="visible"/>
                                      </p:to>
                                    </p:set>
                                    <p:anim calcmode="lin" valueType="num">
                                      <p:cBhvr additive="base">
                                        <p:cTn id="29" dur="500" fill="hold"/>
                                        <p:tgtEl>
                                          <p:spTgt spid="9221"/>
                                        </p:tgtEl>
                                        <p:attrNameLst>
                                          <p:attrName>ppt_x</p:attrName>
                                        </p:attrNameLst>
                                      </p:cBhvr>
                                      <p:tavLst>
                                        <p:tav tm="0">
                                          <p:val>
                                            <p:strVal val="#ppt_x"/>
                                          </p:val>
                                        </p:tav>
                                        <p:tav tm="100000">
                                          <p:val>
                                            <p:strVal val="#ppt_x"/>
                                          </p:val>
                                        </p:tav>
                                      </p:tavLst>
                                    </p:anim>
                                    <p:anim calcmode="lin" valueType="num">
                                      <p:cBhvr additive="base">
                                        <p:cTn id="30" dur="500" fill="hold"/>
                                        <p:tgtEl>
                                          <p:spTgt spid="92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OHYEAH.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9" fill="hold" nodeType="clickEffect">
                                  <p:stCondLst>
                                    <p:cond delay="0"/>
                                  </p:stCondLst>
                                  <p:childTnLst>
                                    <p:set>
                                      <p:cBhvr>
                                        <p:cTn id="34" dur="1" fill="hold">
                                          <p:stCondLst>
                                            <p:cond delay="0"/>
                                          </p:stCondLst>
                                        </p:cTn>
                                        <p:tgtEl>
                                          <p:spTgt spid="9222"/>
                                        </p:tgtEl>
                                        <p:attrNameLst>
                                          <p:attrName>style.visibility</p:attrName>
                                        </p:attrNameLst>
                                      </p:cBhvr>
                                      <p:to>
                                        <p:strVal val="visible"/>
                                      </p:to>
                                    </p:set>
                                    <p:anim calcmode="lin" valueType="num">
                                      <p:cBhvr additive="base">
                                        <p:cTn id="35" dur="500" fill="hold"/>
                                        <p:tgtEl>
                                          <p:spTgt spid="9222"/>
                                        </p:tgtEl>
                                        <p:attrNameLst>
                                          <p:attrName>ppt_x</p:attrName>
                                        </p:attrNameLst>
                                      </p:cBhvr>
                                      <p:tavLst>
                                        <p:tav tm="0">
                                          <p:val>
                                            <p:strVal val="0-#ppt_w/2"/>
                                          </p:val>
                                        </p:tav>
                                        <p:tav tm="100000">
                                          <p:val>
                                            <p:strVal val="#ppt_x"/>
                                          </p:val>
                                        </p:tav>
                                      </p:tavLst>
                                    </p:anim>
                                    <p:anim calcmode="lin" valueType="num">
                                      <p:cBhvr additive="base">
                                        <p:cTn id="36" dur="500" fill="hold"/>
                                        <p:tgtEl>
                                          <p:spTgt spid="922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Zischen"/>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223">
                                            <p:txEl>
                                              <p:pRg st="0" end="0"/>
                                            </p:txEl>
                                          </p:spTgt>
                                        </p:tgtEl>
                                        <p:attrNameLst>
                                          <p:attrName>style.visibility</p:attrName>
                                        </p:attrNameLst>
                                      </p:cBhvr>
                                      <p:to>
                                        <p:strVal val="visible"/>
                                      </p:to>
                                    </p:set>
                                    <p:anim calcmode="lin" valueType="num">
                                      <p:cBhvr additive="base">
                                        <p:cTn id="41" dur="500" fill="hold"/>
                                        <p:tgtEl>
                                          <p:spTgt spid="922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2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LACHE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22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7" name="ridstorm.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9" fill="hold" nodeType="clickEffect">
                                  <p:stCondLst>
                                    <p:cond delay="0"/>
                                  </p:stCondLst>
                                  <p:childTnLst>
                                    <p:set>
                                      <p:cBhvr>
                                        <p:cTn id="50" dur="1" fill="hold">
                                          <p:stCondLst>
                                            <p:cond delay="0"/>
                                          </p:stCondLst>
                                        </p:cTn>
                                        <p:tgtEl>
                                          <p:spTgt spid="9225"/>
                                        </p:tgtEl>
                                        <p:attrNameLst>
                                          <p:attrName>style.visibility</p:attrName>
                                        </p:attrNameLst>
                                      </p:cBhvr>
                                      <p:to>
                                        <p:strVal val="visible"/>
                                      </p:to>
                                    </p:set>
                                    <p:anim calcmode="lin" valueType="num">
                                      <p:cBhvr additive="base">
                                        <p:cTn id="51" dur="500" fill="hold"/>
                                        <p:tgtEl>
                                          <p:spTgt spid="9225"/>
                                        </p:tgtEl>
                                        <p:attrNameLst>
                                          <p:attrName>ppt_x</p:attrName>
                                        </p:attrNameLst>
                                      </p:cBhvr>
                                      <p:tavLst>
                                        <p:tav tm="0">
                                          <p:val>
                                            <p:strVal val="0-#ppt_w/2"/>
                                          </p:val>
                                        </p:tav>
                                        <p:tav tm="100000">
                                          <p:val>
                                            <p:strVal val="#ppt_x"/>
                                          </p:val>
                                        </p:tav>
                                      </p:tavLst>
                                    </p:anim>
                                    <p:anim calcmode="lin" valueType="num">
                                      <p:cBhvr additive="base">
                                        <p:cTn id="52" dur="500" fill="hold"/>
                                        <p:tgtEl>
                                          <p:spTgt spid="92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Zischen"/>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922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SLDEWHST.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6" fill="hold" nodeType="clickEffect">
                                  <p:stCondLst>
                                    <p:cond delay="0"/>
                                  </p:stCondLst>
                                  <p:childTnLst>
                                    <p:set>
                                      <p:cBhvr>
                                        <p:cTn id="60" dur="1" fill="hold">
                                          <p:stCondLst>
                                            <p:cond delay="0"/>
                                          </p:stCondLst>
                                        </p:cTn>
                                        <p:tgtEl>
                                          <p:spTgt spid="9227"/>
                                        </p:tgtEl>
                                        <p:attrNameLst>
                                          <p:attrName>style.visibility</p:attrName>
                                        </p:attrNameLst>
                                      </p:cBhvr>
                                      <p:to>
                                        <p:strVal val="visible"/>
                                      </p:to>
                                    </p:set>
                                    <p:anim calcmode="lin" valueType="num">
                                      <p:cBhvr additive="base">
                                        <p:cTn id="61" dur="500" fill="hold"/>
                                        <p:tgtEl>
                                          <p:spTgt spid="9227"/>
                                        </p:tgtEl>
                                        <p:attrNameLst>
                                          <p:attrName>ppt_x</p:attrName>
                                        </p:attrNameLst>
                                      </p:cBhvr>
                                      <p:tavLst>
                                        <p:tav tm="0">
                                          <p:val>
                                            <p:strVal val="1+#ppt_w/2"/>
                                          </p:val>
                                        </p:tav>
                                        <p:tav tm="100000">
                                          <p:val>
                                            <p:strVal val="#ppt_x"/>
                                          </p:val>
                                        </p:tav>
                                      </p:tavLst>
                                    </p:anim>
                                    <p:anim calcmode="lin" valueType="num">
                                      <p:cBhvr additive="base">
                                        <p:cTn id="62" dur="500" fill="hold"/>
                                        <p:tgtEl>
                                          <p:spTgt spid="92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Zischen"/>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2" fill="hold" nodeType="clickEffect">
                                  <p:stCondLst>
                                    <p:cond delay="0"/>
                                  </p:stCondLst>
                                  <p:childTnLst>
                                    <p:set>
                                      <p:cBhvr>
                                        <p:cTn id="66" dur="1" fill="hold">
                                          <p:stCondLst>
                                            <p:cond delay="0"/>
                                          </p:stCondLst>
                                        </p:cTn>
                                        <p:tgtEl>
                                          <p:spTgt spid="9228"/>
                                        </p:tgtEl>
                                        <p:attrNameLst>
                                          <p:attrName>style.visibility</p:attrName>
                                        </p:attrNameLst>
                                      </p:cBhvr>
                                      <p:to>
                                        <p:strVal val="visible"/>
                                      </p:to>
                                    </p:set>
                                    <p:anim calcmode="lin" valueType="num">
                                      <p:cBhvr additive="base">
                                        <p:cTn id="67" dur="500" fill="hold"/>
                                        <p:tgtEl>
                                          <p:spTgt spid="9228"/>
                                        </p:tgtEl>
                                        <p:attrNameLst>
                                          <p:attrName>ppt_x</p:attrName>
                                        </p:attrNameLst>
                                      </p:cBhvr>
                                      <p:tavLst>
                                        <p:tav tm="0">
                                          <p:val>
                                            <p:strVal val="0-#ppt_w/2"/>
                                          </p:val>
                                        </p:tav>
                                        <p:tav tm="100000">
                                          <p:val>
                                            <p:strVal val="#ppt_x"/>
                                          </p:val>
                                        </p:tav>
                                      </p:tavLst>
                                    </p:anim>
                                    <p:anim calcmode="lin" valueType="num">
                                      <p:cBhvr additive="base">
                                        <p:cTn id="68" dur="500" fill="hold"/>
                                        <p:tgtEl>
                                          <p:spTgt spid="92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Zischen"/>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499"/>
                                          </p:stCondLst>
                                        </p:cTn>
                                        <p:tgtEl>
                                          <p:spTgt spid="9229"/>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8" name="SPACE.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12" fill="hold" nodeType="clickEffect">
                                  <p:stCondLst>
                                    <p:cond delay="0"/>
                                  </p:stCondLst>
                                  <p:childTnLst>
                                    <p:set>
                                      <p:cBhvr>
                                        <p:cTn id="76" dur="1" fill="hold">
                                          <p:stCondLst>
                                            <p:cond delay="0"/>
                                          </p:stCondLst>
                                        </p:cTn>
                                        <p:tgtEl>
                                          <p:spTgt spid="9230"/>
                                        </p:tgtEl>
                                        <p:attrNameLst>
                                          <p:attrName>style.visibility</p:attrName>
                                        </p:attrNameLst>
                                      </p:cBhvr>
                                      <p:to>
                                        <p:strVal val="visible"/>
                                      </p:to>
                                    </p:set>
                                    <p:anim calcmode="lin" valueType="num">
                                      <p:cBhvr additive="base">
                                        <p:cTn id="77" dur="500" fill="hold"/>
                                        <p:tgtEl>
                                          <p:spTgt spid="9230"/>
                                        </p:tgtEl>
                                        <p:attrNameLst>
                                          <p:attrName>ppt_x</p:attrName>
                                        </p:attrNameLst>
                                      </p:cBhvr>
                                      <p:tavLst>
                                        <p:tav tm="0">
                                          <p:val>
                                            <p:strVal val="0-#ppt_w/2"/>
                                          </p:val>
                                        </p:tav>
                                        <p:tav tm="100000">
                                          <p:val>
                                            <p:strVal val="#ppt_x"/>
                                          </p:val>
                                        </p:tav>
                                      </p:tavLst>
                                    </p:anim>
                                    <p:anim calcmode="lin" valueType="num">
                                      <p:cBhvr additive="base">
                                        <p:cTn id="78" dur="500" fill="hold"/>
                                        <p:tgtEl>
                                          <p:spTgt spid="92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5" name="Zischen"/>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1" fill="hold" grpId="0" nodeType="clickEffect">
                                  <p:stCondLst>
                                    <p:cond delay="0"/>
                                  </p:stCondLst>
                                  <p:childTnLst>
                                    <p:set>
                                      <p:cBhvr>
                                        <p:cTn id="82" dur="1" fill="hold">
                                          <p:stCondLst>
                                            <p:cond delay="0"/>
                                          </p:stCondLst>
                                        </p:cTn>
                                        <p:tgtEl>
                                          <p:spTgt spid="9231"/>
                                        </p:tgtEl>
                                        <p:attrNameLst>
                                          <p:attrName>style.visibility</p:attrName>
                                        </p:attrNameLst>
                                      </p:cBhvr>
                                      <p:to>
                                        <p:strVal val="visible"/>
                                      </p:to>
                                    </p:set>
                                    <p:anim calcmode="lin" valueType="num">
                                      <p:cBhvr additive="base">
                                        <p:cTn id="83" dur="500" fill="hold"/>
                                        <p:tgtEl>
                                          <p:spTgt spid="9231"/>
                                        </p:tgtEl>
                                        <p:attrNameLst>
                                          <p:attrName>ppt_x</p:attrName>
                                        </p:attrNameLst>
                                      </p:cBhvr>
                                      <p:tavLst>
                                        <p:tav tm="0">
                                          <p:val>
                                            <p:strVal val="#ppt_x"/>
                                          </p:val>
                                        </p:tav>
                                        <p:tav tm="100000">
                                          <p:val>
                                            <p:strVal val="#ppt_x"/>
                                          </p:val>
                                        </p:tav>
                                      </p:tavLst>
                                    </p:anim>
                                    <p:anim calcmode="lin" valueType="num">
                                      <p:cBhvr additive="base">
                                        <p:cTn id="84" dur="500" fill="hold"/>
                                        <p:tgtEl>
                                          <p:spTgt spid="923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9" name="alive.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1" fill="hold" nodeType="clickEffect">
                                  <p:stCondLst>
                                    <p:cond delay="0"/>
                                  </p:stCondLst>
                                  <p:childTnLst>
                                    <p:set>
                                      <p:cBhvr>
                                        <p:cTn id="88" dur="1" fill="hold">
                                          <p:stCondLst>
                                            <p:cond delay="0"/>
                                          </p:stCondLst>
                                        </p:cTn>
                                        <p:tgtEl>
                                          <p:spTgt spid="9232"/>
                                        </p:tgtEl>
                                        <p:attrNameLst>
                                          <p:attrName>style.visibility</p:attrName>
                                        </p:attrNameLst>
                                      </p:cBhvr>
                                      <p:to>
                                        <p:strVal val="visible"/>
                                      </p:to>
                                    </p:set>
                                    <p:anim calcmode="lin" valueType="num">
                                      <p:cBhvr additive="base">
                                        <p:cTn id="89" dur="500" fill="hold"/>
                                        <p:tgtEl>
                                          <p:spTgt spid="9232"/>
                                        </p:tgtEl>
                                        <p:attrNameLst>
                                          <p:attrName>ppt_x</p:attrName>
                                        </p:attrNameLst>
                                      </p:cBhvr>
                                      <p:tavLst>
                                        <p:tav tm="0">
                                          <p:val>
                                            <p:strVal val="#ppt_x"/>
                                          </p:val>
                                        </p:tav>
                                        <p:tav tm="100000">
                                          <p:val>
                                            <p:strVal val="#ppt_x"/>
                                          </p:val>
                                        </p:tav>
                                      </p:tavLst>
                                    </p:anim>
                                    <p:anim calcmode="lin" valueType="num">
                                      <p:cBhvr additive="base">
                                        <p:cTn id="90" dur="500" fill="hold"/>
                                        <p:tgtEl>
                                          <p:spTgt spid="923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5" name="Zischen"/>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6" fill="hold" grpId="0" nodeType="clickEffect">
                                  <p:stCondLst>
                                    <p:cond delay="0"/>
                                  </p:stCondLst>
                                  <p:childTnLst>
                                    <p:set>
                                      <p:cBhvr>
                                        <p:cTn id="94" dur="1" fill="hold">
                                          <p:stCondLst>
                                            <p:cond delay="0"/>
                                          </p:stCondLst>
                                        </p:cTn>
                                        <p:tgtEl>
                                          <p:spTgt spid="9233"/>
                                        </p:tgtEl>
                                        <p:attrNameLst>
                                          <p:attrName>style.visibility</p:attrName>
                                        </p:attrNameLst>
                                      </p:cBhvr>
                                      <p:to>
                                        <p:strVal val="visible"/>
                                      </p:to>
                                    </p:set>
                                    <p:anim calcmode="lin" valueType="num">
                                      <p:cBhvr additive="base">
                                        <p:cTn id="95" dur="500" fill="hold"/>
                                        <p:tgtEl>
                                          <p:spTgt spid="9233"/>
                                        </p:tgtEl>
                                        <p:attrNameLst>
                                          <p:attrName>ppt_x</p:attrName>
                                        </p:attrNameLst>
                                      </p:cBhvr>
                                      <p:tavLst>
                                        <p:tav tm="0">
                                          <p:val>
                                            <p:strVal val="1+#ppt_w/2"/>
                                          </p:val>
                                        </p:tav>
                                        <p:tav tm="100000">
                                          <p:val>
                                            <p:strVal val="#ppt_x"/>
                                          </p:val>
                                        </p:tav>
                                      </p:tavLst>
                                    </p:anim>
                                    <p:anim calcmode="lin" valueType="num">
                                      <p:cBhvr additive="base">
                                        <p:cTn id="96" dur="500" fill="hold"/>
                                        <p:tgtEl>
                                          <p:spTgt spid="92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6" name="OHYEAH.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1" fill="hold" nodeType="clickEffect">
                                  <p:stCondLst>
                                    <p:cond delay="0"/>
                                  </p:stCondLst>
                                  <p:childTnLst>
                                    <p:set>
                                      <p:cBhvr>
                                        <p:cTn id="100" dur="1" fill="hold">
                                          <p:stCondLst>
                                            <p:cond delay="0"/>
                                          </p:stCondLst>
                                        </p:cTn>
                                        <p:tgtEl>
                                          <p:spTgt spid="9234"/>
                                        </p:tgtEl>
                                        <p:attrNameLst>
                                          <p:attrName>style.visibility</p:attrName>
                                        </p:attrNameLst>
                                      </p:cBhvr>
                                      <p:to>
                                        <p:strVal val="visible"/>
                                      </p:to>
                                    </p:set>
                                    <p:anim calcmode="lin" valueType="num">
                                      <p:cBhvr additive="base">
                                        <p:cTn id="101" dur="500" fill="hold"/>
                                        <p:tgtEl>
                                          <p:spTgt spid="9234"/>
                                        </p:tgtEl>
                                        <p:attrNameLst>
                                          <p:attrName>ppt_x</p:attrName>
                                        </p:attrNameLst>
                                      </p:cBhvr>
                                      <p:tavLst>
                                        <p:tav tm="0">
                                          <p:val>
                                            <p:strVal val="#ppt_x"/>
                                          </p:val>
                                        </p:tav>
                                        <p:tav tm="100000">
                                          <p:val>
                                            <p:strVal val="#ppt_x"/>
                                          </p:val>
                                        </p:tav>
                                      </p:tavLst>
                                    </p:anim>
                                    <p:anim calcmode="lin" valueType="num">
                                      <p:cBhvr additive="base">
                                        <p:cTn id="102" dur="500" fill="hold"/>
                                        <p:tgtEl>
                                          <p:spTgt spid="923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5" name="Zischen"/>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9" fill="hold" nodeType="clickEffect">
                                  <p:stCondLst>
                                    <p:cond delay="0"/>
                                  </p:stCondLst>
                                  <p:childTnLst>
                                    <p:set>
                                      <p:cBhvr>
                                        <p:cTn id="106" dur="1" fill="hold">
                                          <p:stCondLst>
                                            <p:cond delay="0"/>
                                          </p:stCondLst>
                                        </p:cTn>
                                        <p:tgtEl>
                                          <p:spTgt spid="9235"/>
                                        </p:tgtEl>
                                        <p:attrNameLst>
                                          <p:attrName>style.visibility</p:attrName>
                                        </p:attrNameLst>
                                      </p:cBhvr>
                                      <p:to>
                                        <p:strVal val="visible"/>
                                      </p:to>
                                    </p:set>
                                    <p:anim calcmode="lin" valueType="num">
                                      <p:cBhvr additive="base">
                                        <p:cTn id="107" dur="500" fill="hold"/>
                                        <p:tgtEl>
                                          <p:spTgt spid="9235"/>
                                        </p:tgtEl>
                                        <p:attrNameLst>
                                          <p:attrName>ppt_x</p:attrName>
                                        </p:attrNameLst>
                                      </p:cBhvr>
                                      <p:tavLst>
                                        <p:tav tm="0">
                                          <p:val>
                                            <p:strVal val="0-#ppt_w/2"/>
                                          </p:val>
                                        </p:tav>
                                        <p:tav tm="100000">
                                          <p:val>
                                            <p:strVal val="#ppt_x"/>
                                          </p:val>
                                        </p:tav>
                                      </p:tavLst>
                                    </p:anim>
                                    <p:anim calcmode="lin" valueType="num">
                                      <p:cBhvr additive="base">
                                        <p:cTn id="108" dur="500" fill="hold"/>
                                        <p:tgtEl>
                                          <p:spTgt spid="923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5" name="Zischen"/>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9236">
                                            <p:txEl>
                                              <p:pRg st="0" end="0"/>
                                            </p:txEl>
                                          </p:spTgt>
                                        </p:tgtEl>
                                        <p:attrNameLst>
                                          <p:attrName>style.visibility</p:attrName>
                                        </p:attrNameLst>
                                      </p:cBhvr>
                                      <p:to>
                                        <p:strVal val="visible"/>
                                      </p:to>
                                    </p:set>
                                    <p:anim calcmode="lin" valueType="num">
                                      <p:cBhvr additive="base">
                                        <p:cTn id="113" dur="500" fill="hold"/>
                                        <p:tgtEl>
                                          <p:spTgt spid="9236">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92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10" name="riechgut.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1" fill="hold" nodeType="clickEffect">
                                  <p:stCondLst>
                                    <p:cond delay="0"/>
                                  </p:stCondLst>
                                  <p:childTnLst>
                                    <p:set>
                                      <p:cBhvr>
                                        <p:cTn id="118" dur="1" fill="hold">
                                          <p:stCondLst>
                                            <p:cond delay="0"/>
                                          </p:stCondLst>
                                        </p:cTn>
                                        <p:tgtEl>
                                          <p:spTgt spid="9237"/>
                                        </p:tgtEl>
                                        <p:attrNameLst>
                                          <p:attrName>style.visibility</p:attrName>
                                        </p:attrNameLst>
                                      </p:cBhvr>
                                      <p:to>
                                        <p:strVal val="visible"/>
                                      </p:to>
                                    </p:set>
                                    <p:anim calcmode="lin" valueType="num">
                                      <p:cBhvr additive="base">
                                        <p:cTn id="119" dur="500" fill="hold"/>
                                        <p:tgtEl>
                                          <p:spTgt spid="9237"/>
                                        </p:tgtEl>
                                        <p:attrNameLst>
                                          <p:attrName>ppt_x</p:attrName>
                                        </p:attrNameLst>
                                      </p:cBhvr>
                                      <p:tavLst>
                                        <p:tav tm="0">
                                          <p:val>
                                            <p:strVal val="#ppt_x"/>
                                          </p:val>
                                        </p:tav>
                                        <p:tav tm="100000">
                                          <p:val>
                                            <p:strVal val="#ppt_x"/>
                                          </p:val>
                                        </p:tav>
                                      </p:tavLst>
                                    </p:anim>
                                    <p:anim calcmode="lin" valueType="num">
                                      <p:cBhvr additive="base">
                                        <p:cTn id="120" dur="500" fill="hold"/>
                                        <p:tgtEl>
                                          <p:spTgt spid="923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5" name="Zischen"/>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3" fill="hold" nodeType="clickEffect">
                                  <p:stCondLst>
                                    <p:cond delay="0"/>
                                  </p:stCondLst>
                                  <p:childTnLst>
                                    <p:set>
                                      <p:cBhvr>
                                        <p:cTn id="124" dur="1" fill="hold">
                                          <p:stCondLst>
                                            <p:cond delay="0"/>
                                          </p:stCondLst>
                                        </p:cTn>
                                        <p:tgtEl>
                                          <p:spTgt spid="9238"/>
                                        </p:tgtEl>
                                        <p:attrNameLst>
                                          <p:attrName>style.visibility</p:attrName>
                                        </p:attrNameLst>
                                      </p:cBhvr>
                                      <p:to>
                                        <p:strVal val="visible"/>
                                      </p:to>
                                    </p:set>
                                    <p:anim calcmode="lin" valueType="num">
                                      <p:cBhvr additive="base">
                                        <p:cTn id="125" dur="500" fill="hold"/>
                                        <p:tgtEl>
                                          <p:spTgt spid="9238"/>
                                        </p:tgtEl>
                                        <p:attrNameLst>
                                          <p:attrName>ppt_x</p:attrName>
                                        </p:attrNameLst>
                                      </p:cBhvr>
                                      <p:tavLst>
                                        <p:tav tm="0">
                                          <p:val>
                                            <p:strVal val="1+#ppt_w/2"/>
                                          </p:val>
                                        </p:tav>
                                        <p:tav tm="100000">
                                          <p:val>
                                            <p:strVal val="#ppt_x"/>
                                          </p:val>
                                        </p:tav>
                                      </p:tavLst>
                                    </p:anim>
                                    <p:anim calcmode="lin" valueType="num">
                                      <p:cBhvr additive="base">
                                        <p:cTn id="126" dur="500" fill="hold"/>
                                        <p:tgtEl>
                                          <p:spTgt spid="92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5" name="Zischen"/>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9" fill="hold" grpId="0" nodeType="clickEffect">
                                  <p:stCondLst>
                                    <p:cond delay="0"/>
                                  </p:stCondLst>
                                  <p:childTnLst>
                                    <p:set>
                                      <p:cBhvr>
                                        <p:cTn id="130" dur="1" fill="hold">
                                          <p:stCondLst>
                                            <p:cond delay="0"/>
                                          </p:stCondLst>
                                        </p:cTn>
                                        <p:tgtEl>
                                          <p:spTgt spid="9239">
                                            <p:txEl>
                                              <p:pRg st="0" end="0"/>
                                            </p:txEl>
                                          </p:spTgt>
                                        </p:tgtEl>
                                        <p:attrNameLst>
                                          <p:attrName>style.visibility</p:attrName>
                                        </p:attrNameLst>
                                      </p:cBhvr>
                                      <p:to>
                                        <p:strVal val="visible"/>
                                      </p:to>
                                    </p:set>
                                    <p:anim calcmode="lin" valueType="num">
                                      <p:cBhvr additive="base">
                                        <p:cTn id="131" dur="500" fill="hold"/>
                                        <p:tgtEl>
                                          <p:spTgt spid="9239">
                                            <p:txEl>
                                              <p:pRg st="0" end="0"/>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923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3" name="regen.wav"/>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3" fill="hold" nodeType="clickEffect">
                                  <p:stCondLst>
                                    <p:cond delay="0"/>
                                  </p:stCondLst>
                                  <p:childTnLst>
                                    <p:set>
                                      <p:cBhvr>
                                        <p:cTn id="136" dur="1" fill="hold">
                                          <p:stCondLst>
                                            <p:cond delay="0"/>
                                          </p:stCondLst>
                                        </p:cTn>
                                        <p:tgtEl>
                                          <p:spTgt spid="9240"/>
                                        </p:tgtEl>
                                        <p:attrNameLst>
                                          <p:attrName>style.visibility</p:attrName>
                                        </p:attrNameLst>
                                      </p:cBhvr>
                                      <p:to>
                                        <p:strVal val="visible"/>
                                      </p:to>
                                    </p:set>
                                    <p:anim calcmode="lin" valueType="num">
                                      <p:cBhvr additive="base">
                                        <p:cTn id="137" dur="500" fill="hold"/>
                                        <p:tgtEl>
                                          <p:spTgt spid="9240"/>
                                        </p:tgtEl>
                                        <p:attrNameLst>
                                          <p:attrName>ppt_x</p:attrName>
                                        </p:attrNameLst>
                                      </p:cBhvr>
                                      <p:tavLst>
                                        <p:tav tm="0">
                                          <p:val>
                                            <p:strVal val="1+#ppt_w/2"/>
                                          </p:val>
                                        </p:tav>
                                        <p:tav tm="100000">
                                          <p:val>
                                            <p:strVal val="#ppt_x"/>
                                          </p:val>
                                        </p:tav>
                                      </p:tavLst>
                                    </p:anim>
                                    <p:anim calcmode="lin" valueType="num">
                                      <p:cBhvr additive="base">
                                        <p:cTn id="138" dur="500" fill="hold"/>
                                        <p:tgtEl>
                                          <p:spTgt spid="924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5" name="Zischen"/>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8" fill="hold" nodeType="clickEffect">
                                  <p:stCondLst>
                                    <p:cond delay="0"/>
                                  </p:stCondLst>
                                  <p:childTnLst>
                                    <p:set>
                                      <p:cBhvr>
                                        <p:cTn id="142" dur="1" fill="hold">
                                          <p:stCondLst>
                                            <p:cond delay="0"/>
                                          </p:stCondLst>
                                        </p:cTn>
                                        <p:tgtEl>
                                          <p:spTgt spid="9241"/>
                                        </p:tgtEl>
                                        <p:attrNameLst>
                                          <p:attrName>style.visibility</p:attrName>
                                        </p:attrNameLst>
                                      </p:cBhvr>
                                      <p:to>
                                        <p:strVal val="visible"/>
                                      </p:to>
                                    </p:set>
                                    <p:anim calcmode="lin" valueType="num">
                                      <p:cBhvr additive="base">
                                        <p:cTn id="143" dur="500" fill="hold"/>
                                        <p:tgtEl>
                                          <p:spTgt spid="9241"/>
                                        </p:tgtEl>
                                        <p:attrNameLst>
                                          <p:attrName>ppt_x</p:attrName>
                                        </p:attrNameLst>
                                      </p:cBhvr>
                                      <p:tavLst>
                                        <p:tav tm="0">
                                          <p:val>
                                            <p:strVal val="0-#ppt_w/2"/>
                                          </p:val>
                                        </p:tav>
                                        <p:tav tm="100000">
                                          <p:val>
                                            <p:strVal val="#ppt_x"/>
                                          </p:val>
                                        </p:tav>
                                      </p:tavLst>
                                    </p:anim>
                                    <p:anim calcmode="lin" valueType="num">
                                      <p:cBhvr additive="base">
                                        <p:cTn id="144" dur="500" fill="hold"/>
                                        <p:tgtEl>
                                          <p:spTgt spid="92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5" name="Zischen"/>
                                        </p:tgtEl>
                                      </p:cMediaNode>
                                    </p:audio>
                                  </p:sub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9242"/>
                                        </p:tgtEl>
                                        <p:attrNameLst>
                                          <p:attrName>style.visibility</p:attrName>
                                        </p:attrNameLst>
                                      </p:cBhvr>
                                      <p:to>
                                        <p:strVal val="visible"/>
                                      </p:to>
                                    </p:set>
                                    <p:anim calcmode="lin" valueType="num">
                                      <p:cBhvr additive="base">
                                        <p:cTn id="149" dur="500" fill="hold"/>
                                        <p:tgtEl>
                                          <p:spTgt spid="9242"/>
                                        </p:tgtEl>
                                        <p:attrNameLst>
                                          <p:attrName>ppt_x</p:attrName>
                                        </p:attrNameLst>
                                      </p:cBhvr>
                                      <p:tavLst>
                                        <p:tav tm="0">
                                          <p:val>
                                            <p:strVal val="#ppt_x"/>
                                          </p:val>
                                        </p:tav>
                                        <p:tav tm="100000">
                                          <p:val>
                                            <p:strVal val="#ppt_x"/>
                                          </p:val>
                                        </p:tav>
                                      </p:tavLst>
                                    </p:anim>
                                    <p:anim calcmode="lin" valueType="num">
                                      <p:cBhvr additive="base">
                                        <p:cTn id="150" dur="500" fill="hold"/>
                                        <p:tgtEl>
                                          <p:spTgt spid="92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3" name="regen.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9243">
                                            <p:txEl>
                                              <p:pRg st="0" end="0"/>
                                            </p:txEl>
                                          </p:spTgt>
                                        </p:tgtEl>
                                        <p:attrNameLst>
                                          <p:attrName>style.visibility</p:attrName>
                                        </p:attrNameLst>
                                      </p:cBhvr>
                                      <p:to>
                                        <p:strVal val="visible"/>
                                      </p:to>
                                    </p:set>
                                    <p:anim calcmode="lin" valueType="num">
                                      <p:cBhvr additive="base">
                                        <p:cTn id="155" dur="500" fill="hold"/>
                                        <p:tgtEl>
                                          <p:spTgt spid="9243">
                                            <p:txEl>
                                              <p:pRg st="0" end="0"/>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924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11" name="jazz.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6" fill="hold" nodeType="clickEffect">
                                  <p:stCondLst>
                                    <p:cond delay="0"/>
                                  </p:stCondLst>
                                  <p:childTnLst>
                                    <p:set>
                                      <p:cBhvr>
                                        <p:cTn id="160" dur="1" fill="hold">
                                          <p:stCondLst>
                                            <p:cond delay="0"/>
                                          </p:stCondLst>
                                        </p:cTn>
                                        <p:tgtEl>
                                          <p:spTgt spid="9244"/>
                                        </p:tgtEl>
                                        <p:attrNameLst>
                                          <p:attrName>style.visibility</p:attrName>
                                        </p:attrNameLst>
                                      </p:cBhvr>
                                      <p:to>
                                        <p:strVal val="visible"/>
                                      </p:to>
                                    </p:set>
                                    <p:anim calcmode="lin" valueType="num">
                                      <p:cBhvr additive="base">
                                        <p:cTn id="161" dur="500" fill="hold"/>
                                        <p:tgtEl>
                                          <p:spTgt spid="9244"/>
                                        </p:tgtEl>
                                        <p:attrNameLst>
                                          <p:attrName>ppt_x</p:attrName>
                                        </p:attrNameLst>
                                      </p:cBhvr>
                                      <p:tavLst>
                                        <p:tav tm="0">
                                          <p:val>
                                            <p:strVal val="1+#ppt_w/2"/>
                                          </p:val>
                                        </p:tav>
                                        <p:tav tm="100000">
                                          <p:val>
                                            <p:strVal val="#ppt_x"/>
                                          </p:val>
                                        </p:tav>
                                      </p:tavLst>
                                    </p:anim>
                                    <p:anim calcmode="lin" valueType="num">
                                      <p:cBhvr additive="base">
                                        <p:cTn id="162" dur="500" fill="hold"/>
                                        <p:tgtEl>
                                          <p:spTgt spid="92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9"/>
                                            </p:cond>
                                          </p:stCondLst>
                                          <p:endCondLst>
                                            <p:cond evt="onStopAudio" delay="0">
                                              <p:tgtEl>
                                                <p:sldTgt/>
                                              </p:tgtEl>
                                            </p:cond>
                                          </p:endCondLst>
                                        </p:cTn>
                                        <p:tgtEl>
                                          <p:sndTgt r:embed="rId5" name="Zischen"/>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2" presetClass="entr" presetSubtype="1" fill="hold" grpId="0" nodeType="clickEffect">
                                  <p:stCondLst>
                                    <p:cond delay="0"/>
                                  </p:stCondLst>
                                  <p:childTnLst>
                                    <p:set>
                                      <p:cBhvr>
                                        <p:cTn id="166" dur="1" fill="hold">
                                          <p:stCondLst>
                                            <p:cond delay="0"/>
                                          </p:stCondLst>
                                        </p:cTn>
                                        <p:tgtEl>
                                          <p:spTgt spid="9245">
                                            <p:txEl>
                                              <p:pRg st="0" end="0"/>
                                            </p:txEl>
                                          </p:spTgt>
                                        </p:tgtEl>
                                        <p:attrNameLst>
                                          <p:attrName>style.visibility</p:attrName>
                                        </p:attrNameLst>
                                      </p:cBhvr>
                                      <p:to>
                                        <p:strVal val="visible"/>
                                      </p:to>
                                    </p:set>
                                    <p:anim calcmode="lin" valueType="num">
                                      <p:cBhvr additive="base">
                                        <p:cTn id="167" dur="500" fill="hold"/>
                                        <p:tgtEl>
                                          <p:spTgt spid="9245">
                                            <p:txEl>
                                              <p:pRg st="0" end="0"/>
                                            </p:txEl>
                                          </p:spTgt>
                                        </p:tgtEl>
                                        <p:attrNameLst>
                                          <p:attrName>ppt_x</p:attrName>
                                        </p:attrNameLst>
                                      </p:cBhvr>
                                      <p:tavLst>
                                        <p:tav tm="0">
                                          <p:val>
                                            <p:strVal val="#ppt_x"/>
                                          </p:val>
                                        </p:tav>
                                        <p:tav tm="100000">
                                          <p:val>
                                            <p:strVal val="#ppt_x"/>
                                          </p:val>
                                        </p:tav>
                                      </p:tavLst>
                                    </p:anim>
                                    <p:anim calcmode="lin" valueType="num">
                                      <p:cBhvr additive="base">
                                        <p:cTn id="168" dur="500" fill="hold"/>
                                        <p:tgtEl>
                                          <p:spTgt spid="924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5"/>
                                            </p:cond>
                                          </p:stCondLst>
                                          <p:endCondLst>
                                            <p:cond evt="onStopAudio" delay="0">
                                              <p:tgtEl>
                                                <p:sldTgt/>
                                              </p:tgtEl>
                                            </p:cond>
                                          </p:endCondLst>
                                        </p:cTn>
                                        <p:tgtEl>
                                          <p:sndTgt r:embed="rId12" name="ticken.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 presetClass="entr" presetSubtype="9" fill="hold" nodeType="clickEffect">
                                  <p:stCondLst>
                                    <p:cond delay="0"/>
                                  </p:stCondLst>
                                  <p:childTnLst>
                                    <p:set>
                                      <p:cBhvr>
                                        <p:cTn id="172" dur="1" fill="hold">
                                          <p:stCondLst>
                                            <p:cond delay="0"/>
                                          </p:stCondLst>
                                        </p:cTn>
                                        <p:tgtEl>
                                          <p:spTgt spid="9246"/>
                                        </p:tgtEl>
                                        <p:attrNameLst>
                                          <p:attrName>style.visibility</p:attrName>
                                        </p:attrNameLst>
                                      </p:cBhvr>
                                      <p:to>
                                        <p:strVal val="visible"/>
                                      </p:to>
                                    </p:set>
                                    <p:anim calcmode="lin" valueType="num">
                                      <p:cBhvr additive="base">
                                        <p:cTn id="173" dur="500" fill="hold"/>
                                        <p:tgtEl>
                                          <p:spTgt spid="9246"/>
                                        </p:tgtEl>
                                        <p:attrNameLst>
                                          <p:attrName>ppt_x</p:attrName>
                                        </p:attrNameLst>
                                      </p:cBhvr>
                                      <p:tavLst>
                                        <p:tav tm="0">
                                          <p:val>
                                            <p:strVal val="0-#ppt_w/2"/>
                                          </p:val>
                                        </p:tav>
                                        <p:tav tm="100000">
                                          <p:val>
                                            <p:strVal val="#ppt_x"/>
                                          </p:val>
                                        </p:tav>
                                      </p:tavLst>
                                    </p:anim>
                                    <p:anim calcmode="lin" valueType="num">
                                      <p:cBhvr additive="base">
                                        <p:cTn id="174" dur="500" fill="hold"/>
                                        <p:tgtEl>
                                          <p:spTgt spid="924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1"/>
                                            </p:cond>
                                          </p:stCondLst>
                                          <p:endCondLst>
                                            <p:cond evt="onStopAudio" delay="0">
                                              <p:tgtEl>
                                                <p:sldTgt/>
                                              </p:tgtEl>
                                            </p:cond>
                                          </p:endCondLst>
                                        </p:cTn>
                                        <p:tgtEl>
                                          <p:sndTgt r:embed="rId5" name="Zischen"/>
                                        </p:tgtEl>
                                      </p:cMediaNode>
                                    </p:audio>
                                  </p:sub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9" fill="hold" grpId="0" nodeType="clickEffect">
                                  <p:stCondLst>
                                    <p:cond delay="0"/>
                                  </p:stCondLst>
                                  <p:childTnLst>
                                    <p:set>
                                      <p:cBhvr>
                                        <p:cTn id="178" dur="1" fill="hold">
                                          <p:stCondLst>
                                            <p:cond delay="0"/>
                                          </p:stCondLst>
                                        </p:cTn>
                                        <p:tgtEl>
                                          <p:spTgt spid="9247"/>
                                        </p:tgtEl>
                                        <p:attrNameLst>
                                          <p:attrName>style.visibility</p:attrName>
                                        </p:attrNameLst>
                                      </p:cBhvr>
                                      <p:to>
                                        <p:strVal val="visible"/>
                                      </p:to>
                                    </p:set>
                                    <p:anim calcmode="lin" valueType="num">
                                      <p:cBhvr additive="base">
                                        <p:cTn id="179" dur="500" fill="hold"/>
                                        <p:tgtEl>
                                          <p:spTgt spid="9247"/>
                                        </p:tgtEl>
                                        <p:attrNameLst>
                                          <p:attrName>ppt_x</p:attrName>
                                        </p:attrNameLst>
                                      </p:cBhvr>
                                      <p:tavLst>
                                        <p:tav tm="0">
                                          <p:val>
                                            <p:strVal val="0-#ppt_w/2"/>
                                          </p:val>
                                        </p:tav>
                                        <p:tav tm="100000">
                                          <p:val>
                                            <p:strVal val="#ppt_x"/>
                                          </p:val>
                                        </p:tav>
                                      </p:tavLst>
                                    </p:anim>
                                    <p:anim calcmode="lin" valueType="num">
                                      <p:cBhvr additive="base">
                                        <p:cTn id="180" dur="500" fill="hold"/>
                                        <p:tgtEl>
                                          <p:spTgt spid="924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7"/>
                                            </p:cond>
                                          </p:stCondLst>
                                          <p:endCondLst>
                                            <p:cond evt="onStopAudio" delay="0">
                                              <p:tgtEl>
                                                <p:sldTgt/>
                                              </p:tgtEl>
                                            </p:cond>
                                          </p:endCondLst>
                                        </p:cTn>
                                        <p:tgtEl>
                                          <p:sndTgt r:embed="rId7" name="ridstorm.wav"/>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8" fill="hold" nodeType="clickEffect">
                                  <p:stCondLst>
                                    <p:cond delay="0"/>
                                  </p:stCondLst>
                                  <p:childTnLst>
                                    <p:set>
                                      <p:cBhvr>
                                        <p:cTn id="184" dur="1" fill="hold">
                                          <p:stCondLst>
                                            <p:cond delay="0"/>
                                          </p:stCondLst>
                                        </p:cTn>
                                        <p:tgtEl>
                                          <p:spTgt spid="9248"/>
                                        </p:tgtEl>
                                        <p:attrNameLst>
                                          <p:attrName>style.visibility</p:attrName>
                                        </p:attrNameLst>
                                      </p:cBhvr>
                                      <p:to>
                                        <p:strVal val="visible"/>
                                      </p:to>
                                    </p:set>
                                    <p:anim calcmode="lin" valueType="num">
                                      <p:cBhvr additive="base">
                                        <p:cTn id="185" dur="500" fill="hold"/>
                                        <p:tgtEl>
                                          <p:spTgt spid="9248"/>
                                        </p:tgtEl>
                                        <p:attrNameLst>
                                          <p:attrName>ppt_x</p:attrName>
                                        </p:attrNameLst>
                                      </p:cBhvr>
                                      <p:tavLst>
                                        <p:tav tm="0">
                                          <p:val>
                                            <p:strVal val="0-#ppt_w/2"/>
                                          </p:val>
                                        </p:tav>
                                        <p:tav tm="100000">
                                          <p:val>
                                            <p:strVal val="#ppt_x"/>
                                          </p:val>
                                        </p:tav>
                                      </p:tavLst>
                                    </p:anim>
                                    <p:anim calcmode="lin" valueType="num">
                                      <p:cBhvr additive="base">
                                        <p:cTn id="186" dur="500" fill="hold"/>
                                        <p:tgtEl>
                                          <p:spTgt spid="92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3"/>
                                            </p:cond>
                                          </p:stCondLst>
                                          <p:endCondLst>
                                            <p:cond evt="onStopAudio" delay="0">
                                              <p:tgtEl>
                                                <p:sldTgt/>
                                              </p:tgtEl>
                                            </p:cond>
                                          </p:endCondLst>
                                        </p:cTn>
                                        <p:tgtEl>
                                          <p:sndTgt r:embed="rId5" name="Zischen"/>
                                        </p:tgtEl>
                                      </p:cMediaNode>
                                    </p:audio>
                                  </p:subTnLst>
                                </p:cTn>
                              </p:par>
                            </p:childTnLst>
                          </p:cTn>
                        </p:par>
                      </p:childTnLst>
                    </p:cTn>
                  </p:par>
                  <p:par>
                    <p:cTn id="187" fill="hold" nodeType="clickPar">
                      <p:stCondLst>
                        <p:cond delay="indefinite"/>
                      </p:stCondLst>
                      <p:childTnLst>
                        <p:par>
                          <p:cTn id="188" fill="hold" nodeType="withGroup">
                            <p:stCondLst>
                              <p:cond delay="0"/>
                            </p:stCondLst>
                            <p:childTnLst>
                              <p:par>
                                <p:cTn id="189" presetID="2" presetClass="entr" presetSubtype="9" fill="hold" nodeType="clickEffect">
                                  <p:stCondLst>
                                    <p:cond delay="0"/>
                                  </p:stCondLst>
                                  <p:childTnLst>
                                    <p:set>
                                      <p:cBhvr>
                                        <p:cTn id="190" dur="1" fill="hold">
                                          <p:stCondLst>
                                            <p:cond delay="0"/>
                                          </p:stCondLst>
                                        </p:cTn>
                                        <p:tgtEl>
                                          <p:spTgt spid="9249"/>
                                        </p:tgtEl>
                                        <p:attrNameLst>
                                          <p:attrName>style.visibility</p:attrName>
                                        </p:attrNameLst>
                                      </p:cBhvr>
                                      <p:to>
                                        <p:strVal val="visible"/>
                                      </p:to>
                                    </p:set>
                                    <p:anim calcmode="lin" valueType="num">
                                      <p:cBhvr additive="base">
                                        <p:cTn id="191" dur="500" fill="hold"/>
                                        <p:tgtEl>
                                          <p:spTgt spid="9249"/>
                                        </p:tgtEl>
                                        <p:attrNameLst>
                                          <p:attrName>ppt_x</p:attrName>
                                        </p:attrNameLst>
                                      </p:cBhvr>
                                      <p:tavLst>
                                        <p:tav tm="0">
                                          <p:val>
                                            <p:strVal val="0-#ppt_w/2"/>
                                          </p:val>
                                        </p:tav>
                                        <p:tav tm="100000">
                                          <p:val>
                                            <p:strVal val="#ppt_x"/>
                                          </p:val>
                                        </p:tav>
                                      </p:tavLst>
                                    </p:anim>
                                    <p:anim calcmode="lin" valueType="num">
                                      <p:cBhvr additive="base">
                                        <p:cTn id="192" dur="500" fill="hold"/>
                                        <p:tgtEl>
                                          <p:spTgt spid="924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5" name="Zischen"/>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9250"/>
                                        </p:tgtEl>
                                        <p:attrNameLst>
                                          <p:attrName>style.visibility</p:attrName>
                                        </p:attrNameLst>
                                      </p:cBhvr>
                                      <p:to>
                                        <p:strVal val="visible"/>
                                      </p:to>
                                    </p:set>
                                    <p:animEffect transition="in" filter="blinds(horizontal)">
                                      <p:cBhvr>
                                        <p:cTn id="197" dur="500"/>
                                        <p:tgtEl>
                                          <p:spTgt spid="9250"/>
                                        </p:tgtEl>
                                      </p:cBhvr>
                                    </p:animEffect>
                                  </p:childTnLst>
                                  <p:subTnLst>
                                    <p:audio>
                                      <p:cMediaNode>
                                        <p:cTn display="0" masterRel="sameClick">
                                          <p:stCondLst>
                                            <p:cond evt="begin" delay="0">
                                              <p:tn val="195"/>
                                            </p:cond>
                                          </p:stCondLst>
                                          <p:endCondLst>
                                            <p:cond evt="onStopAudio" delay="0">
                                              <p:tgtEl>
                                                <p:sldTgt/>
                                              </p:tgtEl>
                                            </p:cond>
                                          </p:endCondLst>
                                        </p:cTn>
                                        <p:tgtEl>
                                          <p:sndTgt r:embed="rId3" name="regen.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1" presetClass="entr" presetSubtype="0" fill="hold" nodeType="clickEffect">
                                  <p:stCondLst>
                                    <p:cond delay="0"/>
                                  </p:stCondLst>
                                  <p:childTnLst>
                                    <p:set>
                                      <p:cBhvr>
                                        <p:cTn id="201" dur="1" fill="hold">
                                          <p:stCondLst>
                                            <p:cond delay="499"/>
                                          </p:stCondLst>
                                        </p:cTn>
                                        <p:tgtEl>
                                          <p:spTgt spid="9251"/>
                                        </p:tgtEl>
                                        <p:attrNameLst>
                                          <p:attrName>style.visibility</p:attrName>
                                        </p:attrNameLst>
                                      </p:cBhvr>
                                      <p:to>
                                        <p:strVal val="visible"/>
                                      </p:to>
                                    </p:set>
                                  </p:childTnLst>
                                  <p:subTnLst>
                                    <p:audio>
                                      <p:cMediaNode>
                                        <p:cTn display="0" masterRel="sameClick">
                                          <p:stCondLst>
                                            <p:cond evt="begin" delay="0">
                                              <p:tn val="200"/>
                                            </p:cond>
                                          </p:stCondLst>
                                          <p:endCondLst>
                                            <p:cond evt="onStopAudio" delay="0">
                                              <p:tgtEl>
                                                <p:sldTgt/>
                                              </p:tgtEl>
                                            </p:cond>
                                          </p:endCondLst>
                                        </p:cTn>
                                        <p:tgtEl>
                                          <p:sndTgt r:embed="rId5" name="Zischen"/>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2" presetClass="entr" presetSubtype="2" fill="hold" grpId="0" nodeType="clickEffect">
                                  <p:stCondLst>
                                    <p:cond delay="0"/>
                                  </p:stCondLst>
                                  <p:childTnLst>
                                    <p:set>
                                      <p:cBhvr>
                                        <p:cTn id="205" dur="1" fill="hold">
                                          <p:stCondLst>
                                            <p:cond delay="0"/>
                                          </p:stCondLst>
                                        </p:cTn>
                                        <p:tgtEl>
                                          <p:spTgt spid="9252"/>
                                        </p:tgtEl>
                                        <p:attrNameLst>
                                          <p:attrName>style.visibility</p:attrName>
                                        </p:attrNameLst>
                                      </p:cBhvr>
                                      <p:to>
                                        <p:strVal val="visible"/>
                                      </p:to>
                                    </p:set>
                                    <p:anim calcmode="lin" valueType="num">
                                      <p:cBhvr additive="base">
                                        <p:cTn id="206" dur="500" fill="hold"/>
                                        <p:tgtEl>
                                          <p:spTgt spid="9252"/>
                                        </p:tgtEl>
                                        <p:attrNameLst>
                                          <p:attrName>ppt_x</p:attrName>
                                        </p:attrNameLst>
                                      </p:cBhvr>
                                      <p:tavLst>
                                        <p:tav tm="0">
                                          <p:val>
                                            <p:strVal val="1+#ppt_w/2"/>
                                          </p:val>
                                        </p:tav>
                                        <p:tav tm="100000">
                                          <p:val>
                                            <p:strVal val="#ppt_x"/>
                                          </p:val>
                                        </p:tav>
                                      </p:tavLst>
                                    </p:anim>
                                    <p:anim calcmode="lin" valueType="num">
                                      <p:cBhvr additive="base">
                                        <p:cTn id="207" dur="500" fill="hold"/>
                                        <p:tgtEl>
                                          <p:spTgt spid="9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4"/>
                                            </p:cond>
                                          </p:stCondLst>
                                          <p:endCondLst>
                                            <p:cond evt="onStopAudio" delay="0">
                                              <p:tgtEl>
                                                <p:sldTgt/>
                                              </p:tgtEl>
                                            </p:cond>
                                          </p:endCondLst>
                                        </p:cTn>
                                        <p:tgtEl>
                                          <p:sndTgt r:embed="rId3" name="regen.wav"/>
                                        </p:tgtEl>
                                      </p:cMediaNode>
                                    </p:audio>
                                  </p:subTnLst>
                                </p:cTn>
                              </p:par>
                            </p:childTnLst>
                          </p:cTn>
                        </p:par>
                      </p:childTnLst>
                    </p:cTn>
                  </p:par>
                  <p:par>
                    <p:cTn id="208" fill="hold" nodeType="clickPar">
                      <p:stCondLst>
                        <p:cond delay="indefinite"/>
                      </p:stCondLst>
                      <p:childTnLst>
                        <p:par>
                          <p:cTn id="209" fill="hold" nodeType="withGroup">
                            <p:stCondLst>
                              <p:cond delay="0"/>
                            </p:stCondLst>
                            <p:childTnLst>
                              <p:par>
                                <p:cTn id="210" presetID="2" presetClass="entr" presetSubtype="1" fill="hold" grpId="0" nodeType="clickEffect">
                                  <p:stCondLst>
                                    <p:cond delay="0"/>
                                  </p:stCondLst>
                                  <p:childTnLst>
                                    <p:set>
                                      <p:cBhvr>
                                        <p:cTn id="211" dur="1" fill="hold">
                                          <p:stCondLst>
                                            <p:cond delay="0"/>
                                          </p:stCondLst>
                                        </p:cTn>
                                        <p:tgtEl>
                                          <p:spTgt spid="9253">
                                            <p:txEl>
                                              <p:pRg st="0" end="0"/>
                                            </p:txEl>
                                          </p:spTgt>
                                        </p:tgtEl>
                                        <p:attrNameLst>
                                          <p:attrName>style.visibility</p:attrName>
                                        </p:attrNameLst>
                                      </p:cBhvr>
                                      <p:to>
                                        <p:strVal val="visible"/>
                                      </p:to>
                                    </p:set>
                                    <p:anim calcmode="lin" valueType="num">
                                      <p:cBhvr additive="base">
                                        <p:cTn id="212" dur="500" fill="hold"/>
                                        <p:tgtEl>
                                          <p:spTgt spid="9253">
                                            <p:txEl>
                                              <p:pRg st="0" end="0"/>
                                            </p:txEl>
                                          </p:spTgt>
                                        </p:tgtEl>
                                        <p:attrNameLst>
                                          <p:attrName>ppt_x</p:attrName>
                                        </p:attrNameLst>
                                      </p:cBhvr>
                                      <p:tavLst>
                                        <p:tav tm="0">
                                          <p:val>
                                            <p:strVal val="#ppt_x"/>
                                          </p:val>
                                        </p:tav>
                                        <p:tav tm="100000">
                                          <p:val>
                                            <p:strVal val="#ppt_x"/>
                                          </p:val>
                                        </p:tav>
                                      </p:tavLst>
                                    </p:anim>
                                    <p:anim calcmode="lin" valueType="num">
                                      <p:cBhvr additive="base">
                                        <p:cTn id="213" dur="500" fill="hold"/>
                                        <p:tgtEl>
                                          <p:spTgt spid="925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0"/>
                                            </p:cond>
                                          </p:stCondLst>
                                          <p:endCondLst>
                                            <p:cond evt="onStopAudio" delay="0">
                                              <p:tgtEl>
                                                <p:sldTgt/>
                                              </p:tgtEl>
                                            </p:cond>
                                          </p:endCondLst>
                                        </p:cTn>
                                        <p:tgtEl>
                                          <p:sndTgt r:embed="rId13" name="201.WAV"/>
                                        </p:tgtEl>
                                      </p:cMediaNode>
                                    </p:audio>
                                  </p:subTnLst>
                                </p:cTn>
                              </p:par>
                            </p:childTnLst>
                          </p:cTn>
                        </p:par>
                      </p:childTnLst>
                    </p:cTn>
                  </p:par>
                  <p:par>
                    <p:cTn id="214" fill="hold" nodeType="clickPar">
                      <p:stCondLst>
                        <p:cond delay="indefinite"/>
                      </p:stCondLst>
                      <p:childTnLst>
                        <p:par>
                          <p:cTn id="215" fill="hold" nodeType="withGroup">
                            <p:stCondLst>
                              <p:cond delay="0"/>
                            </p:stCondLst>
                            <p:childTnLst>
                              <p:par>
                                <p:cTn id="216" presetID="2" presetClass="entr" presetSubtype="12" fill="hold" nodeType="clickEffect">
                                  <p:stCondLst>
                                    <p:cond delay="0"/>
                                  </p:stCondLst>
                                  <p:childTnLst>
                                    <p:set>
                                      <p:cBhvr>
                                        <p:cTn id="217" dur="1" fill="hold">
                                          <p:stCondLst>
                                            <p:cond delay="0"/>
                                          </p:stCondLst>
                                        </p:cTn>
                                        <p:tgtEl>
                                          <p:spTgt spid="9254"/>
                                        </p:tgtEl>
                                        <p:attrNameLst>
                                          <p:attrName>style.visibility</p:attrName>
                                        </p:attrNameLst>
                                      </p:cBhvr>
                                      <p:to>
                                        <p:strVal val="visible"/>
                                      </p:to>
                                    </p:set>
                                    <p:anim calcmode="lin" valueType="num">
                                      <p:cBhvr additive="base">
                                        <p:cTn id="218" dur="500" fill="hold"/>
                                        <p:tgtEl>
                                          <p:spTgt spid="9254"/>
                                        </p:tgtEl>
                                        <p:attrNameLst>
                                          <p:attrName>ppt_x</p:attrName>
                                        </p:attrNameLst>
                                      </p:cBhvr>
                                      <p:tavLst>
                                        <p:tav tm="0">
                                          <p:val>
                                            <p:strVal val="0-#ppt_w/2"/>
                                          </p:val>
                                        </p:tav>
                                        <p:tav tm="100000">
                                          <p:val>
                                            <p:strVal val="#ppt_x"/>
                                          </p:val>
                                        </p:tav>
                                      </p:tavLst>
                                    </p:anim>
                                    <p:anim calcmode="lin" valueType="num">
                                      <p:cBhvr additive="base">
                                        <p:cTn id="219" dur="500" fill="hold"/>
                                        <p:tgtEl>
                                          <p:spTgt spid="92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6"/>
                                            </p:cond>
                                          </p:stCondLst>
                                          <p:endCondLst>
                                            <p:cond evt="onStopAudio" delay="0">
                                              <p:tgtEl>
                                                <p:sldTgt/>
                                              </p:tgtEl>
                                            </p:cond>
                                          </p:endCondLst>
                                        </p:cTn>
                                        <p:tgtEl>
                                          <p:sndTgt r:embed="rId5" name="Zischen"/>
                                        </p:tgtEl>
                                      </p:cMediaNode>
                                    </p:audio>
                                  </p:subTnLst>
                                </p:cTn>
                              </p:par>
                            </p:childTnLst>
                          </p:cTn>
                        </p:par>
                      </p:childTnLst>
                    </p:cTn>
                  </p:par>
                  <p:par>
                    <p:cTn id="220" fill="hold" nodeType="clickPar">
                      <p:stCondLst>
                        <p:cond delay="indefinite"/>
                      </p:stCondLst>
                      <p:childTnLst>
                        <p:par>
                          <p:cTn id="221" fill="hold" nodeType="withGroup">
                            <p:stCondLst>
                              <p:cond delay="0"/>
                            </p:stCondLst>
                            <p:childTnLst>
                              <p:par>
                                <p:cTn id="222" presetID="2" presetClass="entr" presetSubtype="9" fill="hold" nodeType="clickEffect">
                                  <p:stCondLst>
                                    <p:cond delay="0"/>
                                  </p:stCondLst>
                                  <p:childTnLst>
                                    <p:set>
                                      <p:cBhvr>
                                        <p:cTn id="223" dur="1" fill="hold">
                                          <p:stCondLst>
                                            <p:cond delay="0"/>
                                          </p:stCondLst>
                                        </p:cTn>
                                        <p:tgtEl>
                                          <p:spTgt spid="9255"/>
                                        </p:tgtEl>
                                        <p:attrNameLst>
                                          <p:attrName>style.visibility</p:attrName>
                                        </p:attrNameLst>
                                      </p:cBhvr>
                                      <p:to>
                                        <p:strVal val="visible"/>
                                      </p:to>
                                    </p:set>
                                    <p:anim calcmode="lin" valueType="num">
                                      <p:cBhvr additive="base">
                                        <p:cTn id="224" dur="500" fill="hold"/>
                                        <p:tgtEl>
                                          <p:spTgt spid="9255"/>
                                        </p:tgtEl>
                                        <p:attrNameLst>
                                          <p:attrName>ppt_x</p:attrName>
                                        </p:attrNameLst>
                                      </p:cBhvr>
                                      <p:tavLst>
                                        <p:tav tm="0">
                                          <p:val>
                                            <p:strVal val="0-#ppt_w/2"/>
                                          </p:val>
                                        </p:tav>
                                        <p:tav tm="100000">
                                          <p:val>
                                            <p:strVal val="#ppt_x"/>
                                          </p:val>
                                        </p:tav>
                                      </p:tavLst>
                                    </p:anim>
                                    <p:anim calcmode="lin" valueType="num">
                                      <p:cBhvr additive="base">
                                        <p:cTn id="225" dur="500" fill="hold"/>
                                        <p:tgtEl>
                                          <p:spTgt spid="925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2"/>
                                            </p:cond>
                                          </p:stCondLst>
                                          <p:endCondLst>
                                            <p:cond evt="onStopAudio" delay="0">
                                              <p:tgtEl>
                                                <p:sldTgt/>
                                              </p:tgtEl>
                                            </p:cond>
                                          </p:endCondLst>
                                        </p:cTn>
                                        <p:tgtEl>
                                          <p:sndTgt r:embed="rId5" name="Zischen"/>
                                        </p:tgtEl>
                                      </p:cMediaNode>
                                    </p:audio>
                                  </p:subTnLst>
                                </p:cTn>
                              </p:par>
                            </p:childTnLst>
                          </p:cTn>
                        </p:par>
                      </p:childTnLst>
                    </p:cTn>
                  </p:par>
                  <p:par>
                    <p:cTn id="226" fill="hold" nodeType="clickPar">
                      <p:stCondLst>
                        <p:cond delay="indefinite"/>
                      </p:stCondLst>
                      <p:childTnLst>
                        <p:par>
                          <p:cTn id="227" fill="hold" nodeType="withGroup">
                            <p:stCondLst>
                              <p:cond delay="0"/>
                            </p:stCondLst>
                            <p:childTnLst>
                              <p:par>
                                <p:cTn id="228" presetID="2" presetClass="entr" presetSubtype="1" fill="hold" grpId="0" nodeType="clickEffect">
                                  <p:stCondLst>
                                    <p:cond delay="0"/>
                                  </p:stCondLst>
                                  <p:childTnLst>
                                    <p:set>
                                      <p:cBhvr>
                                        <p:cTn id="229" dur="1" fill="hold">
                                          <p:stCondLst>
                                            <p:cond delay="0"/>
                                          </p:stCondLst>
                                        </p:cTn>
                                        <p:tgtEl>
                                          <p:spTgt spid="9256"/>
                                        </p:tgtEl>
                                        <p:attrNameLst>
                                          <p:attrName>style.visibility</p:attrName>
                                        </p:attrNameLst>
                                      </p:cBhvr>
                                      <p:to>
                                        <p:strVal val="visible"/>
                                      </p:to>
                                    </p:set>
                                    <p:anim calcmode="lin" valueType="num">
                                      <p:cBhvr additive="base">
                                        <p:cTn id="230" dur="500" fill="hold"/>
                                        <p:tgtEl>
                                          <p:spTgt spid="9256"/>
                                        </p:tgtEl>
                                        <p:attrNameLst>
                                          <p:attrName>ppt_x</p:attrName>
                                        </p:attrNameLst>
                                      </p:cBhvr>
                                      <p:tavLst>
                                        <p:tav tm="0">
                                          <p:val>
                                            <p:strVal val="#ppt_x"/>
                                          </p:val>
                                        </p:tav>
                                        <p:tav tm="100000">
                                          <p:val>
                                            <p:strVal val="#ppt_x"/>
                                          </p:val>
                                        </p:tav>
                                      </p:tavLst>
                                    </p:anim>
                                    <p:anim calcmode="lin" valueType="num">
                                      <p:cBhvr additive="base">
                                        <p:cTn id="231" dur="500" fill="hold"/>
                                        <p:tgtEl>
                                          <p:spTgt spid="925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8"/>
                                            </p:cond>
                                          </p:stCondLst>
                                          <p:endCondLst>
                                            <p:cond evt="onStopAudio" delay="0">
                                              <p:tgtEl>
                                                <p:sldTgt/>
                                              </p:tgtEl>
                                            </p:cond>
                                          </p:endCondLst>
                                        </p:cTn>
                                        <p:tgtEl>
                                          <p:sndTgt r:embed="rId14" name="VOEGEL1.WAV"/>
                                        </p:tgtEl>
                                      </p:cMediaNode>
                                    </p:audio>
                                  </p:subTnLst>
                                </p:cTn>
                              </p:par>
                            </p:childTnLst>
                          </p:cTn>
                        </p:par>
                      </p:childTnLst>
                    </p:cTn>
                  </p:par>
                  <p:par>
                    <p:cTn id="232" fill="hold" nodeType="clickPar">
                      <p:stCondLst>
                        <p:cond delay="indefinite"/>
                      </p:stCondLst>
                      <p:childTnLst>
                        <p:par>
                          <p:cTn id="233" fill="hold" nodeType="withGroup">
                            <p:stCondLst>
                              <p:cond delay="0"/>
                            </p:stCondLst>
                            <p:childTnLst>
                              <p:par>
                                <p:cTn id="234" presetID="3" presetClass="entr" presetSubtype="10" fill="hold" nodeType="clickEffect">
                                  <p:stCondLst>
                                    <p:cond delay="0"/>
                                  </p:stCondLst>
                                  <p:childTnLst>
                                    <p:set>
                                      <p:cBhvr>
                                        <p:cTn id="235" dur="1" fill="hold">
                                          <p:stCondLst>
                                            <p:cond delay="0"/>
                                          </p:stCondLst>
                                        </p:cTn>
                                        <p:tgtEl>
                                          <p:spTgt spid="9257"/>
                                        </p:tgtEl>
                                        <p:attrNameLst>
                                          <p:attrName>style.visibility</p:attrName>
                                        </p:attrNameLst>
                                      </p:cBhvr>
                                      <p:to>
                                        <p:strVal val="visible"/>
                                      </p:to>
                                    </p:set>
                                    <p:animEffect transition="in" filter="blinds(horizontal)">
                                      <p:cBhvr>
                                        <p:cTn id="236" dur="500"/>
                                        <p:tgtEl>
                                          <p:spTgt spid="9257"/>
                                        </p:tgtEl>
                                      </p:cBhvr>
                                    </p:animEffect>
                                  </p:childTnLst>
                                  <p:subTnLst>
                                    <p:audio>
                                      <p:cMediaNode>
                                        <p:cTn display="0" masterRel="sameClick">
                                          <p:stCondLst>
                                            <p:cond evt="begin" delay="0">
                                              <p:tn val="234"/>
                                            </p:cond>
                                          </p:stCondLst>
                                          <p:endCondLst>
                                            <p:cond evt="onStopAudio" delay="0">
                                              <p:tgtEl>
                                                <p:sldTgt/>
                                              </p:tgtEl>
                                            </p:cond>
                                          </p:endCondLst>
                                        </p:cTn>
                                        <p:tgtEl>
                                          <p:sndTgt r:embed="rId5" name="Zischen"/>
                                        </p:tgtEl>
                                      </p:cMediaNode>
                                    </p:audio>
                                  </p:subTnLst>
                                </p:cTn>
                              </p:par>
                            </p:childTnLst>
                          </p:cTn>
                        </p:par>
                      </p:childTnLst>
                    </p:cTn>
                  </p:par>
                  <p:par>
                    <p:cTn id="237" fill="hold" nodeType="clickPar">
                      <p:stCondLst>
                        <p:cond delay="indefinite"/>
                      </p:stCondLst>
                      <p:childTnLst>
                        <p:par>
                          <p:cTn id="238" fill="hold" nodeType="withGroup">
                            <p:stCondLst>
                              <p:cond delay="0"/>
                            </p:stCondLst>
                            <p:childTnLst>
                              <p:par>
                                <p:cTn id="239" presetID="2" presetClass="entr" presetSubtype="8" fill="hold" nodeType="clickEffect">
                                  <p:stCondLst>
                                    <p:cond delay="0"/>
                                  </p:stCondLst>
                                  <p:childTnLst>
                                    <p:set>
                                      <p:cBhvr>
                                        <p:cTn id="240" dur="1" fill="hold">
                                          <p:stCondLst>
                                            <p:cond delay="0"/>
                                          </p:stCondLst>
                                        </p:cTn>
                                        <p:tgtEl>
                                          <p:spTgt spid="9258"/>
                                        </p:tgtEl>
                                        <p:attrNameLst>
                                          <p:attrName>style.visibility</p:attrName>
                                        </p:attrNameLst>
                                      </p:cBhvr>
                                      <p:to>
                                        <p:strVal val="visible"/>
                                      </p:to>
                                    </p:set>
                                    <p:anim calcmode="lin" valueType="num">
                                      <p:cBhvr additive="base">
                                        <p:cTn id="241" dur="500" fill="hold"/>
                                        <p:tgtEl>
                                          <p:spTgt spid="9258"/>
                                        </p:tgtEl>
                                        <p:attrNameLst>
                                          <p:attrName>ppt_x</p:attrName>
                                        </p:attrNameLst>
                                      </p:cBhvr>
                                      <p:tavLst>
                                        <p:tav tm="0">
                                          <p:val>
                                            <p:strVal val="0-#ppt_w/2"/>
                                          </p:val>
                                        </p:tav>
                                        <p:tav tm="100000">
                                          <p:val>
                                            <p:strVal val="#ppt_x"/>
                                          </p:val>
                                        </p:tav>
                                      </p:tavLst>
                                    </p:anim>
                                    <p:anim calcmode="lin" valueType="num">
                                      <p:cBhvr additive="base">
                                        <p:cTn id="242" dur="500" fill="hold"/>
                                        <p:tgtEl>
                                          <p:spTgt spid="92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9"/>
                                            </p:cond>
                                          </p:stCondLst>
                                          <p:endCondLst>
                                            <p:cond evt="onStopAudio" delay="0">
                                              <p:tgtEl>
                                                <p:sldTgt/>
                                              </p:tgtEl>
                                            </p:cond>
                                          </p:endCondLst>
                                        </p:cTn>
                                        <p:tgtEl>
                                          <p:sndTgt r:embed="rId5" name="Zischen"/>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ntr" presetSubtype="3" fill="hold" grpId="0" nodeType="clickEffect">
                                  <p:stCondLst>
                                    <p:cond delay="0"/>
                                  </p:stCondLst>
                                  <p:childTnLst>
                                    <p:set>
                                      <p:cBhvr>
                                        <p:cTn id="246" dur="1" fill="hold">
                                          <p:stCondLst>
                                            <p:cond delay="0"/>
                                          </p:stCondLst>
                                        </p:cTn>
                                        <p:tgtEl>
                                          <p:spTgt spid="9259">
                                            <p:txEl>
                                              <p:pRg st="0" end="0"/>
                                            </p:txEl>
                                          </p:spTgt>
                                        </p:tgtEl>
                                        <p:attrNameLst>
                                          <p:attrName>style.visibility</p:attrName>
                                        </p:attrNameLst>
                                      </p:cBhvr>
                                      <p:to>
                                        <p:strVal val="visible"/>
                                      </p:to>
                                    </p:set>
                                    <p:anim calcmode="lin" valueType="num">
                                      <p:cBhvr additive="base">
                                        <p:cTn id="247" dur="500" fill="hold"/>
                                        <p:tgtEl>
                                          <p:spTgt spid="9259">
                                            <p:txEl>
                                              <p:pRg st="0" end="0"/>
                                            </p:txEl>
                                          </p:spTgt>
                                        </p:tgtEl>
                                        <p:attrNameLst>
                                          <p:attrName>ppt_x</p:attrName>
                                        </p:attrNameLst>
                                      </p:cBhvr>
                                      <p:tavLst>
                                        <p:tav tm="0">
                                          <p:val>
                                            <p:strVal val="1+#ppt_w/2"/>
                                          </p:val>
                                        </p:tav>
                                        <p:tav tm="100000">
                                          <p:val>
                                            <p:strVal val="#ppt_x"/>
                                          </p:val>
                                        </p:tav>
                                      </p:tavLst>
                                    </p:anim>
                                    <p:anim calcmode="lin" valueType="num">
                                      <p:cBhvr additive="base">
                                        <p:cTn id="248" dur="500" fill="hold"/>
                                        <p:tgtEl>
                                          <p:spTgt spid="925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13" name="201.WAV"/>
                                        </p:tgtEl>
                                      </p:cMediaNode>
                                    </p:audio>
                                  </p:subTnLst>
                                </p:cTn>
                              </p:par>
                            </p:childTnLst>
                          </p:cTn>
                        </p:par>
                      </p:childTnLst>
                    </p:cTn>
                  </p:par>
                  <p:par>
                    <p:cTn id="249" fill="hold" nodeType="clickPar">
                      <p:stCondLst>
                        <p:cond delay="indefinite"/>
                      </p:stCondLst>
                      <p:childTnLst>
                        <p:par>
                          <p:cTn id="250" fill="hold" nodeType="withGroup">
                            <p:stCondLst>
                              <p:cond delay="0"/>
                            </p:stCondLst>
                            <p:childTnLst>
                              <p:par>
                                <p:cTn id="251" presetID="2" presetClass="entr" presetSubtype="4" fill="hold" nodeType="clickEffect">
                                  <p:stCondLst>
                                    <p:cond delay="0"/>
                                  </p:stCondLst>
                                  <p:childTnLst>
                                    <p:set>
                                      <p:cBhvr>
                                        <p:cTn id="252" dur="1" fill="hold">
                                          <p:stCondLst>
                                            <p:cond delay="0"/>
                                          </p:stCondLst>
                                        </p:cTn>
                                        <p:tgtEl>
                                          <p:spTgt spid="9260"/>
                                        </p:tgtEl>
                                        <p:attrNameLst>
                                          <p:attrName>style.visibility</p:attrName>
                                        </p:attrNameLst>
                                      </p:cBhvr>
                                      <p:to>
                                        <p:strVal val="visible"/>
                                      </p:to>
                                    </p:set>
                                    <p:anim calcmode="lin" valueType="num">
                                      <p:cBhvr additive="base">
                                        <p:cTn id="253" dur="500" fill="hold"/>
                                        <p:tgtEl>
                                          <p:spTgt spid="9260"/>
                                        </p:tgtEl>
                                        <p:attrNameLst>
                                          <p:attrName>ppt_x</p:attrName>
                                        </p:attrNameLst>
                                      </p:cBhvr>
                                      <p:tavLst>
                                        <p:tav tm="0">
                                          <p:val>
                                            <p:strVal val="#ppt_x"/>
                                          </p:val>
                                        </p:tav>
                                        <p:tav tm="100000">
                                          <p:val>
                                            <p:strVal val="#ppt_x"/>
                                          </p:val>
                                        </p:tav>
                                      </p:tavLst>
                                    </p:anim>
                                    <p:anim calcmode="lin" valueType="num">
                                      <p:cBhvr additive="base">
                                        <p:cTn id="254" dur="500" fill="hold"/>
                                        <p:tgtEl>
                                          <p:spTgt spid="92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1"/>
                                            </p:cond>
                                          </p:stCondLst>
                                          <p:endCondLst>
                                            <p:cond evt="onStopAudio" delay="0">
                                              <p:tgtEl>
                                                <p:sldTgt/>
                                              </p:tgtEl>
                                            </p:cond>
                                          </p:endCondLst>
                                        </p:cTn>
                                        <p:tgtEl>
                                          <p:sndTgt r:embed="rId5" name="Zischen"/>
                                        </p:tgtEl>
                                      </p:cMediaNode>
                                    </p:audio>
                                  </p:sub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ntr" presetSubtype="8" fill="hold" nodeType="clickEffect">
                                  <p:stCondLst>
                                    <p:cond delay="0"/>
                                  </p:stCondLst>
                                  <p:childTnLst>
                                    <p:set>
                                      <p:cBhvr>
                                        <p:cTn id="258" dur="1" fill="hold">
                                          <p:stCondLst>
                                            <p:cond delay="0"/>
                                          </p:stCondLst>
                                        </p:cTn>
                                        <p:tgtEl>
                                          <p:spTgt spid="9261"/>
                                        </p:tgtEl>
                                        <p:attrNameLst>
                                          <p:attrName>style.visibility</p:attrName>
                                        </p:attrNameLst>
                                      </p:cBhvr>
                                      <p:to>
                                        <p:strVal val="visible"/>
                                      </p:to>
                                    </p:set>
                                    <p:anim calcmode="lin" valueType="num">
                                      <p:cBhvr additive="base">
                                        <p:cTn id="259" dur="500" fill="hold"/>
                                        <p:tgtEl>
                                          <p:spTgt spid="9261"/>
                                        </p:tgtEl>
                                        <p:attrNameLst>
                                          <p:attrName>ppt_x</p:attrName>
                                        </p:attrNameLst>
                                      </p:cBhvr>
                                      <p:tavLst>
                                        <p:tav tm="0">
                                          <p:val>
                                            <p:strVal val="0-#ppt_w/2"/>
                                          </p:val>
                                        </p:tav>
                                        <p:tav tm="100000">
                                          <p:val>
                                            <p:strVal val="#ppt_x"/>
                                          </p:val>
                                        </p:tav>
                                      </p:tavLst>
                                    </p:anim>
                                    <p:anim calcmode="lin" valueType="num">
                                      <p:cBhvr additive="base">
                                        <p:cTn id="260" dur="500" fill="hold"/>
                                        <p:tgtEl>
                                          <p:spTgt spid="92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7"/>
                                            </p:cond>
                                          </p:stCondLst>
                                          <p:endCondLst>
                                            <p:cond evt="onStopAudio" delay="0">
                                              <p:tgtEl>
                                                <p:sldTgt/>
                                              </p:tgtEl>
                                            </p:cond>
                                          </p:endCondLst>
                                        </p:cTn>
                                        <p:tgtEl>
                                          <p:sndTgt r:embed="rId5" name="Zischen"/>
                                        </p:tgtEl>
                                      </p:cMediaNode>
                                    </p:audio>
                                  </p:subTnLst>
                                </p:cTn>
                              </p:par>
                            </p:childTnLst>
                          </p:cTn>
                        </p:par>
                      </p:childTnLst>
                    </p:cTn>
                  </p:par>
                  <p:par>
                    <p:cTn id="261" fill="hold" nodeType="clickPar">
                      <p:stCondLst>
                        <p:cond delay="indefinite"/>
                      </p:stCondLst>
                      <p:childTnLst>
                        <p:par>
                          <p:cTn id="262" fill="hold" nodeType="withGroup">
                            <p:stCondLst>
                              <p:cond delay="0"/>
                            </p:stCondLst>
                            <p:childTnLst>
                              <p:par>
                                <p:cTn id="263" presetID="2" presetClass="entr" presetSubtype="4" fill="hold" grpId="0" nodeType="clickEffect">
                                  <p:stCondLst>
                                    <p:cond delay="0"/>
                                  </p:stCondLst>
                                  <p:childTnLst>
                                    <p:set>
                                      <p:cBhvr>
                                        <p:cTn id="264" dur="1" fill="hold">
                                          <p:stCondLst>
                                            <p:cond delay="0"/>
                                          </p:stCondLst>
                                        </p:cTn>
                                        <p:tgtEl>
                                          <p:spTgt spid="9262"/>
                                        </p:tgtEl>
                                        <p:attrNameLst>
                                          <p:attrName>style.visibility</p:attrName>
                                        </p:attrNameLst>
                                      </p:cBhvr>
                                      <p:to>
                                        <p:strVal val="visible"/>
                                      </p:to>
                                    </p:set>
                                    <p:anim calcmode="lin" valueType="num">
                                      <p:cBhvr additive="base">
                                        <p:cTn id="265" dur="500" fill="hold"/>
                                        <p:tgtEl>
                                          <p:spTgt spid="9262"/>
                                        </p:tgtEl>
                                        <p:attrNameLst>
                                          <p:attrName>ppt_x</p:attrName>
                                        </p:attrNameLst>
                                      </p:cBhvr>
                                      <p:tavLst>
                                        <p:tav tm="0">
                                          <p:val>
                                            <p:strVal val="#ppt_x"/>
                                          </p:val>
                                        </p:tav>
                                        <p:tav tm="100000">
                                          <p:val>
                                            <p:strVal val="#ppt_x"/>
                                          </p:val>
                                        </p:tav>
                                      </p:tavLst>
                                    </p:anim>
                                    <p:anim calcmode="lin" valueType="num">
                                      <p:cBhvr additive="base">
                                        <p:cTn id="266" dur="500" fill="hold"/>
                                        <p:tgtEl>
                                          <p:spTgt spid="92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3"/>
                                            </p:cond>
                                          </p:stCondLst>
                                          <p:endCondLst>
                                            <p:cond evt="onStopAudio" delay="0">
                                              <p:tgtEl>
                                                <p:sldTgt/>
                                              </p:tgtEl>
                                            </p:cond>
                                          </p:endCondLst>
                                        </p:cTn>
                                        <p:tgtEl>
                                          <p:sndTgt r:embed="rId15" name="Vögel.wav"/>
                                        </p:tgtEl>
                                      </p:cMediaNode>
                                    </p:audio>
                                  </p:subTnLst>
                                </p:cTn>
                              </p:par>
                            </p:childTnLst>
                          </p:cTn>
                        </p:par>
                      </p:childTnLst>
                    </p:cTn>
                  </p:par>
                  <p:par>
                    <p:cTn id="267" fill="hold" nodeType="clickPar">
                      <p:stCondLst>
                        <p:cond delay="indefinite"/>
                      </p:stCondLst>
                      <p:childTnLst>
                        <p:par>
                          <p:cTn id="268" fill="hold" nodeType="withGroup">
                            <p:stCondLst>
                              <p:cond delay="0"/>
                            </p:stCondLst>
                            <p:childTnLst>
                              <p:par>
                                <p:cTn id="269" presetID="2" presetClass="entr" presetSubtype="4" fill="hold" nodeType="clickEffect">
                                  <p:stCondLst>
                                    <p:cond delay="0"/>
                                  </p:stCondLst>
                                  <p:childTnLst>
                                    <p:set>
                                      <p:cBhvr>
                                        <p:cTn id="270" dur="1" fill="hold">
                                          <p:stCondLst>
                                            <p:cond delay="0"/>
                                          </p:stCondLst>
                                        </p:cTn>
                                        <p:tgtEl>
                                          <p:spTgt spid="9263"/>
                                        </p:tgtEl>
                                        <p:attrNameLst>
                                          <p:attrName>style.visibility</p:attrName>
                                        </p:attrNameLst>
                                      </p:cBhvr>
                                      <p:to>
                                        <p:strVal val="visible"/>
                                      </p:to>
                                    </p:set>
                                    <p:anim calcmode="lin" valueType="num">
                                      <p:cBhvr additive="base">
                                        <p:cTn id="271" dur="500" fill="hold"/>
                                        <p:tgtEl>
                                          <p:spTgt spid="9263"/>
                                        </p:tgtEl>
                                        <p:attrNameLst>
                                          <p:attrName>ppt_x</p:attrName>
                                        </p:attrNameLst>
                                      </p:cBhvr>
                                      <p:tavLst>
                                        <p:tav tm="0">
                                          <p:val>
                                            <p:strVal val="#ppt_x"/>
                                          </p:val>
                                        </p:tav>
                                        <p:tav tm="100000">
                                          <p:val>
                                            <p:strVal val="#ppt_x"/>
                                          </p:val>
                                        </p:tav>
                                      </p:tavLst>
                                    </p:anim>
                                    <p:anim calcmode="lin" valueType="num">
                                      <p:cBhvr additive="base">
                                        <p:cTn id="272" dur="500" fill="hold"/>
                                        <p:tgtEl>
                                          <p:spTgt spid="92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9"/>
                                            </p:cond>
                                          </p:stCondLst>
                                          <p:endCondLst>
                                            <p:cond evt="onStopAudio" delay="0">
                                              <p:tgtEl>
                                                <p:sldTgt/>
                                              </p:tgtEl>
                                            </p:cond>
                                          </p:endCondLst>
                                        </p:cTn>
                                        <p:tgtEl>
                                          <p:sndTgt r:embed="rId5" name="Zischen"/>
                                        </p:tgtEl>
                                      </p:cMediaNode>
                                    </p:audio>
                                  </p:subTnLst>
                                </p:cTn>
                              </p:par>
                            </p:childTnLst>
                          </p:cTn>
                        </p:par>
                      </p:childTnLst>
                    </p:cTn>
                  </p:par>
                  <p:par>
                    <p:cTn id="273" fill="hold" nodeType="clickPar">
                      <p:stCondLst>
                        <p:cond delay="indefinite"/>
                      </p:stCondLst>
                      <p:childTnLst>
                        <p:par>
                          <p:cTn id="274" fill="hold" nodeType="withGroup">
                            <p:stCondLst>
                              <p:cond delay="0"/>
                            </p:stCondLst>
                            <p:childTnLst>
                              <p:par>
                                <p:cTn id="275" presetID="2" presetClass="entr" presetSubtype="8" fill="hold" nodeType="clickEffect">
                                  <p:stCondLst>
                                    <p:cond delay="0"/>
                                  </p:stCondLst>
                                  <p:childTnLst>
                                    <p:set>
                                      <p:cBhvr>
                                        <p:cTn id="276" dur="1" fill="hold">
                                          <p:stCondLst>
                                            <p:cond delay="0"/>
                                          </p:stCondLst>
                                        </p:cTn>
                                        <p:tgtEl>
                                          <p:spTgt spid="9264"/>
                                        </p:tgtEl>
                                        <p:attrNameLst>
                                          <p:attrName>style.visibility</p:attrName>
                                        </p:attrNameLst>
                                      </p:cBhvr>
                                      <p:to>
                                        <p:strVal val="visible"/>
                                      </p:to>
                                    </p:set>
                                    <p:anim calcmode="lin" valueType="num">
                                      <p:cBhvr additive="base">
                                        <p:cTn id="277" dur="500" fill="hold"/>
                                        <p:tgtEl>
                                          <p:spTgt spid="9264"/>
                                        </p:tgtEl>
                                        <p:attrNameLst>
                                          <p:attrName>ppt_x</p:attrName>
                                        </p:attrNameLst>
                                      </p:cBhvr>
                                      <p:tavLst>
                                        <p:tav tm="0">
                                          <p:val>
                                            <p:strVal val="0-#ppt_w/2"/>
                                          </p:val>
                                        </p:tav>
                                        <p:tav tm="100000">
                                          <p:val>
                                            <p:strVal val="#ppt_x"/>
                                          </p:val>
                                        </p:tav>
                                      </p:tavLst>
                                    </p:anim>
                                    <p:anim calcmode="lin" valueType="num">
                                      <p:cBhvr additive="base">
                                        <p:cTn id="278" dur="500" fill="hold"/>
                                        <p:tgtEl>
                                          <p:spTgt spid="92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5"/>
                                            </p:cond>
                                          </p:stCondLst>
                                          <p:endCondLst>
                                            <p:cond evt="onStopAudio" delay="0">
                                              <p:tgtEl>
                                                <p:sldTgt/>
                                              </p:tgtEl>
                                            </p:cond>
                                          </p:endCondLst>
                                        </p:cTn>
                                        <p:tgtEl>
                                          <p:sndTgt r:embed="rId5" name="Zischen"/>
                                        </p:tgtEl>
                                      </p:cMediaNode>
                                    </p:audio>
                                  </p:subTnLst>
                                </p:cTn>
                              </p:par>
                            </p:childTnLst>
                          </p:cTn>
                        </p:par>
                      </p:childTnLst>
                    </p:cTn>
                  </p:par>
                  <p:par>
                    <p:cTn id="279" fill="hold" nodeType="clickPar">
                      <p:stCondLst>
                        <p:cond delay="indefinite"/>
                      </p:stCondLst>
                      <p:childTnLst>
                        <p:par>
                          <p:cTn id="280" fill="hold" nodeType="withGroup">
                            <p:stCondLst>
                              <p:cond delay="0"/>
                            </p:stCondLst>
                            <p:childTnLst>
                              <p:par>
                                <p:cTn id="281" presetID="2" presetClass="entr" presetSubtype="12" fill="hold" grpId="0" nodeType="clickEffect">
                                  <p:stCondLst>
                                    <p:cond delay="0"/>
                                  </p:stCondLst>
                                  <p:childTnLst>
                                    <p:set>
                                      <p:cBhvr>
                                        <p:cTn id="282" dur="1" fill="hold">
                                          <p:stCondLst>
                                            <p:cond delay="0"/>
                                          </p:stCondLst>
                                        </p:cTn>
                                        <p:tgtEl>
                                          <p:spTgt spid="9265"/>
                                        </p:tgtEl>
                                        <p:attrNameLst>
                                          <p:attrName>style.visibility</p:attrName>
                                        </p:attrNameLst>
                                      </p:cBhvr>
                                      <p:to>
                                        <p:strVal val="visible"/>
                                      </p:to>
                                    </p:set>
                                    <p:anim calcmode="lin" valueType="num">
                                      <p:cBhvr additive="base">
                                        <p:cTn id="283" dur="500" fill="hold"/>
                                        <p:tgtEl>
                                          <p:spTgt spid="9265"/>
                                        </p:tgtEl>
                                        <p:attrNameLst>
                                          <p:attrName>ppt_x</p:attrName>
                                        </p:attrNameLst>
                                      </p:cBhvr>
                                      <p:tavLst>
                                        <p:tav tm="0">
                                          <p:val>
                                            <p:strVal val="0-#ppt_w/2"/>
                                          </p:val>
                                        </p:tav>
                                        <p:tav tm="100000">
                                          <p:val>
                                            <p:strVal val="#ppt_x"/>
                                          </p:val>
                                        </p:tav>
                                      </p:tavLst>
                                    </p:anim>
                                    <p:anim calcmode="lin" valueType="num">
                                      <p:cBhvr additive="base">
                                        <p:cTn id="284" dur="500" fill="hold"/>
                                        <p:tgtEl>
                                          <p:spTgt spid="92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1"/>
                                            </p:cond>
                                          </p:stCondLst>
                                          <p:endCondLst>
                                            <p:cond evt="onStopAudio" delay="0">
                                              <p:tgtEl>
                                                <p:sldTgt/>
                                              </p:tgtEl>
                                            </p:cond>
                                          </p:endCondLst>
                                        </p:cTn>
                                        <p:tgtEl>
                                          <p:sndTgt r:embed="rId10" name="riechgut.wav"/>
                                        </p:tgtEl>
                                      </p:cMediaNode>
                                    </p:audio>
                                  </p:subTnLst>
                                </p:cTn>
                              </p:par>
                            </p:childTnLst>
                          </p:cTn>
                        </p:par>
                      </p:childTnLst>
                    </p:cTn>
                  </p:par>
                  <p:par>
                    <p:cTn id="285" fill="hold" nodeType="clickPar">
                      <p:stCondLst>
                        <p:cond delay="indefinite"/>
                      </p:stCondLst>
                      <p:childTnLst>
                        <p:par>
                          <p:cTn id="286" fill="hold" nodeType="withGroup">
                            <p:stCondLst>
                              <p:cond delay="0"/>
                            </p:stCondLst>
                            <p:childTnLst>
                              <p:par>
                                <p:cTn id="287" presetID="2" presetClass="entr" presetSubtype="4" fill="hold" nodeType="clickEffect">
                                  <p:stCondLst>
                                    <p:cond delay="0"/>
                                  </p:stCondLst>
                                  <p:childTnLst>
                                    <p:set>
                                      <p:cBhvr>
                                        <p:cTn id="288" dur="1" fill="hold">
                                          <p:stCondLst>
                                            <p:cond delay="0"/>
                                          </p:stCondLst>
                                        </p:cTn>
                                        <p:tgtEl>
                                          <p:spTgt spid="9266"/>
                                        </p:tgtEl>
                                        <p:attrNameLst>
                                          <p:attrName>style.visibility</p:attrName>
                                        </p:attrNameLst>
                                      </p:cBhvr>
                                      <p:to>
                                        <p:strVal val="visible"/>
                                      </p:to>
                                    </p:set>
                                    <p:anim calcmode="lin" valueType="num">
                                      <p:cBhvr additive="base">
                                        <p:cTn id="289" dur="500" fill="hold"/>
                                        <p:tgtEl>
                                          <p:spTgt spid="9266"/>
                                        </p:tgtEl>
                                        <p:attrNameLst>
                                          <p:attrName>ppt_x</p:attrName>
                                        </p:attrNameLst>
                                      </p:cBhvr>
                                      <p:tavLst>
                                        <p:tav tm="0">
                                          <p:val>
                                            <p:strVal val="#ppt_x"/>
                                          </p:val>
                                        </p:tav>
                                        <p:tav tm="100000">
                                          <p:val>
                                            <p:strVal val="#ppt_x"/>
                                          </p:val>
                                        </p:tav>
                                      </p:tavLst>
                                    </p:anim>
                                    <p:anim calcmode="lin" valueType="num">
                                      <p:cBhvr additive="base">
                                        <p:cTn id="290" dur="500" fill="hold"/>
                                        <p:tgtEl>
                                          <p:spTgt spid="92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7"/>
                                            </p:cond>
                                          </p:stCondLst>
                                          <p:endCondLst>
                                            <p:cond evt="onStopAudio" delay="0">
                                              <p:tgtEl>
                                                <p:sldTgt/>
                                              </p:tgtEl>
                                            </p:cond>
                                          </p:endCondLst>
                                        </p:cTn>
                                        <p:tgtEl>
                                          <p:sndTgt r:embed="rId5" name="Zischen"/>
                                        </p:tgtEl>
                                      </p:cMediaNode>
                                    </p:audio>
                                  </p:subTnLst>
                                </p:cTn>
                              </p:par>
                            </p:childTnLst>
                          </p:cTn>
                        </p:par>
                      </p:childTnLst>
                    </p:cTn>
                  </p:par>
                  <p:par>
                    <p:cTn id="291" fill="hold" nodeType="clickPar">
                      <p:stCondLst>
                        <p:cond delay="indefinite"/>
                      </p:stCondLst>
                      <p:childTnLst>
                        <p:par>
                          <p:cTn id="292" fill="hold" nodeType="withGroup">
                            <p:stCondLst>
                              <p:cond delay="0"/>
                            </p:stCondLst>
                            <p:childTnLst>
                              <p:par>
                                <p:cTn id="293" presetID="2" presetClass="entr" presetSubtype="8" fill="hold" nodeType="clickEffect">
                                  <p:stCondLst>
                                    <p:cond delay="0"/>
                                  </p:stCondLst>
                                  <p:childTnLst>
                                    <p:set>
                                      <p:cBhvr>
                                        <p:cTn id="294" dur="1" fill="hold">
                                          <p:stCondLst>
                                            <p:cond delay="0"/>
                                          </p:stCondLst>
                                        </p:cTn>
                                        <p:tgtEl>
                                          <p:spTgt spid="9267"/>
                                        </p:tgtEl>
                                        <p:attrNameLst>
                                          <p:attrName>style.visibility</p:attrName>
                                        </p:attrNameLst>
                                      </p:cBhvr>
                                      <p:to>
                                        <p:strVal val="visible"/>
                                      </p:to>
                                    </p:set>
                                    <p:anim calcmode="lin" valueType="num">
                                      <p:cBhvr additive="base">
                                        <p:cTn id="295" dur="500" fill="hold"/>
                                        <p:tgtEl>
                                          <p:spTgt spid="9267"/>
                                        </p:tgtEl>
                                        <p:attrNameLst>
                                          <p:attrName>ppt_x</p:attrName>
                                        </p:attrNameLst>
                                      </p:cBhvr>
                                      <p:tavLst>
                                        <p:tav tm="0">
                                          <p:val>
                                            <p:strVal val="0-#ppt_w/2"/>
                                          </p:val>
                                        </p:tav>
                                        <p:tav tm="100000">
                                          <p:val>
                                            <p:strVal val="#ppt_x"/>
                                          </p:val>
                                        </p:tav>
                                      </p:tavLst>
                                    </p:anim>
                                    <p:anim calcmode="lin" valueType="num">
                                      <p:cBhvr additive="base">
                                        <p:cTn id="296" dur="500" fill="hold"/>
                                        <p:tgtEl>
                                          <p:spTgt spid="92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3"/>
                                            </p:cond>
                                          </p:stCondLst>
                                          <p:endCondLst>
                                            <p:cond evt="onStopAudio" delay="0">
                                              <p:tgtEl>
                                                <p:sldTgt/>
                                              </p:tgtEl>
                                            </p:cond>
                                          </p:endCondLst>
                                        </p:cTn>
                                        <p:tgtEl>
                                          <p:sndTgt r:embed="rId5" name="Zischen"/>
                                        </p:tgtEl>
                                      </p:cMediaNode>
                                    </p:audio>
                                  </p:subTnLst>
                                </p:cTn>
                              </p:par>
                            </p:childTnLst>
                          </p:cTn>
                        </p:par>
                      </p:childTnLst>
                    </p:cTn>
                  </p:par>
                  <p:par>
                    <p:cTn id="297" fill="hold" nodeType="clickPar">
                      <p:stCondLst>
                        <p:cond delay="indefinite"/>
                      </p:stCondLst>
                      <p:childTnLst>
                        <p:par>
                          <p:cTn id="298" fill="hold" nodeType="withGroup">
                            <p:stCondLst>
                              <p:cond delay="0"/>
                            </p:stCondLst>
                            <p:childTnLst>
                              <p:par>
                                <p:cTn id="299" presetID="2" presetClass="entr" presetSubtype="3" fill="hold" grpId="0" nodeType="clickEffect">
                                  <p:stCondLst>
                                    <p:cond delay="0"/>
                                  </p:stCondLst>
                                  <p:childTnLst>
                                    <p:set>
                                      <p:cBhvr>
                                        <p:cTn id="300" dur="1" fill="hold">
                                          <p:stCondLst>
                                            <p:cond delay="0"/>
                                          </p:stCondLst>
                                        </p:cTn>
                                        <p:tgtEl>
                                          <p:spTgt spid="9268"/>
                                        </p:tgtEl>
                                        <p:attrNameLst>
                                          <p:attrName>style.visibility</p:attrName>
                                        </p:attrNameLst>
                                      </p:cBhvr>
                                      <p:to>
                                        <p:strVal val="visible"/>
                                      </p:to>
                                    </p:set>
                                    <p:anim calcmode="lin" valueType="num">
                                      <p:cBhvr additive="base">
                                        <p:cTn id="301" dur="500" fill="hold"/>
                                        <p:tgtEl>
                                          <p:spTgt spid="9268"/>
                                        </p:tgtEl>
                                        <p:attrNameLst>
                                          <p:attrName>ppt_x</p:attrName>
                                        </p:attrNameLst>
                                      </p:cBhvr>
                                      <p:tavLst>
                                        <p:tav tm="0">
                                          <p:val>
                                            <p:strVal val="1+#ppt_w/2"/>
                                          </p:val>
                                        </p:tav>
                                        <p:tav tm="100000">
                                          <p:val>
                                            <p:strVal val="#ppt_x"/>
                                          </p:val>
                                        </p:tav>
                                      </p:tavLst>
                                    </p:anim>
                                    <p:anim calcmode="lin" valueType="num">
                                      <p:cBhvr additive="base">
                                        <p:cTn id="302" dur="500" fill="hold"/>
                                        <p:tgtEl>
                                          <p:spTgt spid="92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9"/>
                                            </p:cond>
                                          </p:stCondLst>
                                          <p:endCondLst>
                                            <p:cond evt="onStopAudio" delay="0">
                                              <p:tgtEl>
                                                <p:sldTgt/>
                                              </p:tgtEl>
                                            </p:cond>
                                          </p:endCondLst>
                                        </p:cTn>
                                        <p:tgtEl>
                                          <p:sndTgt r:embed="rId16" name="DIN1.WAV"/>
                                        </p:tgtEl>
                                      </p:cMediaNode>
                                    </p:audio>
                                  </p:subTnLst>
                                </p:cTn>
                              </p:par>
                            </p:childTnLst>
                          </p:cTn>
                        </p:par>
                      </p:childTnLst>
                    </p:cTn>
                  </p:par>
                  <p:par>
                    <p:cTn id="303" fill="hold" nodeType="clickPar">
                      <p:stCondLst>
                        <p:cond delay="indefinite"/>
                      </p:stCondLst>
                      <p:childTnLst>
                        <p:par>
                          <p:cTn id="304" fill="hold" nodeType="withGroup">
                            <p:stCondLst>
                              <p:cond delay="0"/>
                            </p:stCondLst>
                            <p:childTnLst>
                              <p:par>
                                <p:cTn id="305" presetID="2" presetClass="entr" presetSubtype="4" fill="hold" nodeType="clickEffect">
                                  <p:stCondLst>
                                    <p:cond delay="0"/>
                                  </p:stCondLst>
                                  <p:childTnLst>
                                    <p:set>
                                      <p:cBhvr>
                                        <p:cTn id="306" dur="1" fill="hold">
                                          <p:stCondLst>
                                            <p:cond delay="0"/>
                                          </p:stCondLst>
                                        </p:cTn>
                                        <p:tgtEl>
                                          <p:spTgt spid="9269"/>
                                        </p:tgtEl>
                                        <p:attrNameLst>
                                          <p:attrName>style.visibility</p:attrName>
                                        </p:attrNameLst>
                                      </p:cBhvr>
                                      <p:to>
                                        <p:strVal val="visible"/>
                                      </p:to>
                                    </p:set>
                                    <p:anim calcmode="lin" valueType="num">
                                      <p:cBhvr additive="base">
                                        <p:cTn id="307" dur="500" fill="hold"/>
                                        <p:tgtEl>
                                          <p:spTgt spid="9269"/>
                                        </p:tgtEl>
                                        <p:attrNameLst>
                                          <p:attrName>ppt_x</p:attrName>
                                        </p:attrNameLst>
                                      </p:cBhvr>
                                      <p:tavLst>
                                        <p:tav tm="0">
                                          <p:val>
                                            <p:strVal val="#ppt_x"/>
                                          </p:val>
                                        </p:tav>
                                        <p:tav tm="100000">
                                          <p:val>
                                            <p:strVal val="#ppt_x"/>
                                          </p:val>
                                        </p:tav>
                                      </p:tavLst>
                                    </p:anim>
                                    <p:anim calcmode="lin" valueType="num">
                                      <p:cBhvr additive="base">
                                        <p:cTn id="308" dur="500" fill="hold"/>
                                        <p:tgtEl>
                                          <p:spTgt spid="92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5"/>
                                            </p:cond>
                                          </p:stCondLst>
                                          <p:endCondLst>
                                            <p:cond evt="onStopAudio" delay="0">
                                              <p:tgtEl>
                                                <p:sldTgt/>
                                              </p:tgtEl>
                                            </p:cond>
                                          </p:endCondLst>
                                        </p:cTn>
                                        <p:tgtEl>
                                          <p:sndTgt r:embed="rId5" name="Zischen"/>
                                        </p:tgtEl>
                                      </p:cMediaNode>
                                    </p:audio>
                                  </p:subTnLst>
                                </p:cTn>
                              </p:par>
                            </p:childTnLst>
                          </p:cTn>
                        </p:par>
                      </p:childTnLst>
                    </p:cTn>
                  </p:par>
                  <p:par>
                    <p:cTn id="309" fill="hold" nodeType="clickPar">
                      <p:stCondLst>
                        <p:cond delay="indefinite"/>
                      </p:stCondLst>
                      <p:childTnLst>
                        <p:par>
                          <p:cTn id="310" fill="hold" nodeType="withGroup">
                            <p:stCondLst>
                              <p:cond delay="0"/>
                            </p:stCondLst>
                            <p:childTnLst>
                              <p:par>
                                <p:cTn id="311" presetID="2" presetClass="entr" presetSubtype="12" fill="hold" nodeType="clickEffect">
                                  <p:stCondLst>
                                    <p:cond delay="0"/>
                                  </p:stCondLst>
                                  <p:childTnLst>
                                    <p:set>
                                      <p:cBhvr>
                                        <p:cTn id="312" dur="1" fill="hold">
                                          <p:stCondLst>
                                            <p:cond delay="0"/>
                                          </p:stCondLst>
                                        </p:cTn>
                                        <p:tgtEl>
                                          <p:spTgt spid="9270"/>
                                        </p:tgtEl>
                                        <p:attrNameLst>
                                          <p:attrName>style.visibility</p:attrName>
                                        </p:attrNameLst>
                                      </p:cBhvr>
                                      <p:to>
                                        <p:strVal val="visible"/>
                                      </p:to>
                                    </p:set>
                                    <p:anim calcmode="lin" valueType="num">
                                      <p:cBhvr additive="base">
                                        <p:cTn id="313" dur="500" fill="hold"/>
                                        <p:tgtEl>
                                          <p:spTgt spid="9270"/>
                                        </p:tgtEl>
                                        <p:attrNameLst>
                                          <p:attrName>ppt_x</p:attrName>
                                        </p:attrNameLst>
                                      </p:cBhvr>
                                      <p:tavLst>
                                        <p:tav tm="0">
                                          <p:val>
                                            <p:strVal val="0-#ppt_w/2"/>
                                          </p:val>
                                        </p:tav>
                                        <p:tav tm="100000">
                                          <p:val>
                                            <p:strVal val="#ppt_x"/>
                                          </p:val>
                                        </p:tav>
                                      </p:tavLst>
                                    </p:anim>
                                    <p:anim calcmode="lin" valueType="num">
                                      <p:cBhvr additive="base">
                                        <p:cTn id="314" dur="500" fill="hold"/>
                                        <p:tgtEl>
                                          <p:spTgt spid="92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1"/>
                                            </p:cond>
                                          </p:stCondLst>
                                          <p:endCondLst>
                                            <p:cond evt="onStopAudio" delay="0">
                                              <p:tgtEl>
                                                <p:sldTgt/>
                                              </p:tgtEl>
                                            </p:cond>
                                          </p:endCondLst>
                                        </p:cTn>
                                        <p:tgtEl>
                                          <p:sndTgt r:embed="rId5" name="Zischen"/>
                                        </p:tgtEl>
                                      </p:cMediaNode>
                                    </p:audio>
                                  </p:subTnLst>
                                </p:cTn>
                              </p:par>
                            </p:childTnLst>
                          </p:cTn>
                        </p:par>
                      </p:childTnLst>
                    </p:cTn>
                  </p:par>
                  <p:par>
                    <p:cTn id="315" fill="hold" nodeType="clickPar">
                      <p:stCondLst>
                        <p:cond delay="indefinite"/>
                      </p:stCondLst>
                      <p:childTnLst>
                        <p:par>
                          <p:cTn id="316" fill="hold" nodeType="withGroup">
                            <p:stCondLst>
                              <p:cond delay="0"/>
                            </p:stCondLst>
                            <p:childTnLst>
                              <p:par>
                                <p:cTn id="317" presetID="3" presetClass="entr" presetSubtype="10" fill="hold" grpId="0" nodeType="clickEffect">
                                  <p:stCondLst>
                                    <p:cond delay="0"/>
                                  </p:stCondLst>
                                  <p:childTnLst>
                                    <p:set>
                                      <p:cBhvr>
                                        <p:cTn id="318" dur="1" fill="hold">
                                          <p:stCondLst>
                                            <p:cond delay="0"/>
                                          </p:stCondLst>
                                        </p:cTn>
                                        <p:tgtEl>
                                          <p:spTgt spid="9271">
                                            <p:txEl>
                                              <p:pRg st="0" end="0"/>
                                            </p:txEl>
                                          </p:spTgt>
                                        </p:tgtEl>
                                        <p:attrNameLst>
                                          <p:attrName>style.visibility</p:attrName>
                                        </p:attrNameLst>
                                      </p:cBhvr>
                                      <p:to>
                                        <p:strVal val="visible"/>
                                      </p:to>
                                    </p:set>
                                    <p:animEffect transition="in" filter="blinds(horizontal)">
                                      <p:cBhvr>
                                        <p:cTn id="319" dur="500"/>
                                        <p:tgtEl>
                                          <p:spTgt spid="9271">
                                            <p:txEl>
                                              <p:pRg st="0" end="0"/>
                                            </p:txEl>
                                          </p:spTgt>
                                        </p:tgtEl>
                                      </p:cBhvr>
                                    </p:animEffect>
                                  </p:childTnLst>
                                  <p:subTnLst>
                                    <p:audio>
                                      <p:cMediaNode>
                                        <p:cTn display="0" masterRel="sameClick">
                                          <p:stCondLst>
                                            <p:cond evt="begin" delay="0">
                                              <p:tn val="317"/>
                                            </p:cond>
                                          </p:stCondLst>
                                          <p:endCondLst>
                                            <p:cond evt="onStopAudio" delay="0">
                                              <p:tgtEl>
                                                <p:sldTgt/>
                                              </p:tgtEl>
                                            </p:cond>
                                          </p:endCondLst>
                                        </p:cTn>
                                        <p:tgtEl>
                                          <p:sndTgt r:embed="rId13" name="201.WAV"/>
                                        </p:tgtEl>
                                      </p:cMediaNode>
                                    </p:audio>
                                  </p:subTnLst>
                                </p:cTn>
                              </p:par>
                            </p:childTnLst>
                          </p:cTn>
                        </p:par>
                      </p:childTnLst>
                    </p:cTn>
                  </p:par>
                  <p:par>
                    <p:cTn id="320" fill="hold" nodeType="clickPar">
                      <p:stCondLst>
                        <p:cond delay="indefinite"/>
                      </p:stCondLst>
                      <p:childTnLst>
                        <p:par>
                          <p:cTn id="321" fill="hold" nodeType="withGroup">
                            <p:stCondLst>
                              <p:cond delay="0"/>
                            </p:stCondLst>
                            <p:childTnLst>
                              <p:par>
                                <p:cTn id="322" presetID="2" presetClass="entr" presetSubtype="6" fill="hold" nodeType="clickEffect">
                                  <p:stCondLst>
                                    <p:cond delay="0"/>
                                  </p:stCondLst>
                                  <p:childTnLst>
                                    <p:set>
                                      <p:cBhvr>
                                        <p:cTn id="323" dur="1" fill="hold">
                                          <p:stCondLst>
                                            <p:cond delay="0"/>
                                          </p:stCondLst>
                                        </p:cTn>
                                        <p:tgtEl>
                                          <p:spTgt spid="9272"/>
                                        </p:tgtEl>
                                        <p:attrNameLst>
                                          <p:attrName>style.visibility</p:attrName>
                                        </p:attrNameLst>
                                      </p:cBhvr>
                                      <p:to>
                                        <p:strVal val="visible"/>
                                      </p:to>
                                    </p:set>
                                    <p:anim calcmode="lin" valueType="num">
                                      <p:cBhvr additive="base">
                                        <p:cTn id="324" dur="500" fill="hold"/>
                                        <p:tgtEl>
                                          <p:spTgt spid="9272"/>
                                        </p:tgtEl>
                                        <p:attrNameLst>
                                          <p:attrName>ppt_x</p:attrName>
                                        </p:attrNameLst>
                                      </p:cBhvr>
                                      <p:tavLst>
                                        <p:tav tm="0">
                                          <p:val>
                                            <p:strVal val="1+#ppt_w/2"/>
                                          </p:val>
                                        </p:tav>
                                        <p:tav tm="100000">
                                          <p:val>
                                            <p:strVal val="#ppt_x"/>
                                          </p:val>
                                        </p:tav>
                                      </p:tavLst>
                                    </p:anim>
                                    <p:anim calcmode="lin" valueType="num">
                                      <p:cBhvr additive="base">
                                        <p:cTn id="325" dur="500" fill="hold"/>
                                        <p:tgtEl>
                                          <p:spTgt spid="92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2"/>
                                            </p:cond>
                                          </p:stCondLst>
                                          <p:endCondLst>
                                            <p:cond evt="onStopAudio" delay="0">
                                              <p:tgtEl>
                                                <p:sldTgt/>
                                              </p:tgtEl>
                                            </p:cond>
                                          </p:endCondLst>
                                        </p:cTn>
                                        <p:tgtEl>
                                          <p:sndTgt r:embed="rId5" name="Zischen"/>
                                        </p:tgtEl>
                                      </p:cMediaNode>
                                    </p:audio>
                                  </p:subTnLst>
                                </p:cTn>
                              </p:par>
                            </p:childTnLst>
                          </p:cTn>
                        </p:par>
                      </p:childTnLst>
                    </p:cTn>
                  </p:par>
                  <p:par>
                    <p:cTn id="326" fill="hold" nodeType="clickPar">
                      <p:stCondLst>
                        <p:cond delay="indefinite"/>
                      </p:stCondLst>
                      <p:childTnLst>
                        <p:par>
                          <p:cTn id="327" fill="hold" nodeType="withGroup">
                            <p:stCondLst>
                              <p:cond delay="0"/>
                            </p:stCondLst>
                            <p:childTnLst>
                              <p:par>
                                <p:cTn id="328" presetID="2" presetClass="entr" presetSubtype="1" fill="hold" grpId="0" nodeType="clickEffect">
                                  <p:stCondLst>
                                    <p:cond delay="0"/>
                                  </p:stCondLst>
                                  <p:childTnLst>
                                    <p:set>
                                      <p:cBhvr>
                                        <p:cTn id="329" dur="1" fill="hold">
                                          <p:stCondLst>
                                            <p:cond delay="0"/>
                                          </p:stCondLst>
                                        </p:cTn>
                                        <p:tgtEl>
                                          <p:spTgt spid="9273">
                                            <p:txEl>
                                              <p:pRg st="0" end="0"/>
                                            </p:txEl>
                                          </p:spTgt>
                                        </p:tgtEl>
                                        <p:attrNameLst>
                                          <p:attrName>style.visibility</p:attrName>
                                        </p:attrNameLst>
                                      </p:cBhvr>
                                      <p:to>
                                        <p:strVal val="visible"/>
                                      </p:to>
                                    </p:set>
                                    <p:anim calcmode="lin" valueType="num">
                                      <p:cBhvr additive="base">
                                        <p:cTn id="330" dur="500" fill="hold"/>
                                        <p:tgtEl>
                                          <p:spTgt spid="9273">
                                            <p:txEl>
                                              <p:pRg st="0" end="0"/>
                                            </p:txEl>
                                          </p:spTgt>
                                        </p:tgtEl>
                                        <p:attrNameLst>
                                          <p:attrName>ppt_x</p:attrName>
                                        </p:attrNameLst>
                                      </p:cBhvr>
                                      <p:tavLst>
                                        <p:tav tm="0">
                                          <p:val>
                                            <p:strVal val="#ppt_x"/>
                                          </p:val>
                                        </p:tav>
                                        <p:tav tm="100000">
                                          <p:val>
                                            <p:strVal val="#ppt_x"/>
                                          </p:val>
                                        </p:tav>
                                      </p:tavLst>
                                    </p:anim>
                                    <p:anim calcmode="lin" valueType="num">
                                      <p:cBhvr additive="base">
                                        <p:cTn id="331" dur="500" fill="hold"/>
                                        <p:tgtEl>
                                          <p:spTgt spid="927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8"/>
                                            </p:cond>
                                          </p:stCondLst>
                                          <p:endCondLst>
                                            <p:cond evt="onStopAudio" delay="0">
                                              <p:tgtEl>
                                                <p:sldTgt/>
                                              </p:tgtEl>
                                            </p:cond>
                                          </p:endCondLst>
                                        </p:cTn>
                                        <p:tgtEl>
                                          <p:sndTgt r:embed="rId10" name="riechgut.wav"/>
                                        </p:tgtEl>
                                      </p:cMediaNode>
                                    </p:audio>
                                  </p:subTnLst>
                                </p:cTn>
                              </p:par>
                            </p:childTnLst>
                          </p:cTn>
                        </p:par>
                      </p:childTnLst>
                    </p:cTn>
                  </p:par>
                  <p:par>
                    <p:cTn id="332" fill="hold" nodeType="clickPar">
                      <p:stCondLst>
                        <p:cond delay="indefinite"/>
                      </p:stCondLst>
                      <p:childTnLst>
                        <p:par>
                          <p:cTn id="333" fill="hold" nodeType="withGroup">
                            <p:stCondLst>
                              <p:cond delay="0"/>
                            </p:stCondLst>
                            <p:childTnLst>
                              <p:par>
                                <p:cTn id="334" presetID="2" presetClass="entr" presetSubtype="9" fill="hold" nodeType="clickEffect">
                                  <p:stCondLst>
                                    <p:cond delay="0"/>
                                  </p:stCondLst>
                                  <p:childTnLst>
                                    <p:set>
                                      <p:cBhvr>
                                        <p:cTn id="335" dur="1" fill="hold">
                                          <p:stCondLst>
                                            <p:cond delay="0"/>
                                          </p:stCondLst>
                                        </p:cTn>
                                        <p:tgtEl>
                                          <p:spTgt spid="9274"/>
                                        </p:tgtEl>
                                        <p:attrNameLst>
                                          <p:attrName>style.visibility</p:attrName>
                                        </p:attrNameLst>
                                      </p:cBhvr>
                                      <p:to>
                                        <p:strVal val="visible"/>
                                      </p:to>
                                    </p:set>
                                    <p:anim calcmode="lin" valueType="num">
                                      <p:cBhvr additive="base">
                                        <p:cTn id="336" dur="500" fill="hold"/>
                                        <p:tgtEl>
                                          <p:spTgt spid="9274"/>
                                        </p:tgtEl>
                                        <p:attrNameLst>
                                          <p:attrName>ppt_x</p:attrName>
                                        </p:attrNameLst>
                                      </p:cBhvr>
                                      <p:tavLst>
                                        <p:tav tm="0">
                                          <p:val>
                                            <p:strVal val="0-#ppt_w/2"/>
                                          </p:val>
                                        </p:tav>
                                        <p:tav tm="100000">
                                          <p:val>
                                            <p:strVal val="#ppt_x"/>
                                          </p:val>
                                        </p:tav>
                                      </p:tavLst>
                                    </p:anim>
                                    <p:anim calcmode="lin" valueType="num">
                                      <p:cBhvr additive="base">
                                        <p:cTn id="337" dur="500" fill="hold"/>
                                        <p:tgtEl>
                                          <p:spTgt spid="92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4"/>
                                            </p:cond>
                                          </p:stCondLst>
                                          <p:endCondLst>
                                            <p:cond evt="onStopAudio" delay="0">
                                              <p:tgtEl>
                                                <p:sldTgt/>
                                              </p:tgtEl>
                                            </p:cond>
                                          </p:endCondLst>
                                        </p:cTn>
                                        <p:tgtEl>
                                          <p:sndTgt r:embed="rId5" name="Zischen"/>
                                        </p:tgtEl>
                                      </p:cMediaNode>
                                    </p:audio>
                                  </p:subTnLst>
                                </p:cTn>
                              </p:par>
                            </p:childTnLst>
                          </p:cTn>
                        </p:par>
                      </p:childTnLst>
                    </p:cTn>
                  </p:par>
                  <p:par>
                    <p:cTn id="338" fill="hold" nodeType="clickPar">
                      <p:stCondLst>
                        <p:cond delay="indefinite"/>
                      </p:stCondLst>
                      <p:childTnLst>
                        <p:par>
                          <p:cTn id="339" fill="hold" nodeType="withGroup">
                            <p:stCondLst>
                              <p:cond delay="0"/>
                            </p:stCondLst>
                            <p:childTnLst>
                              <p:par>
                                <p:cTn id="340" presetID="2" presetClass="entr" presetSubtype="12" fill="hold" nodeType="clickEffect">
                                  <p:stCondLst>
                                    <p:cond delay="0"/>
                                  </p:stCondLst>
                                  <p:childTnLst>
                                    <p:set>
                                      <p:cBhvr>
                                        <p:cTn id="341" dur="1" fill="hold">
                                          <p:stCondLst>
                                            <p:cond delay="0"/>
                                          </p:stCondLst>
                                        </p:cTn>
                                        <p:tgtEl>
                                          <p:spTgt spid="9275"/>
                                        </p:tgtEl>
                                        <p:attrNameLst>
                                          <p:attrName>style.visibility</p:attrName>
                                        </p:attrNameLst>
                                      </p:cBhvr>
                                      <p:to>
                                        <p:strVal val="visible"/>
                                      </p:to>
                                    </p:set>
                                    <p:anim calcmode="lin" valueType="num">
                                      <p:cBhvr additive="base">
                                        <p:cTn id="342" dur="500" fill="hold"/>
                                        <p:tgtEl>
                                          <p:spTgt spid="9275"/>
                                        </p:tgtEl>
                                        <p:attrNameLst>
                                          <p:attrName>ppt_x</p:attrName>
                                        </p:attrNameLst>
                                      </p:cBhvr>
                                      <p:tavLst>
                                        <p:tav tm="0">
                                          <p:val>
                                            <p:strVal val="0-#ppt_w/2"/>
                                          </p:val>
                                        </p:tav>
                                        <p:tav tm="100000">
                                          <p:val>
                                            <p:strVal val="#ppt_x"/>
                                          </p:val>
                                        </p:tav>
                                      </p:tavLst>
                                    </p:anim>
                                    <p:anim calcmode="lin" valueType="num">
                                      <p:cBhvr additive="base">
                                        <p:cTn id="343" dur="500" fill="hold"/>
                                        <p:tgtEl>
                                          <p:spTgt spid="92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0"/>
                                            </p:cond>
                                          </p:stCondLst>
                                          <p:endCondLst>
                                            <p:cond evt="onStopAudio" delay="0">
                                              <p:tgtEl>
                                                <p:sldTgt/>
                                              </p:tgtEl>
                                            </p:cond>
                                          </p:endCondLst>
                                        </p:cTn>
                                        <p:tgtEl>
                                          <p:sndTgt r:embed="rId5" name="Zischen"/>
                                        </p:tgtEl>
                                      </p:cMediaNode>
                                    </p:audio>
                                  </p:subTnLst>
                                </p:cTn>
                              </p:par>
                            </p:childTnLst>
                          </p:cTn>
                        </p:par>
                      </p:childTnLst>
                    </p:cTn>
                  </p:par>
                  <p:par>
                    <p:cTn id="344" fill="hold" nodeType="clickPar">
                      <p:stCondLst>
                        <p:cond delay="indefinite"/>
                      </p:stCondLst>
                      <p:childTnLst>
                        <p:par>
                          <p:cTn id="345" fill="hold" nodeType="withGroup">
                            <p:stCondLst>
                              <p:cond delay="0"/>
                            </p:stCondLst>
                            <p:childTnLst>
                              <p:par>
                                <p:cTn id="346" presetID="2" presetClass="entr" presetSubtype="4" fill="hold" grpId="0" nodeType="clickEffect">
                                  <p:stCondLst>
                                    <p:cond delay="0"/>
                                  </p:stCondLst>
                                  <p:childTnLst>
                                    <p:set>
                                      <p:cBhvr>
                                        <p:cTn id="347" dur="1" fill="hold">
                                          <p:stCondLst>
                                            <p:cond delay="0"/>
                                          </p:stCondLst>
                                        </p:cTn>
                                        <p:tgtEl>
                                          <p:spTgt spid="9276">
                                            <p:txEl>
                                              <p:pRg st="0" end="0"/>
                                            </p:txEl>
                                          </p:spTgt>
                                        </p:tgtEl>
                                        <p:attrNameLst>
                                          <p:attrName>style.visibility</p:attrName>
                                        </p:attrNameLst>
                                      </p:cBhvr>
                                      <p:to>
                                        <p:strVal val="visible"/>
                                      </p:to>
                                    </p:set>
                                    <p:anim calcmode="lin" valueType="num">
                                      <p:cBhvr additive="base">
                                        <p:cTn id="348" dur="500" fill="hold"/>
                                        <p:tgtEl>
                                          <p:spTgt spid="9276">
                                            <p:txEl>
                                              <p:pRg st="0" end="0"/>
                                            </p:txEl>
                                          </p:spTgt>
                                        </p:tgtEl>
                                        <p:attrNameLst>
                                          <p:attrName>ppt_x</p:attrName>
                                        </p:attrNameLst>
                                      </p:cBhvr>
                                      <p:tavLst>
                                        <p:tav tm="0">
                                          <p:val>
                                            <p:strVal val="#ppt_x"/>
                                          </p:val>
                                        </p:tav>
                                        <p:tav tm="100000">
                                          <p:val>
                                            <p:strVal val="#ppt_x"/>
                                          </p:val>
                                        </p:tav>
                                      </p:tavLst>
                                    </p:anim>
                                    <p:anim calcmode="lin" valueType="num">
                                      <p:cBhvr additive="base">
                                        <p:cTn id="349" dur="500" fill="hold"/>
                                        <p:tgtEl>
                                          <p:spTgt spid="92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6"/>
                                            </p:cond>
                                          </p:stCondLst>
                                          <p:endCondLst>
                                            <p:cond evt="onStopAudio" delay="0">
                                              <p:tgtEl>
                                                <p:sldTgt/>
                                              </p:tgtEl>
                                            </p:cond>
                                          </p:endCondLst>
                                        </p:cTn>
                                        <p:tgtEl>
                                          <p:sndTgt r:embed="rId17" name="J_SWIM1.WAV"/>
                                        </p:tgtEl>
                                      </p:cMediaNode>
                                    </p:audio>
                                  </p:subTnLst>
                                </p:cTn>
                              </p:par>
                            </p:childTnLst>
                          </p:cTn>
                        </p:par>
                      </p:childTnLst>
                    </p:cTn>
                  </p:par>
                  <p:par>
                    <p:cTn id="350" fill="hold" nodeType="clickPar">
                      <p:stCondLst>
                        <p:cond delay="indefinite"/>
                      </p:stCondLst>
                      <p:childTnLst>
                        <p:par>
                          <p:cTn id="351" fill="hold" nodeType="withGroup">
                            <p:stCondLst>
                              <p:cond delay="0"/>
                            </p:stCondLst>
                            <p:childTnLst>
                              <p:par>
                                <p:cTn id="352" presetID="2" presetClass="entr" presetSubtype="9" fill="hold" nodeType="clickEffect">
                                  <p:stCondLst>
                                    <p:cond delay="0"/>
                                  </p:stCondLst>
                                  <p:childTnLst>
                                    <p:set>
                                      <p:cBhvr>
                                        <p:cTn id="353" dur="1" fill="hold">
                                          <p:stCondLst>
                                            <p:cond delay="0"/>
                                          </p:stCondLst>
                                        </p:cTn>
                                        <p:tgtEl>
                                          <p:spTgt spid="9277"/>
                                        </p:tgtEl>
                                        <p:attrNameLst>
                                          <p:attrName>style.visibility</p:attrName>
                                        </p:attrNameLst>
                                      </p:cBhvr>
                                      <p:to>
                                        <p:strVal val="visible"/>
                                      </p:to>
                                    </p:set>
                                    <p:anim calcmode="lin" valueType="num">
                                      <p:cBhvr additive="base">
                                        <p:cTn id="354" dur="500" fill="hold"/>
                                        <p:tgtEl>
                                          <p:spTgt spid="9277"/>
                                        </p:tgtEl>
                                        <p:attrNameLst>
                                          <p:attrName>ppt_x</p:attrName>
                                        </p:attrNameLst>
                                      </p:cBhvr>
                                      <p:tavLst>
                                        <p:tav tm="0">
                                          <p:val>
                                            <p:strVal val="0-#ppt_w/2"/>
                                          </p:val>
                                        </p:tav>
                                        <p:tav tm="100000">
                                          <p:val>
                                            <p:strVal val="#ppt_x"/>
                                          </p:val>
                                        </p:tav>
                                      </p:tavLst>
                                    </p:anim>
                                    <p:anim calcmode="lin" valueType="num">
                                      <p:cBhvr additive="base">
                                        <p:cTn id="355" dur="500" fill="hold"/>
                                        <p:tgtEl>
                                          <p:spTgt spid="927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2"/>
                                            </p:cond>
                                          </p:stCondLst>
                                          <p:endCondLst>
                                            <p:cond evt="onStopAudio" delay="0">
                                              <p:tgtEl>
                                                <p:sldTgt/>
                                              </p:tgtEl>
                                            </p:cond>
                                          </p:endCondLst>
                                        </p:cTn>
                                        <p:tgtEl>
                                          <p:sndTgt r:embed="rId5" name="Zischen"/>
                                        </p:tgtEl>
                                      </p:cMediaNode>
                                    </p:audio>
                                  </p:subTnLst>
                                </p:cTn>
                              </p:par>
                            </p:childTnLst>
                          </p:cTn>
                        </p:par>
                      </p:childTnLst>
                    </p:cTn>
                  </p:par>
                  <p:par>
                    <p:cTn id="356" fill="hold" nodeType="clickPar">
                      <p:stCondLst>
                        <p:cond delay="indefinite"/>
                      </p:stCondLst>
                      <p:childTnLst>
                        <p:par>
                          <p:cTn id="357" fill="hold" nodeType="withGroup">
                            <p:stCondLst>
                              <p:cond delay="0"/>
                            </p:stCondLst>
                            <p:childTnLst>
                              <p:par>
                                <p:cTn id="358" presetID="2" presetClass="entr" presetSubtype="9" fill="hold" nodeType="clickEffect">
                                  <p:stCondLst>
                                    <p:cond delay="0"/>
                                  </p:stCondLst>
                                  <p:childTnLst>
                                    <p:set>
                                      <p:cBhvr>
                                        <p:cTn id="359" dur="1" fill="hold">
                                          <p:stCondLst>
                                            <p:cond delay="0"/>
                                          </p:stCondLst>
                                        </p:cTn>
                                        <p:tgtEl>
                                          <p:spTgt spid="9278"/>
                                        </p:tgtEl>
                                        <p:attrNameLst>
                                          <p:attrName>style.visibility</p:attrName>
                                        </p:attrNameLst>
                                      </p:cBhvr>
                                      <p:to>
                                        <p:strVal val="visible"/>
                                      </p:to>
                                    </p:set>
                                    <p:anim calcmode="lin" valueType="num">
                                      <p:cBhvr additive="base">
                                        <p:cTn id="360" dur="500" fill="hold"/>
                                        <p:tgtEl>
                                          <p:spTgt spid="9278"/>
                                        </p:tgtEl>
                                        <p:attrNameLst>
                                          <p:attrName>ppt_x</p:attrName>
                                        </p:attrNameLst>
                                      </p:cBhvr>
                                      <p:tavLst>
                                        <p:tav tm="0">
                                          <p:val>
                                            <p:strVal val="0-#ppt_w/2"/>
                                          </p:val>
                                        </p:tav>
                                        <p:tav tm="100000">
                                          <p:val>
                                            <p:strVal val="#ppt_x"/>
                                          </p:val>
                                        </p:tav>
                                      </p:tavLst>
                                    </p:anim>
                                    <p:anim calcmode="lin" valueType="num">
                                      <p:cBhvr additive="base">
                                        <p:cTn id="361" dur="500" fill="hold"/>
                                        <p:tgtEl>
                                          <p:spTgt spid="9278"/>
                                        </p:tgtEl>
                                        <p:attrNameLst>
                                          <p:attrName>ppt_y</p:attrName>
                                        </p:attrNameLst>
                                      </p:cBhvr>
                                      <p:tavLst>
                                        <p:tav tm="0">
                                          <p:val>
                                            <p:strVal val="0-#ppt_h/2"/>
                                          </p:val>
                                        </p:tav>
                                        <p:tav tm="100000">
                                          <p:val>
                                            <p:strVal val="#ppt_y"/>
                                          </p:val>
                                        </p:tav>
                                      </p:tavLst>
                                    </p:anim>
                                  </p:childTnLst>
                                </p:cTn>
                              </p:par>
                            </p:childTnLst>
                          </p:cTn>
                        </p:par>
                      </p:childTnLst>
                    </p:cTn>
                  </p:par>
                  <p:par>
                    <p:cTn id="362" fill="hold" nodeType="clickPar">
                      <p:stCondLst>
                        <p:cond delay="indefinite"/>
                      </p:stCondLst>
                      <p:childTnLst>
                        <p:par>
                          <p:cTn id="363" fill="hold" nodeType="withGroup">
                            <p:stCondLst>
                              <p:cond delay="0"/>
                            </p:stCondLst>
                            <p:childTnLst>
                              <p:par>
                                <p:cTn id="364" presetID="2" presetClass="entr" presetSubtype="6" fill="hold" nodeType="clickEffect">
                                  <p:stCondLst>
                                    <p:cond delay="0"/>
                                  </p:stCondLst>
                                  <p:childTnLst>
                                    <p:set>
                                      <p:cBhvr>
                                        <p:cTn id="365" dur="1" fill="hold">
                                          <p:stCondLst>
                                            <p:cond delay="0"/>
                                          </p:stCondLst>
                                        </p:cTn>
                                        <p:tgtEl>
                                          <p:spTgt spid="9279"/>
                                        </p:tgtEl>
                                        <p:attrNameLst>
                                          <p:attrName>style.visibility</p:attrName>
                                        </p:attrNameLst>
                                      </p:cBhvr>
                                      <p:to>
                                        <p:strVal val="visible"/>
                                      </p:to>
                                    </p:set>
                                    <p:anim calcmode="lin" valueType="num">
                                      <p:cBhvr additive="base">
                                        <p:cTn id="366" dur="500" fill="hold"/>
                                        <p:tgtEl>
                                          <p:spTgt spid="9279"/>
                                        </p:tgtEl>
                                        <p:attrNameLst>
                                          <p:attrName>ppt_x</p:attrName>
                                        </p:attrNameLst>
                                      </p:cBhvr>
                                      <p:tavLst>
                                        <p:tav tm="0">
                                          <p:val>
                                            <p:strVal val="1+#ppt_w/2"/>
                                          </p:val>
                                        </p:tav>
                                        <p:tav tm="100000">
                                          <p:val>
                                            <p:strVal val="#ppt_x"/>
                                          </p:val>
                                        </p:tav>
                                      </p:tavLst>
                                    </p:anim>
                                    <p:anim calcmode="lin" valueType="num">
                                      <p:cBhvr additive="base">
                                        <p:cTn id="367" dur="500" fill="hold"/>
                                        <p:tgtEl>
                                          <p:spTgt spid="92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4"/>
                                            </p:cond>
                                          </p:stCondLst>
                                          <p:endCondLst>
                                            <p:cond evt="onStopAudio" delay="0">
                                              <p:tgtEl>
                                                <p:sldTgt/>
                                              </p:tgtEl>
                                            </p:cond>
                                          </p:endCondLst>
                                        </p:cTn>
                                        <p:tgtEl>
                                          <p:sndTgt r:embed="rId5" name="Zischen"/>
                                        </p:tgtEl>
                                      </p:cMediaNode>
                                    </p:audio>
                                  </p:subTnLst>
                                </p:cTn>
                              </p:par>
                            </p:childTnLst>
                          </p:cTn>
                        </p:par>
                      </p:childTnLst>
                    </p:cTn>
                  </p:par>
                  <p:par>
                    <p:cTn id="368" fill="hold" nodeType="clickPar">
                      <p:stCondLst>
                        <p:cond delay="indefinite"/>
                      </p:stCondLst>
                      <p:childTnLst>
                        <p:par>
                          <p:cTn id="369" fill="hold" nodeType="withGroup">
                            <p:stCondLst>
                              <p:cond delay="0"/>
                            </p:stCondLst>
                            <p:childTnLst>
                              <p:par>
                                <p:cTn id="370" presetID="2" presetClass="entr" presetSubtype="4" fill="hold" grpId="0" nodeType="clickEffect">
                                  <p:stCondLst>
                                    <p:cond delay="0"/>
                                  </p:stCondLst>
                                  <p:childTnLst>
                                    <p:set>
                                      <p:cBhvr>
                                        <p:cTn id="371" dur="1" fill="hold">
                                          <p:stCondLst>
                                            <p:cond delay="0"/>
                                          </p:stCondLst>
                                        </p:cTn>
                                        <p:tgtEl>
                                          <p:spTgt spid="9280">
                                            <p:txEl>
                                              <p:pRg st="0" end="0"/>
                                            </p:txEl>
                                          </p:spTgt>
                                        </p:tgtEl>
                                        <p:attrNameLst>
                                          <p:attrName>style.visibility</p:attrName>
                                        </p:attrNameLst>
                                      </p:cBhvr>
                                      <p:to>
                                        <p:strVal val="visible"/>
                                      </p:to>
                                    </p:set>
                                    <p:anim calcmode="lin" valueType="num">
                                      <p:cBhvr additive="base">
                                        <p:cTn id="372" dur="500" fill="hold"/>
                                        <p:tgtEl>
                                          <p:spTgt spid="9280">
                                            <p:txEl>
                                              <p:pRg st="0" end="0"/>
                                            </p:txEl>
                                          </p:spTgt>
                                        </p:tgtEl>
                                        <p:attrNameLst>
                                          <p:attrName>ppt_x</p:attrName>
                                        </p:attrNameLst>
                                      </p:cBhvr>
                                      <p:tavLst>
                                        <p:tav tm="0">
                                          <p:val>
                                            <p:strVal val="#ppt_x"/>
                                          </p:val>
                                        </p:tav>
                                        <p:tav tm="100000">
                                          <p:val>
                                            <p:strVal val="#ppt_x"/>
                                          </p:val>
                                        </p:tav>
                                      </p:tavLst>
                                    </p:anim>
                                    <p:anim calcmode="lin" valueType="num">
                                      <p:cBhvr additive="base">
                                        <p:cTn id="373" dur="500" fill="hold"/>
                                        <p:tgtEl>
                                          <p:spTgt spid="92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0"/>
                                            </p:cond>
                                          </p:stCondLst>
                                          <p:endCondLst>
                                            <p:cond evt="onStopAudio" delay="0">
                                              <p:tgtEl>
                                                <p:sldTgt/>
                                              </p:tgtEl>
                                            </p:cond>
                                          </p:endCondLst>
                                        </p:cTn>
                                        <p:tgtEl>
                                          <p:sndTgt r:embed="rId3" name="regen.wav"/>
                                        </p:tgtEl>
                                      </p:cMediaNode>
                                    </p:audio>
                                  </p:subTnLst>
                                </p:cTn>
                              </p:par>
                            </p:childTnLst>
                          </p:cTn>
                        </p:par>
                      </p:childTnLst>
                    </p:cTn>
                  </p:par>
                  <p:par>
                    <p:cTn id="374" fill="hold" nodeType="clickPar">
                      <p:stCondLst>
                        <p:cond delay="indefinite"/>
                      </p:stCondLst>
                      <p:childTnLst>
                        <p:par>
                          <p:cTn id="375" fill="hold" nodeType="withGroup">
                            <p:stCondLst>
                              <p:cond delay="0"/>
                            </p:stCondLst>
                            <p:childTnLst>
                              <p:par>
                                <p:cTn id="376" presetID="1" presetClass="entr" presetSubtype="0" fill="hold" grpId="0" nodeType="clickEffect">
                                  <p:stCondLst>
                                    <p:cond delay="0"/>
                                  </p:stCondLst>
                                  <p:childTnLst>
                                    <p:set>
                                      <p:cBhvr>
                                        <p:cTn id="377" dur="1" fill="hold">
                                          <p:stCondLst>
                                            <p:cond delay="499"/>
                                          </p:stCondLst>
                                        </p:cTn>
                                        <p:tgtEl>
                                          <p:spTgt spid="9281">
                                            <p:txEl>
                                              <p:pRg st="0" end="0"/>
                                            </p:txEl>
                                          </p:spTgt>
                                        </p:tgtEl>
                                        <p:attrNameLst>
                                          <p:attrName>style.visibility</p:attrName>
                                        </p:attrNameLst>
                                      </p:cBhvr>
                                      <p:to>
                                        <p:strVal val="visible"/>
                                      </p:to>
                                    </p:set>
                                  </p:childTnLst>
                                  <p:subTnLst>
                                    <p:audio>
                                      <p:cMediaNode>
                                        <p:cTn display="0" masterRel="sameClick">
                                          <p:stCondLst>
                                            <p:cond evt="begin" delay="0">
                                              <p:tn val="376"/>
                                            </p:cond>
                                          </p:stCondLst>
                                          <p:endCondLst>
                                            <p:cond evt="onStopAudio" delay="0">
                                              <p:tgtEl>
                                                <p:sldTgt/>
                                              </p:tgtEl>
                                            </p:cond>
                                          </p:endCondLst>
                                        </p:cTn>
                                        <p:tgtEl>
                                          <p:sndTgt r:embed="rId18" name="daylive.wav"/>
                                        </p:tgtEl>
                                      </p:cMediaNode>
                                    </p:audio>
                                  </p:subTnLst>
                                </p:cTn>
                              </p:par>
                            </p:childTnLst>
                          </p:cTn>
                        </p:par>
                      </p:childTnLst>
                    </p:cTn>
                  </p:par>
                  <p:par>
                    <p:cTn id="378" fill="hold" nodeType="clickPar">
                      <p:stCondLst>
                        <p:cond delay="indefinite"/>
                      </p:stCondLst>
                      <p:childTnLst>
                        <p:par>
                          <p:cTn id="379" fill="hold" nodeType="withGroup">
                            <p:stCondLst>
                              <p:cond delay="0"/>
                            </p:stCondLst>
                            <p:childTnLst>
                              <p:par>
                                <p:cTn id="380" presetID="2" presetClass="entr" presetSubtype="3" fill="hold" nodeType="clickEffect">
                                  <p:stCondLst>
                                    <p:cond delay="0"/>
                                  </p:stCondLst>
                                  <p:childTnLst>
                                    <p:set>
                                      <p:cBhvr>
                                        <p:cTn id="381" dur="1" fill="hold">
                                          <p:stCondLst>
                                            <p:cond delay="0"/>
                                          </p:stCondLst>
                                        </p:cTn>
                                        <p:tgtEl>
                                          <p:spTgt spid="9282"/>
                                        </p:tgtEl>
                                        <p:attrNameLst>
                                          <p:attrName>style.visibility</p:attrName>
                                        </p:attrNameLst>
                                      </p:cBhvr>
                                      <p:to>
                                        <p:strVal val="visible"/>
                                      </p:to>
                                    </p:set>
                                    <p:anim calcmode="lin" valueType="num">
                                      <p:cBhvr additive="base">
                                        <p:cTn id="382" dur="500" fill="hold"/>
                                        <p:tgtEl>
                                          <p:spTgt spid="9282"/>
                                        </p:tgtEl>
                                        <p:attrNameLst>
                                          <p:attrName>ppt_x</p:attrName>
                                        </p:attrNameLst>
                                      </p:cBhvr>
                                      <p:tavLst>
                                        <p:tav tm="0">
                                          <p:val>
                                            <p:strVal val="1+#ppt_w/2"/>
                                          </p:val>
                                        </p:tav>
                                        <p:tav tm="100000">
                                          <p:val>
                                            <p:strVal val="#ppt_x"/>
                                          </p:val>
                                        </p:tav>
                                      </p:tavLst>
                                    </p:anim>
                                    <p:anim calcmode="lin" valueType="num">
                                      <p:cBhvr additive="base">
                                        <p:cTn id="383" dur="500" fill="hold"/>
                                        <p:tgtEl>
                                          <p:spTgt spid="928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80"/>
                                            </p:cond>
                                          </p:stCondLst>
                                          <p:endCondLst>
                                            <p:cond evt="onStopAudio" delay="0">
                                              <p:tgtEl>
                                                <p:sldTgt/>
                                              </p:tgtEl>
                                            </p:cond>
                                          </p:endCondLst>
                                        </p:cTn>
                                        <p:tgtEl>
                                          <p:sndTgt r:embed="rId5" name="Zischen"/>
                                        </p:tgtEl>
                                      </p:cMediaNode>
                                    </p:audio>
                                  </p:subTnLst>
                                </p:cTn>
                              </p:par>
                            </p:childTnLst>
                          </p:cTn>
                        </p:par>
                      </p:childTnLst>
                    </p:cTn>
                  </p:par>
                  <p:par>
                    <p:cTn id="384" fill="hold" nodeType="clickPar">
                      <p:stCondLst>
                        <p:cond delay="indefinite"/>
                      </p:stCondLst>
                      <p:childTnLst>
                        <p:par>
                          <p:cTn id="385" fill="hold" nodeType="withGroup">
                            <p:stCondLst>
                              <p:cond delay="0"/>
                            </p:stCondLst>
                            <p:childTnLst>
                              <p:par>
                                <p:cTn id="386" presetID="2" presetClass="entr" presetSubtype="8" fill="hold" grpId="0" nodeType="clickEffect">
                                  <p:stCondLst>
                                    <p:cond delay="0"/>
                                  </p:stCondLst>
                                  <p:childTnLst>
                                    <p:set>
                                      <p:cBhvr>
                                        <p:cTn id="387" dur="1" fill="hold">
                                          <p:stCondLst>
                                            <p:cond delay="0"/>
                                          </p:stCondLst>
                                        </p:cTn>
                                        <p:tgtEl>
                                          <p:spTgt spid="9283">
                                            <p:txEl>
                                              <p:pRg st="0" end="0"/>
                                            </p:txEl>
                                          </p:spTgt>
                                        </p:tgtEl>
                                        <p:attrNameLst>
                                          <p:attrName>style.visibility</p:attrName>
                                        </p:attrNameLst>
                                      </p:cBhvr>
                                      <p:to>
                                        <p:strVal val="visible"/>
                                      </p:to>
                                    </p:set>
                                    <p:anim calcmode="lin" valueType="num">
                                      <p:cBhvr additive="base">
                                        <p:cTn id="388" dur="500" fill="hold"/>
                                        <p:tgtEl>
                                          <p:spTgt spid="9283">
                                            <p:txEl>
                                              <p:pRg st="0" end="0"/>
                                            </p:txEl>
                                          </p:spTgt>
                                        </p:tgtEl>
                                        <p:attrNameLst>
                                          <p:attrName>ppt_x</p:attrName>
                                        </p:attrNameLst>
                                      </p:cBhvr>
                                      <p:tavLst>
                                        <p:tav tm="0">
                                          <p:val>
                                            <p:strVal val="0-#ppt_w/2"/>
                                          </p:val>
                                        </p:tav>
                                        <p:tav tm="100000">
                                          <p:val>
                                            <p:strVal val="#ppt_x"/>
                                          </p:val>
                                        </p:tav>
                                      </p:tavLst>
                                    </p:anim>
                                    <p:anim calcmode="lin" valueType="num">
                                      <p:cBhvr additive="base">
                                        <p:cTn id="389" dur="500" fill="hold"/>
                                        <p:tgtEl>
                                          <p:spTgt spid="92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6"/>
                                            </p:cond>
                                          </p:stCondLst>
                                          <p:endCondLst>
                                            <p:cond evt="onStopAudio" delay="0">
                                              <p:tgtEl>
                                                <p:sldTgt/>
                                              </p:tgtEl>
                                            </p:cond>
                                          </p:endCondLst>
                                        </p:cTn>
                                        <p:tgtEl>
                                          <p:sndTgt r:embed="rId2" name="LACHEN.WAV"/>
                                        </p:tgtEl>
                                      </p:cMediaNode>
                                    </p:audio>
                                  </p:subTnLst>
                                </p:cTn>
                              </p:par>
                            </p:childTnLst>
                          </p:cTn>
                        </p:par>
                      </p:childTnLst>
                    </p:cTn>
                  </p:par>
                  <p:par>
                    <p:cTn id="390" fill="hold" nodeType="clickPar">
                      <p:stCondLst>
                        <p:cond delay="indefinite"/>
                      </p:stCondLst>
                      <p:childTnLst>
                        <p:par>
                          <p:cTn id="391" fill="hold" nodeType="withGroup">
                            <p:stCondLst>
                              <p:cond delay="0"/>
                            </p:stCondLst>
                            <p:childTnLst>
                              <p:par>
                                <p:cTn id="392" presetID="2" presetClass="entr" presetSubtype="3" fill="hold" nodeType="clickEffect">
                                  <p:stCondLst>
                                    <p:cond delay="0"/>
                                  </p:stCondLst>
                                  <p:childTnLst>
                                    <p:set>
                                      <p:cBhvr>
                                        <p:cTn id="393" dur="1" fill="hold">
                                          <p:stCondLst>
                                            <p:cond delay="0"/>
                                          </p:stCondLst>
                                        </p:cTn>
                                        <p:tgtEl>
                                          <p:spTgt spid="9284"/>
                                        </p:tgtEl>
                                        <p:attrNameLst>
                                          <p:attrName>style.visibility</p:attrName>
                                        </p:attrNameLst>
                                      </p:cBhvr>
                                      <p:to>
                                        <p:strVal val="visible"/>
                                      </p:to>
                                    </p:set>
                                    <p:anim calcmode="lin" valueType="num">
                                      <p:cBhvr additive="base">
                                        <p:cTn id="394" dur="500" fill="hold"/>
                                        <p:tgtEl>
                                          <p:spTgt spid="9284"/>
                                        </p:tgtEl>
                                        <p:attrNameLst>
                                          <p:attrName>ppt_x</p:attrName>
                                        </p:attrNameLst>
                                      </p:cBhvr>
                                      <p:tavLst>
                                        <p:tav tm="0">
                                          <p:val>
                                            <p:strVal val="1+#ppt_w/2"/>
                                          </p:val>
                                        </p:tav>
                                        <p:tav tm="100000">
                                          <p:val>
                                            <p:strVal val="#ppt_x"/>
                                          </p:val>
                                        </p:tav>
                                      </p:tavLst>
                                    </p:anim>
                                    <p:anim calcmode="lin" valueType="num">
                                      <p:cBhvr additive="base">
                                        <p:cTn id="395" dur="500" fill="hold"/>
                                        <p:tgtEl>
                                          <p:spTgt spid="928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92"/>
                                            </p:cond>
                                          </p:stCondLst>
                                          <p:endCondLst>
                                            <p:cond evt="onStopAudio" delay="0">
                                              <p:tgtEl>
                                                <p:sldTgt/>
                                              </p:tgtEl>
                                            </p:cond>
                                          </p:endCondLst>
                                        </p:cTn>
                                        <p:tgtEl>
                                          <p:sndTgt r:embed="rId13" name="2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autoUpdateAnimBg="0"/>
      <p:bldP spid="9218" grpId="0" build="p" autoUpdateAnimBg="0"/>
      <p:bldP spid="9219" grpId="0" autoUpdateAnimBg="0"/>
      <p:bldP spid="9221" grpId="0" autoUpdateAnimBg="0"/>
      <p:bldP spid="9223" grpId="0" build="p" autoUpdateAnimBg="0"/>
      <p:bldP spid="9224" grpId="0" autoUpdateAnimBg="0"/>
      <p:bldP spid="9226" grpId="0" autoUpdateAnimBg="0"/>
      <p:bldP spid="9229" grpId="0" autoUpdateAnimBg="0"/>
      <p:bldP spid="9231" grpId="0" autoUpdateAnimBg="0"/>
      <p:bldP spid="9233" grpId="0" autoUpdateAnimBg="0"/>
      <p:bldP spid="9236" grpId="0" build="p" autoUpdateAnimBg="0"/>
      <p:bldP spid="9239" grpId="0" build="p" autoUpdateAnimBg="0"/>
      <p:bldP spid="9242" grpId="0" autoUpdateAnimBg="0"/>
      <p:bldP spid="9243" grpId="0" build="p" autoUpdateAnimBg="0"/>
      <p:bldP spid="9245" grpId="0" build="p" autoUpdateAnimBg="0"/>
      <p:bldP spid="9247" grpId="0" autoUpdateAnimBg="0"/>
      <p:bldP spid="9250" grpId="0" autoUpdateAnimBg="0"/>
      <p:bldP spid="9252" grpId="0" autoUpdateAnimBg="0"/>
      <p:bldP spid="9253" grpId="0" build="p" autoUpdateAnimBg="0"/>
      <p:bldP spid="9256" grpId="0" autoUpdateAnimBg="0"/>
      <p:bldP spid="9259" grpId="0" build="p" autoUpdateAnimBg="0"/>
      <p:bldP spid="9262" grpId="0" autoUpdateAnimBg="0"/>
      <p:bldP spid="9265" grpId="0" autoUpdateAnimBg="0"/>
      <p:bldP spid="9268" grpId="0" autoUpdateAnimBg="0"/>
      <p:bldP spid="9271" grpId="0" build="p" autoUpdateAnimBg="0"/>
      <p:bldP spid="9273" grpId="0" build="p" autoUpdateAnimBg="0"/>
      <p:bldP spid="9276" grpId="0" build="p" autoUpdateAnimBg="0"/>
      <p:bldP spid="9280" grpId="0" build="p" autoUpdateAnimBg="0"/>
      <p:bldP spid="9281" grpId="0" build="p" autoUpdateAnimBg="0"/>
      <p:bldP spid="928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hteck 10240">
            <a:extLst>
              <a:ext uri="{FF2B5EF4-FFF2-40B4-BE49-F238E27FC236}">
                <a16:creationId xmlns:a16="http://schemas.microsoft.com/office/drawing/2014/main" id="{6CFBF759-E596-4AAE-B87D-006BC7560678}"/>
              </a:ext>
            </a:extLst>
          </p:cNvPr>
          <p:cNvSpPr>
            <a:spLocks noChangeArrowheads="1"/>
          </p:cNvSpPr>
          <p:nvPr/>
        </p:nvSpPr>
        <p:spPr bwMode="auto">
          <a:xfrm>
            <a:off x="152400" y="228600"/>
            <a:ext cx="89900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t>Biosphäre:  analog zu Atmosphäre , Hydrosphäre , Lithosphäre gebilseter Begriff für die Gesamt-	heit allen Lebens auf der Erde.</a:t>
            </a:r>
          </a:p>
        </p:txBody>
      </p:sp>
      <p:sp>
        <p:nvSpPr>
          <p:cNvPr id="10242" name="Rechteck 10241">
            <a:extLst>
              <a:ext uri="{FF2B5EF4-FFF2-40B4-BE49-F238E27FC236}">
                <a16:creationId xmlns:a16="http://schemas.microsoft.com/office/drawing/2014/main" id="{5BFF682C-02B7-4F92-8DF9-400F4A0B472D}"/>
              </a:ext>
            </a:extLst>
          </p:cNvPr>
          <p:cNvSpPr>
            <a:spLocks noChangeArrowheads="1"/>
          </p:cNvSpPr>
          <p:nvPr/>
        </p:nvSpPr>
        <p:spPr bwMode="auto">
          <a:xfrm>
            <a:off x="228600" y="990600"/>
            <a:ext cx="8913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t>Biome: Den Klimaregionen der Erde zukommende Großlebensgemeinschaften, Z.B. Tundra , 	Taiga, tropischer Regenwald</a:t>
            </a:r>
          </a:p>
        </p:txBody>
      </p:sp>
      <p:sp>
        <p:nvSpPr>
          <p:cNvPr id="10243" name="Rechteck 10242">
            <a:extLst>
              <a:ext uri="{FF2B5EF4-FFF2-40B4-BE49-F238E27FC236}">
                <a16:creationId xmlns:a16="http://schemas.microsoft.com/office/drawing/2014/main" id="{5C0DAB62-A3C3-4EC1-AECA-64470688DFF8}"/>
              </a:ext>
            </a:extLst>
          </p:cNvPr>
          <p:cNvSpPr>
            <a:spLocks noChangeArrowheads="1"/>
          </p:cNvSpPr>
          <p:nvPr/>
        </p:nvSpPr>
        <p:spPr bwMode="auto">
          <a:xfrm>
            <a:off x="304800" y="1828800"/>
            <a:ext cx="87630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t>Biozönose: Lebensgemeinschaft aus Pflanzen, Tieren , Pilzen + Mikroorganismen.</a:t>
            </a:r>
          </a:p>
          <a:p>
            <a:pPr>
              <a:spcBef>
                <a:spcPct val="50000"/>
              </a:spcBef>
            </a:pPr>
            <a:r>
              <a:rPr lang="de-DE" altLang="de-DE" sz="1600"/>
              <a:t>Gegebenenfalls sind zu unterscheiden:  	- Phytozönose: Pflanzengemeinschaft</a:t>
            </a:r>
          </a:p>
          <a:p>
            <a:pPr>
              <a:spcBef>
                <a:spcPct val="50000"/>
              </a:spcBef>
            </a:pPr>
            <a:r>
              <a:rPr lang="de-DE" altLang="de-DE" sz="1600"/>
              <a:t>				- Zoozönose:    Tiergemeinschaft</a:t>
            </a:r>
          </a:p>
          <a:p>
            <a:pPr>
              <a:spcBef>
                <a:spcPct val="50000"/>
              </a:spcBef>
            </a:pPr>
            <a:r>
              <a:rPr lang="de-DE" altLang="de-DE" sz="1600"/>
              <a:t>				- Taxozönose:  eine Gruppe Laufkäfer</a:t>
            </a:r>
          </a:p>
        </p:txBody>
      </p:sp>
      <p:sp>
        <p:nvSpPr>
          <p:cNvPr id="10244" name="Rechteck 10243">
            <a:extLst>
              <a:ext uri="{FF2B5EF4-FFF2-40B4-BE49-F238E27FC236}">
                <a16:creationId xmlns:a16="http://schemas.microsoft.com/office/drawing/2014/main" id="{F5C1FC65-057B-43B7-8A6B-A2A3E5904147}"/>
              </a:ext>
            </a:extLst>
          </p:cNvPr>
          <p:cNvSpPr>
            <a:spLocks noChangeArrowheads="1"/>
          </p:cNvSpPr>
          <p:nvPr/>
        </p:nvSpPr>
        <p:spPr bwMode="auto">
          <a:xfrm>
            <a:off x="685800" y="3886200"/>
            <a:ext cx="769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t>Ein Biotop ist der Lebensraum der Biozönose</a:t>
            </a:r>
          </a:p>
        </p:txBody>
      </p:sp>
      <p:sp>
        <p:nvSpPr>
          <p:cNvPr id="10245" name="Rechteck 10244">
            <a:extLst>
              <a:ext uri="{FF2B5EF4-FFF2-40B4-BE49-F238E27FC236}">
                <a16:creationId xmlns:a16="http://schemas.microsoft.com/office/drawing/2014/main" id="{4EA5BF1D-4D9B-4783-830E-1172B9DE9C44}"/>
              </a:ext>
            </a:extLst>
          </p:cNvPr>
          <p:cNvSpPr>
            <a:spLocks noChangeArrowheads="1"/>
          </p:cNvSpPr>
          <p:nvPr/>
        </p:nvSpPr>
        <p:spPr bwMode="auto">
          <a:xfrm>
            <a:off x="1981200" y="4800600"/>
            <a:ext cx="533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t>Standortpunkt : Lebensraum einer Pflanzenart oder Pflanzengesellschaft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additive="base">
                                        <p:cTn id="7" dur="500" fill="hold"/>
                                        <p:tgtEl>
                                          <p:spTgt spid="10241"/>
                                        </p:tgtEl>
                                        <p:attrNameLst>
                                          <p:attrName>ppt_x</p:attrName>
                                        </p:attrNameLst>
                                      </p:cBhvr>
                                      <p:tavLst>
                                        <p:tav tm="0">
                                          <p:val>
                                            <p:strVal val="#ppt_x"/>
                                          </p:val>
                                        </p:tav>
                                        <p:tav tm="100000">
                                          <p:val>
                                            <p:strVal val="#ppt_x"/>
                                          </p:val>
                                        </p:tav>
                                      </p:tavLst>
                                    </p:anim>
                                    <p:anim calcmode="lin" valueType="num">
                                      <p:cBhvr additive="base">
                                        <p:cTn id="8" dur="500" fill="hold"/>
                                        <p:tgtEl>
                                          <p:spTgt spid="102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ege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blinds(vertical)">
                                      <p:cBhvr>
                                        <p:cTn id="13" dur="500"/>
                                        <p:tgtEl>
                                          <p:spTgt spid="10242"/>
                                        </p:tgtEl>
                                      </p:cBhvr>
                                    </p:animEffect>
                                  </p:childTnLst>
                                  <p:subTnLst>
                                    <p:audio>
                                      <p:cMediaNode>
                                        <p:cTn display="0" masterRel="sameClick">
                                          <p:stCondLst>
                                            <p:cond evt="begin" delay="0">
                                              <p:tn val="11"/>
                                            </p:cond>
                                          </p:stCondLst>
                                          <p:endCondLst>
                                            <p:cond evt="onStopAudio" delay="0">
                                              <p:tgtEl>
                                                <p:sldTgt/>
                                              </p:tgtEl>
                                            </p:cond>
                                          </p:endCondLst>
                                        </p:cTn>
                                        <p:tgtEl>
                                          <p:sndTgt r:embed="rId3" name="SPAC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10243"/>
                                        </p:tgtEl>
                                        <p:attrNameLst>
                                          <p:attrName>style.visibility</p:attrName>
                                        </p:attrNameLst>
                                      </p:cBhvr>
                                      <p:to>
                                        <p:strVal val="visible"/>
                                      </p:to>
                                    </p:set>
                                    <p:animEffect transition="in" filter="blinds(vertical)">
                                      <p:cBhvr>
                                        <p:cTn id="18" dur="500"/>
                                        <p:tgtEl>
                                          <p:spTgt spid="10243"/>
                                        </p:tgtEl>
                                      </p:cBhvr>
                                    </p:animEffect>
                                  </p:childTnLst>
                                  <p:subTnLst>
                                    <p:audio>
                                      <p:cMediaNode>
                                        <p:cTn display="0" masterRel="sameClick">
                                          <p:stCondLst>
                                            <p:cond evt="begin" delay="0">
                                              <p:tn val="16"/>
                                            </p:cond>
                                          </p:stCondLst>
                                          <p:endCondLst>
                                            <p:cond evt="onStopAudio" delay="0">
                                              <p:tgtEl>
                                                <p:sldTgt/>
                                              </p:tgtEl>
                                            </p:cond>
                                          </p:endCondLst>
                                        </p:cTn>
                                        <p:tgtEl>
                                          <p:sndTgt r:embed="rId4" name="dayliv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10244"/>
                                        </p:tgtEl>
                                        <p:attrNameLst>
                                          <p:attrName>style.visibility</p:attrName>
                                        </p:attrNameLst>
                                      </p:cBhvr>
                                      <p:to>
                                        <p:strVal val="visible"/>
                                      </p:to>
                                    </p:set>
                                    <p:animEffect transition="in" filter="blinds(vertical)">
                                      <p:cBhvr>
                                        <p:cTn id="23" dur="500"/>
                                        <p:tgtEl>
                                          <p:spTgt spid="10244"/>
                                        </p:tgtEl>
                                      </p:cBhvr>
                                    </p:animEffect>
                                  </p:childTnLst>
                                  <p:subTnLst>
                                    <p:audio>
                                      <p:cMediaNode>
                                        <p:cTn display="0" masterRel="sameClick">
                                          <p:stCondLst>
                                            <p:cond evt="begin" delay="0">
                                              <p:tn val="21"/>
                                            </p:cond>
                                          </p:stCondLst>
                                          <p:endCondLst>
                                            <p:cond evt="onStopAudio" delay="0">
                                              <p:tgtEl>
                                                <p:sldTgt/>
                                              </p:tgtEl>
                                            </p:cond>
                                          </p:endCondLst>
                                        </p:cTn>
                                        <p:tgtEl>
                                          <p:sndTgt r:embed="rId5" name="VOEGEL1.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245">
                                            <p:txEl>
                                              <p:pRg st="0" end="0"/>
                                            </p:txEl>
                                          </p:spTgt>
                                        </p:tgtEl>
                                        <p:attrNameLst>
                                          <p:attrName>style.visibility</p:attrName>
                                        </p:attrNameLst>
                                      </p:cBhvr>
                                      <p:to>
                                        <p:strVal val="visible"/>
                                      </p:to>
                                    </p:set>
                                    <p:animEffect transition="in" filter="blinds(horizontal)">
                                      <p:cBhvr>
                                        <p:cTn id="28" dur="500"/>
                                        <p:tgtEl>
                                          <p:spTgt spid="10245">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6" name="2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autoUpdateAnimBg="0"/>
      <p:bldP spid="10242" grpId="0" autoUpdateAnimBg="0"/>
      <p:bldP spid="10243" grpId="0" autoUpdateAnimBg="0"/>
      <p:bldP spid="10244" grpId="0" autoUpdateAnimBg="0"/>
      <p:bldP spid="1024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Form 11264">
            <a:extLst>
              <a:ext uri="{FF2B5EF4-FFF2-40B4-BE49-F238E27FC236}">
                <a16:creationId xmlns:a16="http://schemas.microsoft.com/office/drawing/2014/main" id="{1CE95B14-F7BD-4EC3-B08C-68DCF437C36E}"/>
              </a:ext>
            </a:extLst>
          </p:cNvPr>
          <p:cNvSpPr>
            <a:spLocks noGrp="1" noChangeArrowheads="1"/>
          </p:cNvSpPr>
          <p:nvPr>
            <p:ph type="title"/>
          </p:nvPr>
        </p:nvSpPr>
        <p:spPr>
          <a:noFill/>
        </p:spPr>
        <p:txBody>
          <a:bodyPr/>
          <a:lstStyle/>
          <a:p>
            <a:pPr marL="0" indent="0" defTabSz="914400"/>
            <a:r>
              <a:rPr lang="de-DE" altLang="de-DE" sz="3600">
                <a:solidFill>
                  <a:schemeClr val="tx2"/>
                </a:solidFill>
                <a:latin typeface="Times New Roman" panose="02020603050405020304" pitchFamily="18" charset="0"/>
                <a:cs typeface="Arial" panose="020B0604020202020204" pitchFamily="34" charset="0"/>
              </a:rPr>
              <a:t>Das biozönotische Ordnungsprinzip</a:t>
            </a:r>
          </a:p>
        </p:txBody>
      </p:sp>
      <p:graphicFrame>
        <p:nvGraphicFramePr>
          <p:cNvPr id="11266" name="Object 2">
            <a:hlinkClick r:id="" action="ppaction://ole?verb=1"/>
            <a:extLst>
              <a:ext uri="{FF2B5EF4-FFF2-40B4-BE49-F238E27FC236}">
                <a16:creationId xmlns:a16="http://schemas.microsoft.com/office/drawing/2014/main" id="{EC86A29B-1F5A-4806-9ED2-6000315EA107}"/>
              </a:ext>
            </a:extLst>
          </p:cNvPr>
          <p:cNvGraphicFramePr>
            <a:graphicFrameLocks/>
          </p:cNvGraphicFramePr>
          <p:nvPr>
            <p:ph type="tbl" idx="1"/>
          </p:nvPr>
        </p:nvGraphicFramePr>
        <p:xfrm>
          <a:off x="879475" y="1806575"/>
          <a:ext cx="7335838" cy="4014788"/>
        </p:xfrm>
        <a:graphic>
          <a:graphicData uri="http://schemas.openxmlformats.org/presentationml/2006/ole">
            <mc:AlternateContent xmlns:mc="http://schemas.openxmlformats.org/markup-compatibility/2006">
              <mc:Choice xmlns:v="urn:schemas-microsoft-com:vml" Requires="v">
                <p:oleObj spid="_x0000_s1027" name="Dokument" r:id="rId4" imgW="7772040" imgH="4260600" progId="Word.Document.6">
                  <p:embed/>
                </p:oleObj>
              </mc:Choice>
              <mc:Fallback>
                <p:oleObj name="Dokument" r:id="rId4" imgW="7772040" imgH="4260600" progId="Word.Document.6">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75" y="1806575"/>
                        <a:ext cx="7335838" cy="401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vertical)">
                                      <p:cBhvr>
                                        <p:cTn id="7" dur="500"/>
                                        <p:tgtEl>
                                          <p:spTgt spid="11266"/>
                                        </p:tgtEl>
                                      </p:cBhvr>
                                    </p:animEffect>
                                  </p:childTnLst>
                                  <p:subTnLst>
                                    <p:animClr clrSpc="rgb" dir="cw">
                                      <p:cBhvr override="childStyle">
                                        <p:cTn dur="1" fill="hold" display="0" masterRel="nextClick" afterEffect="1"/>
                                        <p:tgtEl>
                                          <p:spTgt spid="11266"/>
                                        </p:tgtEl>
                                        <p:attrNameLst>
                                          <p:attrName>ppt_c</p:attrName>
                                        </p:attrNameLst>
                                      </p:cBhvr>
                                      <p:to>
                                        <a:schemeClr val="tx2"/>
                                      </p:to>
                                    </p:animClr>
                                    <p:audio>
                                      <p:cMediaNode>
                                        <p:cTn display="0" masterRel="sameClick">
                                          <p:stCondLst>
                                            <p:cond evt="begin" delay="0">
                                              <p:tn val="5"/>
                                            </p:cond>
                                          </p:stCondLst>
                                          <p:endCondLst>
                                            <p:cond evt="onStopAudio" delay="0">
                                              <p:tgtEl>
                                                <p:sldTgt/>
                                              </p:tgtEl>
                                            </p:cond>
                                          </p:endCondLst>
                                        </p:cTn>
                                        <p:tgtEl>
                                          <p:sndTgt r:embed="rId3" name="201.WAV"/>
                                        </p:tgtEl>
                                      </p:cMediaNode>
                                    </p:audio>
                                  </p:subTnLst>
                                </p:cTn>
                              </p:par>
                            </p:childTnLst>
                          </p:cTn>
                        </p:par>
                        <p:par>
                          <p:cTn id="8" fill="hold" nodeType="afterGroup">
                            <p:stCondLst>
                              <p:cond delay="500"/>
                            </p:stCondLst>
                            <p:childTnLst>
                              <p:par>
                                <p:cTn id="9" presetID="1" presetClass="verb" presetSubtype="0" fill="hold" nodeType="afterEffect">
                                  <p:stCondLst>
                                    <p:cond delay="0"/>
                                  </p:stCondLst>
                                  <p:childTnLst>
                                    <p:cmd type="verb" cmd="1">
                                      <p:cBhvr>
                                        <p:cTn id="10" dur="1" fill="hold"/>
                                        <p:tgtEl>
                                          <p:spTgt spid="1126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hteck 12288">
            <a:extLst>
              <a:ext uri="{FF2B5EF4-FFF2-40B4-BE49-F238E27FC236}">
                <a16:creationId xmlns:a16="http://schemas.microsoft.com/office/drawing/2014/main" id="{B5D4744F-9428-472F-8DC2-08F0F98C80A8}"/>
              </a:ext>
            </a:extLst>
          </p:cNvPr>
          <p:cNvSpPr>
            <a:spLocks noChangeArrowheads="1"/>
          </p:cNvSpPr>
          <p:nvPr/>
        </p:nvSpPr>
        <p:spPr bwMode="auto">
          <a:xfrm>
            <a:off x="76200" y="304800"/>
            <a:ext cx="8534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In einem bestimmten Lebensraum (Wiese, Wald, Teich) ,dem Biotop , bilden Pflanzen und Tiere eine  Lebensgemeinschaft, die Biozönose. </a:t>
            </a:r>
          </a:p>
        </p:txBody>
      </p:sp>
      <p:sp>
        <p:nvSpPr>
          <p:cNvPr id="12290" name="Rechteck 12289">
            <a:extLst>
              <a:ext uri="{FF2B5EF4-FFF2-40B4-BE49-F238E27FC236}">
                <a16:creationId xmlns:a16="http://schemas.microsoft.com/office/drawing/2014/main" id="{08A68841-2538-4927-B0A4-E5E934EC2B82}"/>
              </a:ext>
            </a:extLst>
          </p:cNvPr>
          <p:cNvSpPr>
            <a:spLocks noChangeArrowheads="1"/>
          </p:cNvSpPr>
          <p:nvPr/>
        </p:nvSpPr>
        <p:spPr bwMode="auto">
          <a:xfrm>
            <a:off x="228600" y="914400"/>
            <a:ext cx="838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Der Standort ist der Lebensraum einer Pflanzenart oder Pflanzengesellschaft</a:t>
            </a:r>
          </a:p>
        </p:txBody>
      </p:sp>
      <p:sp>
        <p:nvSpPr>
          <p:cNvPr id="12291" name="Rechteck 12290">
            <a:extLst>
              <a:ext uri="{FF2B5EF4-FFF2-40B4-BE49-F238E27FC236}">
                <a16:creationId xmlns:a16="http://schemas.microsoft.com/office/drawing/2014/main" id="{3D7A7F58-F483-469A-9210-1E613314E39C}"/>
              </a:ext>
            </a:extLst>
          </p:cNvPr>
          <p:cNvSpPr>
            <a:spLocks noChangeArrowheads="1"/>
          </p:cNvSpPr>
          <p:nvPr/>
        </p:nvSpPr>
        <p:spPr bwMode="auto">
          <a:xfrm>
            <a:off x="152400" y="1524000"/>
            <a:ext cx="685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Was versteht man unter Biomasse und Produktion</a:t>
            </a:r>
          </a:p>
        </p:txBody>
      </p:sp>
      <p:sp>
        <p:nvSpPr>
          <p:cNvPr id="12292" name="Rechteck 12291">
            <a:extLst>
              <a:ext uri="{FF2B5EF4-FFF2-40B4-BE49-F238E27FC236}">
                <a16:creationId xmlns:a16="http://schemas.microsoft.com/office/drawing/2014/main" id="{F3194938-7FF9-430A-88C7-B6A93F424167}"/>
              </a:ext>
            </a:extLst>
          </p:cNvPr>
          <p:cNvSpPr>
            <a:spLocks noChangeArrowheads="1"/>
          </p:cNvSpPr>
          <p:nvPr/>
        </p:nvSpPr>
        <p:spPr bwMode="auto">
          <a:xfrm>
            <a:off x="152400" y="2057400"/>
            <a:ext cx="8990013"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t>Biomasse :</a:t>
            </a:r>
          </a:p>
          <a:p>
            <a:pPr>
              <a:spcBef>
                <a:spcPct val="50000"/>
              </a:spcBef>
            </a:pPr>
            <a:r>
              <a:rPr lang="de-DE" altLang="de-DE"/>
              <a:t>Unter Biomasse versteht man die quantität der Organismen, die zu einer bestimmten Zeit pro Fläche und Volumeneinheit im Ökosystem vorkommt bzw. ermittelt wurde. die Biomasse wird angegeben in Individuenzahl (Masse), Frischgewicht, Teockengewicht oder Energiegehalt..</a:t>
            </a:r>
          </a:p>
          <a:p>
            <a:pPr>
              <a:spcBef>
                <a:spcPct val="50000"/>
              </a:spcBef>
            </a:pPr>
            <a:r>
              <a:rPr lang="de-DE" altLang="de-DE"/>
              <a:t>Phytomasse:</a:t>
            </a:r>
          </a:p>
          <a:p>
            <a:pPr>
              <a:spcBef>
                <a:spcPct val="50000"/>
              </a:spcBef>
            </a:pPr>
            <a:r>
              <a:rPr lang="de-DE" altLang="de-DE"/>
              <a:t>Die Phytomasse wird gelegentlich auch in Kohlenstoffgewichtseinheiten angegeben, was 44  - 50 % des pflanzlichen trockengewichtes ausmacht.1837 *10 ^9 t = 835 *10^9 t Kohlenstoff</a:t>
            </a:r>
          </a:p>
          <a:p>
            <a:pPr>
              <a:spcBef>
                <a:spcPct val="50000"/>
              </a:spcBef>
            </a:pPr>
            <a:r>
              <a:rPr lang="de-DE" altLang="de-DE"/>
              <a:t>Produktion:</a:t>
            </a:r>
          </a:p>
          <a:p>
            <a:pPr>
              <a:spcBef>
                <a:spcPct val="50000"/>
              </a:spcBef>
            </a:pPr>
            <a:r>
              <a:rPr lang="de-DE" altLang="de-DE"/>
              <a:t>Unter Produktion versteht man die von einem  Ökosystem  während einer bestimmten Zeitspanne erzeugte neue Biomasse, Produktion pro Zeit und Flächeneinheit bezeichnet man als Produktionsrate oder Produktivität. Die Bruttoproduktion ist die gesammelte durch Photosynthese oder assimilation z.b. Tiere neugebildete organische Substanz. Davon wird  aber ein Teil wieder veratmet  (Respiration)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 calcmode="lin" valueType="num">
                                      <p:cBhvr additive="base">
                                        <p:cTn id="7" dur="500" fill="hold"/>
                                        <p:tgtEl>
                                          <p:spTgt spid="122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yestorm.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0">
                                            <p:txEl>
                                              <p:pRg st="0" end="0"/>
                                            </p:txEl>
                                          </p:spTgt>
                                        </p:tgtEl>
                                        <p:attrNameLst>
                                          <p:attrName>style.visibility</p:attrName>
                                        </p:attrNameLst>
                                      </p:cBhvr>
                                      <p:to>
                                        <p:strVal val="visible"/>
                                      </p:to>
                                    </p:set>
                                    <p:anim calcmode="lin" valueType="num">
                                      <p:cBhvr additive="base">
                                        <p:cTn id="13" dur="5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VOEGEL1.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291"/>
                                        </p:tgtEl>
                                        <p:attrNameLst>
                                          <p:attrName>style.visibility</p:attrName>
                                        </p:attrNameLst>
                                      </p:cBhvr>
                                      <p:to>
                                        <p:strVal val="visible"/>
                                      </p:to>
                                    </p:set>
                                    <p:anim calcmode="lin" valueType="num">
                                      <p:cBhvr additive="base">
                                        <p:cTn id="19" dur="500" fill="hold"/>
                                        <p:tgtEl>
                                          <p:spTgt spid="12291"/>
                                        </p:tgtEl>
                                        <p:attrNameLst>
                                          <p:attrName>ppt_x</p:attrName>
                                        </p:attrNameLst>
                                      </p:cBhvr>
                                      <p:tavLst>
                                        <p:tav tm="0">
                                          <p:val>
                                            <p:strVal val="1+#ppt_w/2"/>
                                          </p:val>
                                        </p:tav>
                                        <p:tav tm="100000">
                                          <p:val>
                                            <p:strVal val="#ppt_x"/>
                                          </p:val>
                                        </p:tav>
                                      </p:tavLst>
                                    </p:anim>
                                    <p:anim calcmode="lin" valueType="num">
                                      <p:cBhvr additive="base">
                                        <p:cTn id="20" dur="500" fill="hold"/>
                                        <p:tgtEl>
                                          <p:spTgt spid="1229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291"/>
                                        </p:tgtEl>
                                        <p:attrNameLst>
                                          <p:attrName>ppt_c</p:attrName>
                                        </p:attrNameLst>
                                      </p:cBhvr>
                                      <p:to>
                                        <a:schemeClr val="tx2"/>
                                      </p:to>
                                    </p:animClr>
                                    <p:audio>
                                      <p:cMediaNode>
                                        <p:cTn display="0" masterRel="sameClick">
                                          <p:stCondLst>
                                            <p:cond evt="begin" delay="0">
                                              <p:tn val="17"/>
                                            </p:cond>
                                          </p:stCondLst>
                                          <p:endCondLst>
                                            <p:cond evt="onStopAudio" delay="0">
                                              <p:tgtEl>
                                                <p:sldTgt/>
                                              </p:tgtEl>
                                            </p:cond>
                                          </p:endCondLst>
                                        </p:cTn>
                                        <p:tgtEl>
                                          <p:sndTgt r:embed="rId4" name="ticke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292"/>
                                        </p:tgtEl>
                                        <p:attrNameLst>
                                          <p:attrName>style.visibility</p:attrName>
                                        </p:attrNameLst>
                                      </p:cBhvr>
                                      <p:to>
                                        <p:strVal val="visible"/>
                                      </p:to>
                                    </p:set>
                                    <p:animEffect transition="in" filter="blinds(horizontal)">
                                      <p:cBhvr>
                                        <p:cTn id="25" dur="500"/>
                                        <p:tgtEl>
                                          <p:spTgt spid="12292"/>
                                        </p:tgtEl>
                                      </p:cBhvr>
                                    </p:animEffect>
                                  </p:childTnLst>
                                  <p:subTnLst>
                                    <p:audio>
                                      <p:cMediaNode>
                                        <p:cTn display="0" masterRel="sameClick">
                                          <p:stCondLst>
                                            <p:cond evt="begin" delay="0">
                                              <p:tn val="23"/>
                                            </p:cond>
                                          </p:stCondLst>
                                          <p:endCondLst>
                                            <p:cond evt="onStopAudio" delay="0">
                                              <p:tgtEl>
                                                <p:sldTgt/>
                                              </p:tgtEl>
                                            </p:cond>
                                          </p:endCondLst>
                                        </p:cTn>
                                        <p:tgtEl>
                                          <p:sndTgt r:embed="rId5" name="J_SWIM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build="p" autoUpdateAnimBg="0"/>
      <p:bldP spid="12290" grpId="0" build="p" autoUpdateAnimBg="0"/>
      <p:bldP spid="12291" grpId="0" autoUpdateAnimBg="0"/>
      <p:bldP spid="12292" grpId="0" autoUpdateAnimBg="0"/>
    </p:bldLst>
  </p:timing>
</p:sld>
</file>

<file path=ppt/theme/theme1.xml><?xml version="1.0" encoding="utf-8"?>
<a:theme xmlns:a="http://schemas.openxmlformats.org/drawingml/2006/main" name="Tropenmotiv">
  <a:themeElements>
    <a:clrScheme name="Tropenmotiv 1">
      <a:dk1>
        <a:srgbClr val="330099"/>
      </a:dk1>
      <a:lt1>
        <a:srgbClr val="FFFFFF"/>
      </a:lt1>
      <a:dk2>
        <a:srgbClr val="66CCFF"/>
      </a:dk2>
      <a:lt2>
        <a:srgbClr val="FFFF00"/>
      </a:lt2>
      <a:accent1>
        <a:srgbClr val="00FFFF"/>
      </a:accent1>
      <a:accent2>
        <a:srgbClr val="FF3399"/>
      </a:accent2>
      <a:accent3>
        <a:srgbClr val="B8E2FF"/>
      </a:accent3>
      <a:accent4>
        <a:srgbClr val="DADADA"/>
      </a:accent4>
      <a:accent5>
        <a:srgbClr val="AAFFFF"/>
      </a:accent5>
      <a:accent6>
        <a:srgbClr val="E72D8A"/>
      </a:accent6>
      <a:hlink>
        <a:srgbClr val="FF9933"/>
      </a:hlink>
      <a:folHlink>
        <a:srgbClr val="CC00CC"/>
      </a:folHlink>
    </a:clrScheme>
    <a:fontScheme name="Tropenmotiv">
      <a:majorFont>
        <a:latin typeface="+mj-lt"/>
        <a:ea typeface="+mj-ea"/>
        <a:cs typeface="+mj-cs"/>
      </a:majorFont>
      <a:minorFont>
        <a:latin typeface="+mn-lt"/>
        <a:ea typeface="+mn-ea"/>
        <a:cs typeface="+mn-c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1400" b="0" i="0" u="none" strike="noStrike" baseline="0">
            <a:solidFill>
              <a:schemeClr val="tx1">
                <a:alpha val="100000"/>
              </a:schemeClr>
            </a:solidFill>
            <a:effectLst/>
            <a:latin typeface="Arial"/>
            <a:cs typeface="Arial"/>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1400" b="0" i="0" u="none" strike="noStrike" baseline="0">
            <a:solidFill>
              <a:schemeClr val="tx1">
                <a:alpha val="100000"/>
              </a:schemeClr>
            </a:solidFill>
            <a:effectLst/>
            <a:latin typeface="Arial"/>
            <a:cs typeface="Arial"/>
          </a:defRPr>
        </a:defPPr>
      </a:lstStyle>
    </a:lnDef>
  </a:objectDefaults>
  <a:extraClrSchemeLst>
    <a:extraClrScheme>
      <a:clrScheme name="Tropenmotiv 1">
        <a:dk1>
          <a:srgbClr val="330099"/>
        </a:dk1>
        <a:lt1>
          <a:srgbClr val="FFFFFF"/>
        </a:lt1>
        <a:dk2>
          <a:srgbClr val="66CCFF"/>
        </a:dk2>
        <a:lt2>
          <a:srgbClr val="FFFF00"/>
        </a:lt2>
        <a:accent1>
          <a:srgbClr val="00FFFF"/>
        </a:accent1>
        <a:accent2>
          <a:srgbClr val="FF3399"/>
        </a:accent2>
        <a:accent3>
          <a:srgbClr val="B8E2FF"/>
        </a:accent3>
        <a:accent4>
          <a:srgbClr val="DADADA"/>
        </a:accent4>
        <a:accent5>
          <a:srgbClr val="AAFFFF"/>
        </a:accent5>
        <a:accent6>
          <a:srgbClr val="E72D8A"/>
        </a:accent6>
        <a:hlink>
          <a:srgbClr val="FF9933"/>
        </a:hlink>
        <a:folHlink>
          <a:srgbClr val="CC00CC"/>
        </a:folHlink>
      </a:clrScheme>
      <a:clrMap bg1="dk2" tx1="lt1" bg2="dk1" tx2="lt2" accent1="accent1" accent2="accent2" accent3="accent3" accent4="accent4" accent5="accent5" accent6="accent6" hlink="hlink" folHlink="folHlink"/>
    </a:extraClrScheme>
    <a:extraClrScheme>
      <a:clrScheme name="Tropenmotiv 2">
        <a:dk1>
          <a:srgbClr val="006666"/>
        </a:dk1>
        <a:lt1>
          <a:srgbClr val="99CCFF"/>
        </a:lt1>
        <a:dk2>
          <a:srgbClr val="003399"/>
        </a:dk2>
        <a:lt2>
          <a:srgbClr val="99FFFF"/>
        </a:lt2>
        <a:accent1>
          <a:srgbClr val="99FFFF"/>
        </a:accent1>
        <a:accent2>
          <a:srgbClr val="FF99CC"/>
        </a:accent2>
        <a:accent3>
          <a:srgbClr val="CAE2FF"/>
        </a:accent3>
        <a:accent4>
          <a:srgbClr val="005656"/>
        </a:accent4>
        <a:accent5>
          <a:srgbClr val="CAFFFF"/>
        </a:accent5>
        <a:accent6>
          <a:srgbClr val="E78AB9"/>
        </a:accent6>
        <a:hlink>
          <a:srgbClr val="FFFF99"/>
        </a:hlink>
        <a:folHlink>
          <a:srgbClr val="00CCCC"/>
        </a:folHlink>
      </a:clrScheme>
      <a:clrMap bg1="lt1" tx1="dk1" bg2="lt2" tx2="dk2" accent1="accent1" accent2="accent2" accent3="accent3" accent4="accent4" accent5="accent5" accent6="accent6" hlink="hlink" folHlink="folHlink"/>
    </a:extraClrScheme>
    <a:extraClrScheme>
      <a:clrScheme name="Tropenmotiv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Tropenmotiv 4">
        <a:dk1>
          <a:srgbClr val="000000"/>
        </a:dk1>
        <a:lt1>
          <a:srgbClr val="EAEAEA"/>
        </a:lt1>
        <a:dk2>
          <a:srgbClr val="0066FF"/>
        </a:dk2>
        <a:lt2>
          <a:srgbClr val="FFFF99"/>
        </a:lt2>
        <a:accent1>
          <a:srgbClr val="00CCFF"/>
        </a:accent1>
        <a:accent2>
          <a:srgbClr val="CC66FF"/>
        </a:accent2>
        <a:accent3>
          <a:srgbClr val="AAB8FF"/>
        </a:accent3>
        <a:accent4>
          <a:srgbClr val="C8C8C8"/>
        </a:accent4>
        <a:accent5>
          <a:srgbClr val="AAE2FF"/>
        </a:accent5>
        <a:accent6>
          <a:srgbClr val="B95CE7"/>
        </a:accent6>
        <a:hlink>
          <a:srgbClr val="CC9900"/>
        </a:hlink>
        <a:folHlink>
          <a:srgbClr val="009999"/>
        </a:folHlink>
      </a:clrScheme>
      <a:clrMap bg1="dk2" tx1="lt1" bg2="dk1" tx2="lt2" accent1="accent1" accent2="accent2" accent3="accent3" accent4="accent4" accent5="accent5" accent6="accent6" hlink="hlink" folHlink="folHlink"/>
    </a:extraClrScheme>
    <a:extraClrScheme>
      <a:clrScheme name="Tropenmotiv 5">
        <a:dk1>
          <a:srgbClr val="660033"/>
        </a:dk1>
        <a:lt1>
          <a:srgbClr val="EAEAEA"/>
        </a:lt1>
        <a:dk2>
          <a:srgbClr val="CC99FF"/>
        </a:dk2>
        <a:lt2>
          <a:srgbClr val="FFFFCC"/>
        </a:lt2>
        <a:accent1>
          <a:srgbClr val="0099FF"/>
        </a:accent1>
        <a:accent2>
          <a:srgbClr val="FF33FF"/>
        </a:accent2>
        <a:accent3>
          <a:srgbClr val="E2CAFF"/>
        </a:accent3>
        <a:accent4>
          <a:srgbClr val="C8C8C8"/>
        </a:accent4>
        <a:accent5>
          <a:srgbClr val="AACAFF"/>
        </a:accent5>
        <a:accent6>
          <a:srgbClr val="E72DE7"/>
        </a:accent6>
        <a:hlink>
          <a:srgbClr val="FFCC66"/>
        </a:hlink>
        <a:folHlink>
          <a:srgbClr val="99CCFF"/>
        </a:folHlink>
      </a:clrScheme>
      <a:clrMap bg1="dk2" tx1="lt1" bg2="dk1" tx2="lt2" accent1="accent1" accent2="accent2" accent3="accent3" accent4="accent4" accent5="accent5" accent6="accent6" hlink="hlink" folHlink="folHlink"/>
    </a:extraClrScheme>
    <a:extraClrScheme>
      <a:clrScheme name="Tropenmotiv 6">
        <a:dk1>
          <a:srgbClr val="660066"/>
        </a:dk1>
        <a:lt1>
          <a:srgbClr val="EAEAEA"/>
        </a:lt1>
        <a:dk2>
          <a:srgbClr val="9999FF"/>
        </a:dk2>
        <a:lt2>
          <a:srgbClr val="FFCC99"/>
        </a:lt2>
        <a:accent1>
          <a:srgbClr val="0099CC"/>
        </a:accent1>
        <a:accent2>
          <a:srgbClr val="FF33CC"/>
        </a:accent2>
        <a:accent3>
          <a:srgbClr val="CACAFF"/>
        </a:accent3>
        <a:accent4>
          <a:srgbClr val="C8C8C8"/>
        </a:accent4>
        <a:accent5>
          <a:srgbClr val="AACAE2"/>
        </a:accent5>
        <a:accent6>
          <a:srgbClr val="E72DB9"/>
        </a:accent6>
        <a:hlink>
          <a:srgbClr val="CC9900"/>
        </a:hlink>
        <a:folHlink>
          <a:srgbClr val="00CC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C:\MSOFFICE\VORLAGEN\Präsentationslayouts\Tropenmotiv.pot</Template>
  <TotalTime>0</TotalTime>
  <Words>2624</Words>
  <Application>Microsoft Office PowerPoint</Application>
  <PresentationFormat>Bildschirmpräsentation (4:3)</PresentationFormat>
  <Paragraphs>140</Paragraphs>
  <Slides>15</Slides>
  <Notes>0</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15</vt:i4>
      </vt:variant>
    </vt:vector>
  </HeadingPairs>
  <TitlesOfParts>
    <vt:vector size="27" baseType="lpstr">
      <vt:lpstr>Arial</vt:lpstr>
      <vt:lpstr>+mj-lt</vt:lpstr>
      <vt:lpstr>+mj-ea</vt:lpstr>
      <vt:lpstr>+mj-cs</vt:lpstr>
      <vt:lpstr>+mn-lt</vt:lpstr>
      <vt:lpstr>+mn-ea</vt:lpstr>
      <vt:lpstr>+mn-cs</vt:lpstr>
      <vt:lpstr>Monotype Sorts</vt:lpstr>
      <vt:lpstr>Times New Roman</vt:lpstr>
      <vt:lpstr>Arial Narrow</vt:lpstr>
      <vt:lpstr>Tropenmotiv</vt:lpstr>
      <vt:lpstr>Dokument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Das biozönotische Ordnungsprinzip</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Alexander Voigts</dc:creator>
  <cp:lastModifiedBy>Alexander Voigts</cp:lastModifiedBy>
  <cp:revision>12</cp:revision>
  <cp:lastPrinted>1998-01-20T20:43:58Z</cp:lastPrinted>
  <dcterms:created xsi:type="dcterms:W3CDTF">1995-06-17T23:31:02Z</dcterms:created>
  <dcterms:modified xsi:type="dcterms:W3CDTF">2017-10-11T19:34:41Z</dcterms:modified>
</cp:coreProperties>
</file>