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67" r:id="rId3"/>
    <p:sldId id="268" r:id="rId4"/>
    <p:sldId id="269" r:id="rId5"/>
    <p:sldId id="270" r:id="rId6"/>
    <p:sldId id="271" r:id="rId7"/>
    <p:sldId id="276" r:id="rId8"/>
    <p:sldId id="278" r:id="rId9"/>
    <p:sldId id="280" r:id="rId10"/>
    <p:sldId id="282" r:id="rId11"/>
    <p:sldId id="283" r:id="rId12"/>
    <p:sldId id="284" r:id="rId13"/>
    <p:sldId id="285" r:id="rId14"/>
    <p:sldId id="257" r:id="rId15"/>
    <p:sldId id="258" r:id="rId16"/>
    <p:sldId id="259" r:id="rId17"/>
    <p:sldId id="260" r:id="rId18"/>
    <p:sldId id="261" r:id="rId19"/>
    <p:sldId id="263" r:id="rId20"/>
    <p:sldId id="262" r:id="rId21"/>
    <p:sldId id="264" r:id="rId22"/>
    <p:sldId id="265" r:id="rId23"/>
    <p:sldId id="286" r:id="rId24"/>
    <p:sldId id="291" r:id="rId25"/>
    <p:sldId id="293" r:id="rId26"/>
    <p:sldId id="292" r:id="rId27"/>
    <p:sldId id="294" r:id="rId28"/>
    <p:sldId id="295" r:id="rId29"/>
    <p:sldId id="297" r:id="rId30"/>
    <p:sldId id="306" r:id="rId31"/>
    <p:sldId id="298" r:id="rId32"/>
    <p:sldId id="299" r:id="rId33"/>
    <p:sldId id="300" r:id="rId34"/>
    <p:sldId id="301" r:id="rId35"/>
    <p:sldId id="302" r:id="rId36"/>
    <p:sldId id="310" r:id="rId37"/>
    <p:sldId id="303" r:id="rId38"/>
    <p:sldId id="304" r:id="rId39"/>
    <p:sldId id="308" r:id="rId40"/>
    <p:sldId id="305" r:id="rId41"/>
    <p:sldId id="311" r:id="rId42"/>
    <p:sldId id="312" r:id="rId43"/>
    <p:sldId id="313" r:id="rId44"/>
  </p:sldIdLst>
  <p:sldSz cx="9144000" cy="6858000" type="screen4x3"/>
  <p:notesSz cx="6858000" cy="9144000"/>
  <p:defaultTextStyle>
    <a:defPPr>
      <a:defRPr lang="de-DE"/>
    </a:defPPr>
    <a:lvl1pPr algn="l" rtl="0" eaLnBrk="0" fontAlgn="base" hangingPunct="0">
      <a:spcBef>
        <a:spcPct val="0"/>
      </a:spcBef>
      <a:spcAft>
        <a:spcPct val="0"/>
      </a:spcAft>
      <a:defRPr sz="1600" kern="1200">
        <a:solidFill>
          <a:schemeClr val="tx1"/>
        </a:solidFill>
        <a:latin typeface="Simpson"/>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Simpson"/>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Simpson"/>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Simpson"/>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Simpson"/>
        <a:ea typeface="+mn-ea"/>
        <a:cs typeface="Arial" panose="020B0604020202020204" pitchFamily="34" charset="0"/>
      </a:defRPr>
    </a:lvl5pPr>
    <a:lvl6pPr marL="2286000" algn="l" defTabSz="914400" rtl="0" eaLnBrk="1" latinLnBrk="0" hangingPunct="1">
      <a:defRPr sz="1600" kern="1200">
        <a:solidFill>
          <a:schemeClr val="tx1"/>
        </a:solidFill>
        <a:latin typeface="Simpson"/>
        <a:ea typeface="+mn-ea"/>
        <a:cs typeface="Arial" panose="020B0604020202020204" pitchFamily="34" charset="0"/>
      </a:defRPr>
    </a:lvl6pPr>
    <a:lvl7pPr marL="2743200" algn="l" defTabSz="914400" rtl="0" eaLnBrk="1" latinLnBrk="0" hangingPunct="1">
      <a:defRPr sz="1600" kern="1200">
        <a:solidFill>
          <a:schemeClr val="tx1"/>
        </a:solidFill>
        <a:latin typeface="Simpson"/>
        <a:ea typeface="+mn-ea"/>
        <a:cs typeface="Arial" panose="020B0604020202020204" pitchFamily="34" charset="0"/>
      </a:defRPr>
    </a:lvl7pPr>
    <a:lvl8pPr marL="3200400" algn="l" defTabSz="914400" rtl="0" eaLnBrk="1" latinLnBrk="0" hangingPunct="1">
      <a:defRPr sz="1600" kern="1200">
        <a:solidFill>
          <a:schemeClr val="tx1"/>
        </a:solidFill>
        <a:latin typeface="Simpson"/>
        <a:ea typeface="+mn-ea"/>
        <a:cs typeface="Arial" panose="020B0604020202020204" pitchFamily="34" charset="0"/>
      </a:defRPr>
    </a:lvl8pPr>
    <a:lvl9pPr marL="3657600" algn="l" defTabSz="914400" rtl="0" eaLnBrk="1" latinLnBrk="0" hangingPunct="1">
      <a:defRPr sz="1600" kern="1200">
        <a:solidFill>
          <a:schemeClr val="tx1"/>
        </a:solidFill>
        <a:latin typeface="Simpson"/>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FFFF"/>
    <a:srgbClr val="CC9900"/>
    <a:srgbClr val="CC99FF"/>
    <a:srgbClr val="FF3300"/>
    <a:srgbClr val="FF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9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hteck 3073">
            <a:extLst>
              <a:ext uri="{FF2B5EF4-FFF2-40B4-BE49-F238E27FC236}">
                <a16:creationId xmlns:a16="http://schemas.microsoft.com/office/drawing/2014/main" id="{FC0F62A2-6BCC-40C5-B5B9-9D47D3714003}"/>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defRPr sz="1000" i="1">
                <a:latin typeface="Times New Roman" panose="02020603050405020304" pitchFamily="18" charset="0"/>
              </a:defRPr>
            </a:lvl1pPr>
          </a:lstStyle>
          <a:p>
            <a:endParaRPr lang="de-DE" altLang="de-DE"/>
          </a:p>
        </p:txBody>
      </p:sp>
      <p:sp>
        <p:nvSpPr>
          <p:cNvPr id="47107" name="Rechteck 3074">
            <a:extLst>
              <a:ext uri="{FF2B5EF4-FFF2-40B4-BE49-F238E27FC236}">
                <a16:creationId xmlns:a16="http://schemas.microsoft.com/office/drawing/2014/main" id="{512C3011-002D-4771-8952-42064A29FC88}"/>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lgn="r">
              <a:defRPr sz="1000" i="1">
                <a:latin typeface="Times New Roman" panose="02020603050405020304" pitchFamily="18" charset="0"/>
              </a:defRPr>
            </a:lvl1pPr>
          </a:lstStyle>
          <a:p>
            <a:endParaRPr lang="de-DE" altLang="de-DE"/>
          </a:p>
        </p:txBody>
      </p:sp>
      <p:sp>
        <p:nvSpPr>
          <p:cNvPr id="47108" name="Rechteck 3075">
            <a:extLst>
              <a:ext uri="{FF2B5EF4-FFF2-40B4-BE49-F238E27FC236}">
                <a16:creationId xmlns:a16="http://schemas.microsoft.com/office/drawing/2014/main" id="{87A3255F-1E35-4BD7-931C-46EDEFC0A736}"/>
              </a:ext>
            </a:extLst>
          </p:cNvPr>
          <p:cNvSpPr>
            <a:spLocks noRot="1" noChangeArrowheads="1" noTextEdit="1"/>
          </p:cNvSpPr>
          <p:nvPr>
            <p:ph type="sldImg" idx="2"/>
          </p:nvPr>
        </p:nvSpPr>
        <p:spPr bwMode="auto">
          <a:xfrm>
            <a:off x="1149350" y="692150"/>
            <a:ext cx="4559300" cy="34163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077" name="Rechteck 3076">
            <a:extLst>
              <a:ext uri="{FF2B5EF4-FFF2-40B4-BE49-F238E27FC236}">
                <a16:creationId xmlns:a16="http://schemas.microsoft.com/office/drawing/2014/main" id="{0135FBAF-E184-4B50-8429-65F5A1E97E8F}"/>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7110" name="Rechteck 3077">
            <a:extLst>
              <a:ext uri="{FF2B5EF4-FFF2-40B4-BE49-F238E27FC236}">
                <a16:creationId xmlns:a16="http://schemas.microsoft.com/office/drawing/2014/main" id="{25011BC7-4F42-457A-AC8E-505778E48E14}"/>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defRPr sz="1000" i="1">
                <a:latin typeface="Times New Roman" panose="02020603050405020304" pitchFamily="18" charset="0"/>
              </a:defRPr>
            </a:lvl1pPr>
          </a:lstStyle>
          <a:p>
            <a:endParaRPr lang="de-DE" altLang="de-DE"/>
          </a:p>
        </p:txBody>
      </p:sp>
      <p:sp>
        <p:nvSpPr>
          <p:cNvPr id="3079" name="Rechteck 3078">
            <a:extLst>
              <a:ext uri="{FF2B5EF4-FFF2-40B4-BE49-F238E27FC236}">
                <a16:creationId xmlns:a16="http://schemas.microsoft.com/office/drawing/2014/main" id="{E60C7885-0CBB-4C62-AE4B-E48FC9BC5693}"/>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lgn="r">
              <a:defRPr sz="1000" i="1">
                <a:latin typeface="Times New Roman" panose="02020603050405020304" pitchFamily="18" charset="0"/>
              </a:defRPr>
            </a:lvl1pPr>
          </a:lstStyle>
          <a:p>
            <a:fld id="{625A4F49-0F7D-4C8F-8E51-30BC07B01051}"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6" name="Gruppieren 16">
            <a:extLst>
              <a:ext uri="{FF2B5EF4-FFF2-40B4-BE49-F238E27FC236}">
                <a16:creationId xmlns:a16="http://schemas.microsoft.com/office/drawing/2014/main" id="{B7CEC090-3E66-4DDE-9C94-3CBC899DFC3F}"/>
              </a:ext>
            </a:extLst>
          </p:cNvPr>
          <p:cNvGrpSpPr>
            <a:grpSpLocks/>
          </p:cNvGrpSpPr>
          <p:nvPr userDrawn="1"/>
        </p:nvGrpSpPr>
        <p:grpSpPr bwMode="auto">
          <a:xfrm>
            <a:off x="0" y="0"/>
            <a:ext cx="3055938" cy="6862763"/>
            <a:chOff x="0" y="0"/>
            <a:chExt cx="1925" cy="4323"/>
          </a:xfrm>
        </p:grpSpPr>
        <p:sp>
          <p:nvSpPr>
            <p:cNvPr id="7" name="Form 17">
              <a:extLst>
                <a:ext uri="{FF2B5EF4-FFF2-40B4-BE49-F238E27FC236}">
                  <a16:creationId xmlns:a16="http://schemas.microsoft.com/office/drawing/2014/main" id="{74212DC1-7CCA-44D9-B580-227A9A643FE4}"/>
                </a:ext>
              </a:extLst>
            </p:cNvPr>
            <p:cNvSpPr>
              <a:spLocks/>
            </p:cNvSpPr>
            <p:nvPr/>
          </p:nvSpPr>
          <p:spPr bwMode="hidden">
            <a:xfrm>
              <a:off x="894" y="139"/>
              <a:ext cx="1031" cy="4184"/>
            </a:xfrm>
            <a:custGeom>
              <a:avLst/>
              <a:gdLst>
                <a:gd name="T0" fmla="*/ 728 w 1031"/>
                <a:gd name="T1" fmla="*/ 0 h 4184"/>
                <a:gd name="T2" fmla="*/ 790 w 1031"/>
                <a:gd name="T3" fmla="*/ 23 h 4184"/>
                <a:gd name="T4" fmla="*/ 830 w 1031"/>
                <a:gd name="T5" fmla="*/ 65 h 4184"/>
                <a:gd name="T6" fmla="*/ 856 w 1031"/>
                <a:gd name="T7" fmla="*/ 170 h 4184"/>
                <a:gd name="T8" fmla="*/ 890 w 1031"/>
                <a:gd name="T9" fmla="*/ 339 h 4184"/>
                <a:gd name="T10" fmla="*/ 962 w 1031"/>
                <a:gd name="T11" fmla="*/ 465 h 4184"/>
                <a:gd name="T12" fmla="*/ 1030 w 1031"/>
                <a:gd name="T13" fmla="*/ 518 h 4184"/>
                <a:gd name="T14" fmla="*/ 1030 w 1031"/>
                <a:gd name="T15" fmla="*/ 644 h 4184"/>
                <a:gd name="T16" fmla="*/ 1030 w 1031"/>
                <a:gd name="T17" fmla="*/ 749 h 4184"/>
                <a:gd name="T18" fmla="*/ 1016 w 1031"/>
                <a:gd name="T19" fmla="*/ 897 h 4184"/>
                <a:gd name="T20" fmla="*/ 1003 w 1031"/>
                <a:gd name="T21" fmla="*/ 1012 h 4184"/>
                <a:gd name="T22" fmla="*/ 976 w 1031"/>
                <a:gd name="T23" fmla="*/ 1055 h 4184"/>
                <a:gd name="T24" fmla="*/ 923 w 1031"/>
                <a:gd name="T25" fmla="*/ 1107 h 4184"/>
                <a:gd name="T26" fmla="*/ 890 w 1031"/>
                <a:gd name="T27" fmla="*/ 1160 h 4184"/>
                <a:gd name="T28" fmla="*/ 809 w 1031"/>
                <a:gd name="T29" fmla="*/ 1191 h 4184"/>
                <a:gd name="T30" fmla="*/ 796 w 1031"/>
                <a:gd name="T31" fmla="*/ 1339 h 4184"/>
                <a:gd name="T32" fmla="*/ 796 w 1031"/>
                <a:gd name="T33" fmla="*/ 1413 h 4184"/>
                <a:gd name="T34" fmla="*/ 796 w 1031"/>
                <a:gd name="T35" fmla="*/ 1549 h 4184"/>
                <a:gd name="T36" fmla="*/ 796 w 1031"/>
                <a:gd name="T37" fmla="*/ 1655 h 4184"/>
                <a:gd name="T38" fmla="*/ 850 w 1031"/>
                <a:gd name="T39" fmla="*/ 1844 h 4184"/>
                <a:gd name="T40" fmla="*/ 863 w 1031"/>
                <a:gd name="T41" fmla="*/ 1939 h 4184"/>
                <a:gd name="T42" fmla="*/ 843 w 1031"/>
                <a:gd name="T43" fmla="*/ 2023 h 4184"/>
                <a:gd name="T44" fmla="*/ 816 w 1031"/>
                <a:gd name="T45" fmla="*/ 2119 h 4184"/>
                <a:gd name="T46" fmla="*/ 796 w 1031"/>
                <a:gd name="T47" fmla="*/ 2245 h 4184"/>
                <a:gd name="T48" fmla="*/ 776 w 1031"/>
                <a:gd name="T49" fmla="*/ 2372 h 4184"/>
                <a:gd name="T50" fmla="*/ 763 w 1031"/>
                <a:gd name="T51" fmla="*/ 2466 h 4184"/>
                <a:gd name="T52" fmla="*/ 663 w 1031"/>
                <a:gd name="T53" fmla="*/ 2519 h 4184"/>
                <a:gd name="T54" fmla="*/ 570 w 1031"/>
                <a:gd name="T55" fmla="*/ 2635 h 4184"/>
                <a:gd name="T56" fmla="*/ 510 w 1031"/>
                <a:gd name="T57" fmla="*/ 2730 h 4184"/>
                <a:gd name="T58" fmla="*/ 497 w 1031"/>
                <a:gd name="T59" fmla="*/ 2835 h 4184"/>
                <a:gd name="T60" fmla="*/ 497 w 1031"/>
                <a:gd name="T61" fmla="*/ 2982 h 4184"/>
                <a:gd name="T62" fmla="*/ 497 w 1031"/>
                <a:gd name="T63" fmla="*/ 3130 h 4184"/>
                <a:gd name="T64" fmla="*/ 516 w 1031"/>
                <a:gd name="T65" fmla="*/ 3193 h 4184"/>
                <a:gd name="T66" fmla="*/ 610 w 1031"/>
                <a:gd name="T67" fmla="*/ 3235 h 4184"/>
                <a:gd name="T68" fmla="*/ 637 w 1031"/>
                <a:gd name="T69" fmla="*/ 3298 h 4184"/>
                <a:gd name="T70" fmla="*/ 637 w 1031"/>
                <a:gd name="T71" fmla="*/ 3424 h 4184"/>
                <a:gd name="T72" fmla="*/ 663 w 1031"/>
                <a:gd name="T73" fmla="*/ 3561 h 4184"/>
                <a:gd name="T74" fmla="*/ 743 w 1031"/>
                <a:gd name="T75" fmla="*/ 3645 h 4184"/>
                <a:gd name="T76" fmla="*/ 750 w 1031"/>
                <a:gd name="T77" fmla="*/ 3719 h 4184"/>
                <a:gd name="T78" fmla="*/ 750 w 1031"/>
                <a:gd name="T79" fmla="*/ 3793 h 4184"/>
                <a:gd name="T80" fmla="*/ 750 w 1031"/>
                <a:gd name="T81" fmla="*/ 3993 h 4184"/>
                <a:gd name="T82" fmla="*/ 750 w 1031"/>
                <a:gd name="T83" fmla="*/ 4056 h 4184"/>
                <a:gd name="T84" fmla="*/ 756 w 1031"/>
                <a:gd name="T85" fmla="*/ 4119 h 4184"/>
                <a:gd name="T86" fmla="*/ 13 w 1031"/>
                <a:gd name="T87" fmla="*/ 4183 h 41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1"/>
                <a:gd name="T133" fmla="*/ 0 h 4184"/>
                <a:gd name="T134" fmla="*/ 0 w 1031"/>
                <a:gd name="T135" fmla="*/ 0 h 41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1" h="4184">
                  <a:moveTo>
                    <a:pt x="0" y="0"/>
                  </a:moveTo>
                  <a:lnTo>
                    <a:pt x="728" y="0"/>
                  </a:lnTo>
                  <a:lnTo>
                    <a:pt x="743" y="0"/>
                  </a:lnTo>
                  <a:lnTo>
                    <a:pt x="790" y="23"/>
                  </a:lnTo>
                  <a:lnTo>
                    <a:pt x="809" y="54"/>
                  </a:lnTo>
                  <a:lnTo>
                    <a:pt x="830" y="65"/>
                  </a:lnTo>
                  <a:lnTo>
                    <a:pt x="843" y="128"/>
                  </a:lnTo>
                  <a:lnTo>
                    <a:pt x="856" y="170"/>
                  </a:lnTo>
                  <a:lnTo>
                    <a:pt x="876" y="254"/>
                  </a:lnTo>
                  <a:lnTo>
                    <a:pt x="890" y="339"/>
                  </a:lnTo>
                  <a:lnTo>
                    <a:pt x="909" y="423"/>
                  </a:lnTo>
                  <a:lnTo>
                    <a:pt x="962" y="465"/>
                  </a:lnTo>
                  <a:lnTo>
                    <a:pt x="1016" y="486"/>
                  </a:lnTo>
                  <a:lnTo>
                    <a:pt x="1030" y="518"/>
                  </a:lnTo>
                  <a:lnTo>
                    <a:pt x="1030" y="581"/>
                  </a:lnTo>
                  <a:lnTo>
                    <a:pt x="1030" y="644"/>
                  </a:lnTo>
                  <a:lnTo>
                    <a:pt x="1030" y="707"/>
                  </a:lnTo>
                  <a:lnTo>
                    <a:pt x="1030" y="749"/>
                  </a:lnTo>
                  <a:lnTo>
                    <a:pt x="1023" y="833"/>
                  </a:lnTo>
                  <a:lnTo>
                    <a:pt x="1016" y="897"/>
                  </a:lnTo>
                  <a:lnTo>
                    <a:pt x="1009" y="981"/>
                  </a:lnTo>
                  <a:lnTo>
                    <a:pt x="1003" y="1012"/>
                  </a:lnTo>
                  <a:lnTo>
                    <a:pt x="990" y="1034"/>
                  </a:lnTo>
                  <a:lnTo>
                    <a:pt x="976" y="1055"/>
                  </a:lnTo>
                  <a:lnTo>
                    <a:pt x="962" y="1086"/>
                  </a:lnTo>
                  <a:lnTo>
                    <a:pt x="923" y="1107"/>
                  </a:lnTo>
                  <a:lnTo>
                    <a:pt x="903" y="1128"/>
                  </a:lnTo>
                  <a:lnTo>
                    <a:pt x="890" y="1160"/>
                  </a:lnTo>
                  <a:lnTo>
                    <a:pt x="850" y="1170"/>
                  </a:lnTo>
                  <a:lnTo>
                    <a:pt x="809" y="1191"/>
                  </a:lnTo>
                  <a:lnTo>
                    <a:pt x="803" y="1255"/>
                  </a:lnTo>
                  <a:lnTo>
                    <a:pt x="796" y="1339"/>
                  </a:lnTo>
                  <a:lnTo>
                    <a:pt x="796" y="1370"/>
                  </a:lnTo>
                  <a:lnTo>
                    <a:pt x="796" y="1413"/>
                  </a:lnTo>
                  <a:lnTo>
                    <a:pt x="796" y="1518"/>
                  </a:lnTo>
                  <a:lnTo>
                    <a:pt x="796" y="1549"/>
                  </a:lnTo>
                  <a:lnTo>
                    <a:pt x="796" y="1613"/>
                  </a:lnTo>
                  <a:lnTo>
                    <a:pt x="796" y="1655"/>
                  </a:lnTo>
                  <a:lnTo>
                    <a:pt x="809" y="1760"/>
                  </a:lnTo>
                  <a:lnTo>
                    <a:pt x="850" y="1844"/>
                  </a:lnTo>
                  <a:lnTo>
                    <a:pt x="863" y="1876"/>
                  </a:lnTo>
                  <a:lnTo>
                    <a:pt x="863" y="1939"/>
                  </a:lnTo>
                  <a:lnTo>
                    <a:pt x="856" y="1981"/>
                  </a:lnTo>
                  <a:lnTo>
                    <a:pt x="843" y="2023"/>
                  </a:lnTo>
                  <a:lnTo>
                    <a:pt x="830" y="2086"/>
                  </a:lnTo>
                  <a:lnTo>
                    <a:pt x="816" y="2119"/>
                  </a:lnTo>
                  <a:lnTo>
                    <a:pt x="803" y="2150"/>
                  </a:lnTo>
                  <a:lnTo>
                    <a:pt x="796" y="2245"/>
                  </a:lnTo>
                  <a:lnTo>
                    <a:pt x="783" y="2308"/>
                  </a:lnTo>
                  <a:lnTo>
                    <a:pt x="776" y="2372"/>
                  </a:lnTo>
                  <a:lnTo>
                    <a:pt x="769" y="2435"/>
                  </a:lnTo>
                  <a:lnTo>
                    <a:pt x="763" y="2466"/>
                  </a:lnTo>
                  <a:lnTo>
                    <a:pt x="716" y="2498"/>
                  </a:lnTo>
                  <a:lnTo>
                    <a:pt x="663" y="2519"/>
                  </a:lnTo>
                  <a:lnTo>
                    <a:pt x="637" y="2551"/>
                  </a:lnTo>
                  <a:lnTo>
                    <a:pt x="570" y="2635"/>
                  </a:lnTo>
                  <a:lnTo>
                    <a:pt x="516" y="2698"/>
                  </a:lnTo>
                  <a:lnTo>
                    <a:pt x="510" y="2730"/>
                  </a:lnTo>
                  <a:lnTo>
                    <a:pt x="497" y="2772"/>
                  </a:lnTo>
                  <a:lnTo>
                    <a:pt x="497" y="2835"/>
                  </a:lnTo>
                  <a:lnTo>
                    <a:pt x="497" y="2919"/>
                  </a:lnTo>
                  <a:lnTo>
                    <a:pt x="497" y="2982"/>
                  </a:lnTo>
                  <a:lnTo>
                    <a:pt x="497" y="3066"/>
                  </a:lnTo>
                  <a:lnTo>
                    <a:pt x="497" y="3130"/>
                  </a:lnTo>
                  <a:lnTo>
                    <a:pt x="497" y="3161"/>
                  </a:lnTo>
                  <a:lnTo>
                    <a:pt x="516" y="3193"/>
                  </a:lnTo>
                  <a:lnTo>
                    <a:pt x="543" y="3214"/>
                  </a:lnTo>
                  <a:lnTo>
                    <a:pt x="610" y="3235"/>
                  </a:lnTo>
                  <a:lnTo>
                    <a:pt x="630" y="3266"/>
                  </a:lnTo>
                  <a:lnTo>
                    <a:pt x="637" y="3298"/>
                  </a:lnTo>
                  <a:lnTo>
                    <a:pt x="637" y="3340"/>
                  </a:lnTo>
                  <a:lnTo>
                    <a:pt x="637" y="3424"/>
                  </a:lnTo>
                  <a:lnTo>
                    <a:pt x="637" y="3456"/>
                  </a:lnTo>
                  <a:lnTo>
                    <a:pt x="663" y="3561"/>
                  </a:lnTo>
                  <a:lnTo>
                    <a:pt x="703" y="3582"/>
                  </a:lnTo>
                  <a:lnTo>
                    <a:pt x="743" y="3645"/>
                  </a:lnTo>
                  <a:lnTo>
                    <a:pt x="743" y="3677"/>
                  </a:lnTo>
                  <a:lnTo>
                    <a:pt x="750" y="3719"/>
                  </a:lnTo>
                  <a:lnTo>
                    <a:pt x="750" y="3761"/>
                  </a:lnTo>
                  <a:lnTo>
                    <a:pt x="750" y="3793"/>
                  </a:lnTo>
                  <a:lnTo>
                    <a:pt x="750" y="3877"/>
                  </a:lnTo>
                  <a:lnTo>
                    <a:pt x="750" y="3993"/>
                  </a:lnTo>
                  <a:lnTo>
                    <a:pt x="750" y="4024"/>
                  </a:lnTo>
                  <a:lnTo>
                    <a:pt x="750" y="4056"/>
                  </a:lnTo>
                  <a:lnTo>
                    <a:pt x="756" y="4088"/>
                  </a:lnTo>
                  <a:lnTo>
                    <a:pt x="756" y="4119"/>
                  </a:lnTo>
                  <a:lnTo>
                    <a:pt x="772" y="4183"/>
                  </a:lnTo>
                  <a:lnTo>
                    <a:pt x="13" y="4183"/>
                  </a:lnTo>
                  <a:lnTo>
                    <a:pt x="0" y="0"/>
                  </a:lnTo>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8" name="Gruppieren 18">
              <a:extLst>
                <a:ext uri="{FF2B5EF4-FFF2-40B4-BE49-F238E27FC236}">
                  <a16:creationId xmlns:a16="http://schemas.microsoft.com/office/drawing/2014/main" id="{98842075-E700-44F4-94F7-9A9EA6E4ECE7}"/>
                </a:ext>
              </a:extLst>
            </p:cNvPr>
            <p:cNvGrpSpPr>
              <a:grpSpLocks/>
            </p:cNvGrpSpPr>
            <p:nvPr userDrawn="1"/>
          </p:nvGrpSpPr>
          <p:grpSpPr bwMode="auto">
            <a:xfrm>
              <a:off x="0" y="0"/>
              <a:ext cx="1846" cy="4323"/>
              <a:chOff x="0" y="0"/>
              <a:chExt cx="1846" cy="4323"/>
            </a:xfrm>
          </p:grpSpPr>
          <p:sp>
            <p:nvSpPr>
              <p:cNvPr id="9" name="Form 19">
                <a:extLst>
                  <a:ext uri="{FF2B5EF4-FFF2-40B4-BE49-F238E27FC236}">
                    <a16:creationId xmlns:a16="http://schemas.microsoft.com/office/drawing/2014/main" id="{B639EB29-3082-4DB0-8383-7C05205B1593}"/>
                  </a:ext>
                </a:extLst>
              </p:cNvPr>
              <p:cNvSpPr>
                <a:spLocks/>
              </p:cNvSpPr>
              <p:nvPr/>
            </p:nvSpPr>
            <p:spPr bwMode="auto">
              <a:xfrm>
                <a:off x="0" y="0"/>
                <a:ext cx="1826" cy="4320"/>
              </a:xfrm>
              <a:custGeom>
                <a:avLst/>
                <a:gdLst>
                  <a:gd name="T0" fmla="*/ 1527 w 1826"/>
                  <a:gd name="T1" fmla="*/ 0 h 4320"/>
                  <a:gd name="T2" fmla="*/ 1588 w 1826"/>
                  <a:gd name="T3" fmla="*/ 23 h 4320"/>
                  <a:gd name="T4" fmla="*/ 1627 w 1826"/>
                  <a:gd name="T5" fmla="*/ 65 h 4320"/>
                  <a:gd name="T6" fmla="*/ 1653 w 1826"/>
                  <a:gd name="T7" fmla="*/ 170 h 4320"/>
                  <a:gd name="T8" fmla="*/ 1687 w 1826"/>
                  <a:gd name="T9" fmla="*/ 339 h 4320"/>
                  <a:gd name="T10" fmla="*/ 1758 w 1826"/>
                  <a:gd name="T11" fmla="*/ 465 h 4320"/>
                  <a:gd name="T12" fmla="*/ 1825 w 1826"/>
                  <a:gd name="T13" fmla="*/ 518 h 4320"/>
                  <a:gd name="T14" fmla="*/ 1825 w 1826"/>
                  <a:gd name="T15" fmla="*/ 644 h 4320"/>
                  <a:gd name="T16" fmla="*/ 1825 w 1826"/>
                  <a:gd name="T17" fmla="*/ 749 h 4320"/>
                  <a:gd name="T18" fmla="*/ 1811 w 1826"/>
                  <a:gd name="T19" fmla="*/ 897 h 4320"/>
                  <a:gd name="T20" fmla="*/ 1798 w 1826"/>
                  <a:gd name="T21" fmla="*/ 1012 h 4320"/>
                  <a:gd name="T22" fmla="*/ 1771 w 1826"/>
                  <a:gd name="T23" fmla="*/ 1055 h 4320"/>
                  <a:gd name="T24" fmla="*/ 1719 w 1826"/>
                  <a:gd name="T25" fmla="*/ 1107 h 4320"/>
                  <a:gd name="T26" fmla="*/ 1687 w 1826"/>
                  <a:gd name="T27" fmla="*/ 1160 h 4320"/>
                  <a:gd name="T28" fmla="*/ 1607 w 1826"/>
                  <a:gd name="T29" fmla="*/ 1191 h 4320"/>
                  <a:gd name="T30" fmla="*/ 1594 w 1826"/>
                  <a:gd name="T31" fmla="*/ 1339 h 4320"/>
                  <a:gd name="T32" fmla="*/ 1594 w 1826"/>
                  <a:gd name="T33" fmla="*/ 1413 h 4320"/>
                  <a:gd name="T34" fmla="*/ 1594 w 1826"/>
                  <a:gd name="T35" fmla="*/ 1549 h 4320"/>
                  <a:gd name="T36" fmla="*/ 1594 w 1826"/>
                  <a:gd name="T37" fmla="*/ 1655 h 4320"/>
                  <a:gd name="T38" fmla="*/ 1647 w 1826"/>
                  <a:gd name="T39" fmla="*/ 1844 h 4320"/>
                  <a:gd name="T40" fmla="*/ 1660 w 1826"/>
                  <a:gd name="T41" fmla="*/ 1939 h 4320"/>
                  <a:gd name="T42" fmla="*/ 1640 w 1826"/>
                  <a:gd name="T43" fmla="*/ 2023 h 4320"/>
                  <a:gd name="T44" fmla="*/ 1614 w 1826"/>
                  <a:gd name="T45" fmla="*/ 2118 h 4320"/>
                  <a:gd name="T46" fmla="*/ 1594 w 1826"/>
                  <a:gd name="T47" fmla="*/ 2244 h 4320"/>
                  <a:gd name="T48" fmla="*/ 1575 w 1826"/>
                  <a:gd name="T49" fmla="*/ 2371 h 4320"/>
                  <a:gd name="T50" fmla="*/ 1562 w 1826"/>
                  <a:gd name="T51" fmla="*/ 2465 h 4320"/>
                  <a:gd name="T52" fmla="*/ 1463 w 1826"/>
                  <a:gd name="T53" fmla="*/ 2518 h 4320"/>
                  <a:gd name="T54" fmla="*/ 1371 w 1826"/>
                  <a:gd name="T55" fmla="*/ 2634 h 4320"/>
                  <a:gd name="T56" fmla="*/ 1312 w 1826"/>
                  <a:gd name="T57" fmla="*/ 2729 h 4320"/>
                  <a:gd name="T58" fmla="*/ 1299 w 1826"/>
                  <a:gd name="T59" fmla="*/ 2834 h 4320"/>
                  <a:gd name="T60" fmla="*/ 1299 w 1826"/>
                  <a:gd name="T61" fmla="*/ 2981 h 4320"/>
                  <a:gd name="T62" fmla="*/ 1299 w 1826"/>
                  <a:gd name="T63" fmla="*/ 3129 h 4320"/>
                  <a:gd name="T64" fmla="*/ 1318 w 1826"/>
                  <a:gd name="T65" fmla="*/ 3192 h 4320"/>
                  <a:gd name="T66" fmla="*/ 1411 w 1826"/>
                  <a:gd name="T67" fmla="*/ 3234 h 4320"/>
                  <a:gd name="T68" fmla="*/ 1437 w 1826"/>
                  <a:gd name="T69" fmla="*/ 3297 h 4320"/>
                  <a:gd name="T70" fmla="*/ 1437 w 1826"/>
                  <a:gd name="T71" fmla="*/ 3423 h 4320"/>
                  <a:gd name="T72" fmla="*/ 1463 w 1826"/>
                  <a:gd name="T73" fmla="*/ 3560 h 4320"/>
                  <a:gd name="T74" fmla="*/ 1542 w 1826"/>
                  <a:gd name="T75" fmla="*/ 3644 h 4320"/>
                  <a:gd name="T76" fmla="*/ 1549 w 1826"/>
                  <a:gd name="T77" fmla="*/ 3718 h 4320"/>
                  <a:gd name="T78" fmla="*/ 1549 w 1826"/>
                  <a:gd name="T79" fmla="*/ 3792 h 4320"/>
                  <a:gd name="T80" fmla="*/ 1549 w 1826"/>
                  <a:gd name="T81" fmla="*/ 3992 h 4320"/>
                  <a:gd name="T82" fmla="*/ 1549 w 1826"/>
                  <a:gd name="T83" fmla="*/ 4055 h 4320"/>
                  <a:gd name="T84" fmla="*/ 1555 w 1826"/>
                  <a:gd name="T85" fmla="*/ 4118 h 4320"/>
                  <a:gd name="T86" fmla="*/ 1562 w 1826"/>
                  <a:gd name="T87" fmla="*/ 4181 h 4320"/>
                  <a:gd name="T88" fmla="*/ 1542 w 1826"/>
                  <a:gd name="T89" fmla="*/ 4297 h 4320"/>
                  <a:gd name="T90" fmla="*/ 0 w 1826"/>
                  <a:gd name="T91" fmla="*/ 4318 h 43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6"/>
                  <a:gd name="T139" fmla="*/ 0 h 4320"/>
                  <a:gd name="T140" fmla="*/ 0 w 1826"/>
                  <a:gd name="T141" fmla="*/ 0 h 43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6" h="4320">
                    <a:moveTo>
                      <a:pt x="0" y="0"/>
                    </a:moveTo>
                    <a:lnTo>
                      <a:pt x="1527" y="0"/>
                    </a:lnTo>
                    <a:lnTo>
                      <a:pt x="1542" y="0"/>
                    </a:lnTo>
                    <a:lnTo>
                      <a:pt x="1588" y="23"/>
                    </a:lnTo>
                    <a:lnTo>
                      <a:pt x="1607" y="54"/>
                    </a:lnTo>
                    <a:lnTo>
                      <a:pt x="1627" y="65"/>
                    </a:lnTo>
                    <a:lnTo>
                      <a:pt x="1640" y="128"/>
                    </a:lnTo>
                    <a:lnTo>
                      <a:pt x="1653" y="170"/>
                    </a:lnTo>
                    <a:lnTo>
                      <a:pt x="1673" y="254"/>
                    </a:lnTo>
                    <a:lnTo>
                      <a:pt x="1687" y="339"/>
                    </a:lnTo>
                    <a:lnTo>
                      <a:pt x="1706" y="423"/>
                    </a:lnTo>
                    <a:lnTo>
                      <a:pt x="1758" y="465"/>
                    </a:lnTo>
                    <a:lnTo>
                      <a:pt x="1811" y="486"/>
                    </a:lnTo>
                    <a:lnTo>
                      <a:pt x="1825" y="518"/>
                    </a:lnTo>
                    <a:lnTo>
                      <a:pt x="1825" y="581"/>
                    </a:lnTo>
                    <a:lnTo>
                      <a:pt x="1825" y="644"/>
                    </a:lnTo>
                    <a:lnTo>
                      <a:pt x="1825" y="707"/>
                    </a:lnTo>
                    <a:lnTo>
                      <a:pt x="1825" y="749"/>
                    </a:lnTo>
                    <a:lnTo>
                      <a:pt x="1818" y="833"/>
                    </a:lnTo>
                    <a:lnTo>
                      <a:pt x="1811" y="897"/>
                    </a:lnTo>
                    <a:lnTo>
                      <a:pt x="1805" y="981"/>
                    </a:lnTo>
                    <a:lnTo>
                      <a:pt x="1798" y="1012"/>
                    </a:lnTo>
                    <a:lnTo>
                      <a:pt x="1785" y="1034"/>
                    </a:lnTo>
                    <a:lnTo>
                      <a:pt x="1771" y="1055"/>
                    </a:lnTo>
                    <a:lnTo>
                      <a:pt x="1758" y="1086"/>
                    </a:lnTo>
                    <a:lnTo>
                      <a:pt x="1719" y="1107"/>
                    </a:lnTo>
                    <a:lnTo>
                      <a:pt x="1700" y="1128"/>
                    </a:lnTo>
                    <a:lnTo>
                      <a:pt x="1687" y="1160"/>
                    </a:lnTo>
                    <a:lnTo>
                      <a:pt x="1647" y="1170"/>
                    </a:lnTo>
                    <a:lnTo>
                      <a:pt x="1607" y="1191"/>
                    </a:lnTo>
                    <a:lnTo>
                      <a:pt x="1601" y="1255"/>
                    </a:lnTo>
                    <a:lnTo>
                      <a:pt x="1594" y="1339"/>
                    </a:lnTo>
                    <a:lnTo>
                      <a:pt x="1594" y="1370"/>
                    </a:lnTo>
                    <a:lnTo>
                      <a:pt x="1594" y="1413"/>
                    </a:lnTo>
                    <a:lnTo>
                      <a:pt x="1594" y="1518"/>
                    </a:lnTo>
                    <a:lnTo>
                      <a:pt x="1594" y="1549"/>
                    </a:lnTo>
                    <a:lnTo>
                      <a:pt x="1594" y="1613"/>
                    </a:lnTo>
                    <a:lnTo>
                      <a:pt x="1594" y="1655"/>
                    </a:lnTo>
                    <a:lnTo>
                      <a:pt x="1607" y="1760"/>
                    </a:lnTo>
                    <a:lnTo>
                      <a:pt x="1647" y="1844"/>
                    </a:lnTo>
                    <a:lnTo>
                      <a:pt x="1660" y="1876"/>
                    </a:lnTo>
                    <a:lnTo>
                      <a:pt x="1660" y="1939"/>
                    </a:lnTo>
                    <a:lnTo>
                      <a:pt x="1653" y="1981"/>
                    </a:lnTo>
                    <a:lnTo>
                      <a:pt x="1640" y="2023"/>
                    </a:lnTo>
                    <a:lnTo>
                      <a:pt x="1627" y="2086"/>
                    </a:lnTo>
                    <a:lnTo>
                      <a:pt x="1614" y="2118"/>
                    </a:lnTo>
                    <a:lnTo>
                      <a:pt x="1601" y="2149"/>
                    </a:lnTo>
                    <a:lnTo>
                      <a:pt x="1594" y="2244"/>
                    </a:lnTo>
                    <a:lnTo>
                      <a:pt x="1581" y="2307"/>
                    </a:lnTo>
                    <a:lnTo>
                      <a:pt x="1575" y="2371"/>
                    </a:lnTo>
                    <a:lnTo>
                      <a:pt x="1568" y="2434"/>
                    </a:lnTo>
                    <a:lnTo>
                      <a:pt x="1562" y="2465"/>
                    </a:lnTo>
                    <a:lnTo>
                      <a:pt x="1515" y="2497"/>
                    </a:lnTo>
                    <a:lnTo>
                      <a:pt x="1463" y="2518"/>
                    </a:lnTo>
                    <a:lnTo>
                      <a:pt x="1437" y="2550"/>
                    </a:lnTo>
                    <a:lnTo>
                      <a:pt x="1371" y="2634"/>
                    </a:lnTo>
                    <a:lnTo>
                      <a:pt x="1318" y="2697"/>
                    </a:lnTo>
                    <a:lnTo>
                      <a:pt x="1312" y="2729"/>
                    </a:lnTo>
                    <a:lnTo>
                      <a:pt x="1299" y="2771"/>
                    </a:lnTo>
                    <a:lnTo>
                      <a:pt x="1299" y="2834"/>
                    </a:lnTo>
                    <a:lnTo>
                      <a:pt x="1299" y="2918"/>
                    </a:lnTo>
                    <a:lnTo>
                      <a:pt x="1299" y="2981"/>
                    </a:lnTo>
                    <a:lnTo>
                      <a:pt x="1299" y="3065"/>
                    </a:lnTo>
                    <a:lnTo>
                      <a:pt x="1299" y="3129"/>
                    </a:lnTo>
                    <a:lnTo>
                      <a:pt x="1299" y="3160"/>
                    </a:lnTo>
                    <a:lnTo>
                      <a:pt x="1318" y="3192"/>
                    </a:lnTo>
                    <a:lnTo>
                      <a:pt x="1344" y="3213"/>
                    </a:lnTo>
                    <a:lnTo>
                      <a:pt x="1411" y="3234"/>
                    </a:lnTo>
                    <a:lnTo>
                      <a:pt x="1430" y="3265"/>
                    </a:lnTo>
                    <a:lnTo>
                      <a:pt x="1437" y="3297"/>
                    </a:lnTo>
                    <a:lnTo>
                      <a:pt x="1437" y="3339"/>
                    </a:lnTo>
                    <a:lnTo>
                      <a:pt x="1437" y="3423"/>
                    </a:lnTo>
                    <a:lnTo>
                      <a:pt x="1437" y="3455"/>
                    </a:lnTo>
                    <a:lnTo>
                      <a:pt x="1463" y="3560"/>
                    </a:lnTo>
                    <a:lnTo>
                      <a:pt x="1502" y="3581"/>
                    </a:lnTo>
                    <a:lnTo>
                      <a:pt x="1542" y="3644"/>
                    </a:lnTo>
                    <a:lnTo>
                      <a:pt x="1542" y="3676"/>
                    </a:lnTo>
                    <a:lnTo>
                      <a:pt x="1549" y="3718"/>
                    </a:lnTo>
                    <a:lnTo>
                      <a:pt x="1549" y="3760"/>
                    </a:lnTo>
                    <a:lnTo>
                      <a:pt x="1549" y="3792"/>
                    </a:lnTo>
                    <a:lnTo>
                      <a:pt x="1549" y="3876"/>
                    </a:lnTo>
                    <a:lnTo>
                      <a:pt x="1549" y="3992"/>
                    </a:lnTo>
                    <a:lnTo>
                      <a:pt x="1549" y="4023"/>
                    </a:lnTo>
                    <a:lnTo>
                      <a:pt x="1549" y="4055"/>
                    </a:lnTo>
                    <a:lnTo>
                      <a:pt x="1555" y="4087"/>
                    </a:lnTo>
                    <a:lnTo>
                      <a:pt x="1555" y="4118"/>
                    </a:lnTo>
                    <a:lnTo>
                      <a:pt x="1562" y="4150"/>
                    </a:lnTo>
                    <a:lnTo>
                      <a:pt x="1562" y="4181"/>
                    </a:lnTo>
                    <a:lnTo>
                      <a:pt x="1549" y="4266"/>
                    </a:lnTo>
                    <a:lnTo>
                      <a:pt x="1542" y="4297"/>
                    </a:lnTo>
                    <a:lnTo>
                      <a:pt x="1529" y="4319"/>
                    </a:lnTo>
                    <a:lnTo>
                      <a:pt x="0" y="4318"/>
                    </a:lnTo>
                    <a:lnTo>
                      <a:pt x="0" y="0"/>
                    </a:lnTo>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 name="Form 20">
                <a:extLst>
                  <a:ext uri="{FF2B5EF4-FFF2-40B4-BE49-F238E27FC236}">
                    <a16:creationId xmlns:a16="http://schemas.microsoft.com/office/drawing/2014/main" id="{16875E84-CA13-4582-B64E-D0503AD7A096}"/>
                  </a:ext>
                </a:extLst>
              </p:cNvPr>
              <p:cNvSpPr>
                <a:spLocks/>
              </p:cNvSpPr>
              <p:nvPr/>
            </p:nvSpPr>
            <p:spPr bwMode="auto">
              <a:xfrm>
                <a:off x="1477" y="478"/>
                <a:ext cx="369" cy="1338"/>
              </a:xfrm>
              <a:custGeom>
                <a:avLst/>
                <a:gdLst>
                  <a:gd name="T0" fmla="*/ 306 w 369"/>
                  <a:gd name="T1" fmla="*/ 72 h 1338"/>
                  <a:gd name="T2" fmla="*/ 299 w 369"/>
                  <a:gd name="T3" fmla="*/ 135 h 1338"/>
                  <a:gd name="T4" fmla="*/ 299 w 369"/>
                  <a:gd name="T5" fmla="*/ 199 h 1338"/>
                  <a:gd name="T6" fmla="*/ 285 w 369"/>
                  <a:gd name="T7" fmla="*/ 262 h 1338"/>
                  <a:gd name="T8" fmla="*/ 285 w 369"/>
                  <a:gd name="T9" fmla="*/ 325 h 1338"/>
                  <a:gd name="T10" fmla="*/ 279 w 369"/>
                  <a:gd name="T11" fmla="*/ 378 h 1338"/>
                  <a:gd name="T12" fmla="*/ 266 w 369"/>
                  <a:gd name="T13" fmla="*/ 441 h 1338"/>
                  <a:gd name="T14" fmla="*/ 219 w 369"/>
                  <a:gd name="T15" fmla="*/ 462 h 1338"/>
                  <a:gd name="T16" fmla="*/ 179 w 369"/>
                  <a:gd name="T17" fmla="*/ 462 h 1338"/>
                  <a:gd name="T18" fmla="*/ 139 w 369"/>
                  <a:gd name="T19" fmla="*/ 525 h 1338"/>
                  <a:gd name="T20" fmla="*/ 99 w 369"/>
                  <a:gd name="T21" fmla="*/ 535 h 1338"/>
                  <a:gd name="T22" fmla="*/ 60 w 369"/>
                  <a:gd name="T23" fmla="*/ 578 h 1338"/>
                  <a:gd name="T24" fmla="*/ 39 w 369"/>
                  <a:gd name="T25" fmla="*/ 641 h 1338"/>
                  <a:gd name="T26" fmla="*/ 53 w 369"/>
                  <a:gd name="T27" fmla="*/ 703 h 1338"/>
                  <a:gd name="T28" fmla="*/ 26 w 369"/>
                  <a:gd name="T29" fmla="*/ 756 h 1338"/>
                  <a:gd name="T30" fmla="*/ 0 w 369"/>
                  <a:gd name="T31" fmla="*/ 840 h 1338"/>
                  <a:gd name="T32" fmla="*/ 39 w 369"/>
                  <a:gd name="T33" fmla="*/ 882 h 1338"/>
                  <a:gd name="T34" fmla="*/ 53 w 369"/>
                  <a:gd name="T35" fmla="*/ 935 h 1338"/>
                  <a:gd name="T36" fmla="*/ 39 w 369"/>
                  <a:gd name="T37" fmla="*/ 1008 h 1338"/>
                  <a:gd name="T38" fmla="*/ 26 w 369"/>
                  <a:gd name="T39" fmla="*/ 1071 h 1338"/>
                  <a:gd name="T40" fmla="*/ 26 w 369"/>
                  <a:gd name="T41" fmla="*/ 1135 h 1338"/>
                  <a:gd name="T42" fmla="*/ 73 w 369"/>
                  <a:gd name="T43" fmla="*/ 1187 h 1338"/>
                  <a:gd name="T44" fmla="*/ 86 w 369"/>
                  <a:gd name="T45" fmla="*/ 1250 h 1338"/>
                  <a:gd name="T46" fmla="*/ 126 w 369"/>
                  <a:gd name="T47" fmla="*/ 1282 h 1338"/>
                  <a:gd name="T48" fmla="*/ 151 w 369"/>
                  <a:gd name="T49" fmla="*/ 1310 h 1338"/>
                  <a:gd name="T50" fmla="*/ 134 w 369"/>
                  <a:gd name="T51" fmla="*/ 1226 h 1338"/>
                  <a:gd name="T52" fmla="*/ 130 w 369"/>
                  <a:gd name="T53" fmla="*/ 1127 h 1338"/>
                  <a:gd name="T54" fmla="*/ 127 w 369"/>
                  <a:gd name="T55" fmla="*/ 995 h 1338"/>
                  <a:gd name="T56" fmla="*/ 134 w 369"/>
                  <a:gd name="T57" fmla="*/ 821 h 1338"/>
                  <a:gd name="T58" fmla="*/ 142 w 369"/>
                  <a:gd name="T59" fmla="*/ 734 h 1338"/>
                  <a:gd name="T60" fmla="*/ 185 w 369"/>
                  <a:gd name="T61" fmla="*/ 698 h 1338"/>
                  <a:gd name="T62" fmla="*/ 242 w 369"/>
                  <a:gd name="T63" fmla="*/ 651 h 1338"/>
                  <a:gd name="T64" fmla="*/ 290 w 369"/>
                  <a:gd name="T65" fmla="*/ 618 h 1338"/>
                  <a:gd name="T66" fmla="*/ 340 w 369"/>
                  <a:gd name="T67" fmla="*/ 537 h 1338"/>
                  <a:gd name="T68" fmla="*/ 352 w 369"/>
                  <a:gd name="T69" fmla="*/ 429 h 1338"/>
                  <a:gd name="T70" fmla="*/ 364 w 369"/>
                  <a:gd name="T71" fmla="*/ 297 h 1338"/>
                  <a:gd name="T72" fmla="*/ 364 w 369"/>
                  <a:gd name="T73" fmla="*/ 225 h 1338"/>
                  <a:gd name="T74" fmla="*/ 368 w 369"/>
                  <a:gd name="T75" fmla="*/ 123 h 1338"/>
                  <a:gd name="T76" fmla="*/ 338 w 369"/>
                  <a:gd name="T77" fmla="*/ 51 h 1338"/>
                  <a:gd name="T78" fmla="*/ 326 w 369"/>
                  <a:gd name="T79" fmla="*/ 0 h 13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9"/>
                  <a:gd name="T121" fmla="*/ 0 h 1338"/>
                  <a:gd name="T122" fmla="*/ 0 w 369"/>
                  <a:gd name="T123" fmla="*/ 0 h 13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9" h="1338">
                    <a:moveTo>
                      <a:pt x="361" y="57"/>
                    </a:moveTo>
                    <a:lnTo>
                      <a:pt x="306" y="72"/>
                    </a:lnTo>
                    <a:lnTo>
                      <a:pt x="306" y="104"/>
                    </a:lnTo>
                    <a:lnTo>
                      <a:pt x="299" y="135"/>
                    </a:lnTo>
                    <a:lnTo>
                      <a:pt x="299" y="167"/>
                    </a:lnTo>
                    <a:lnTo>
                      <a:pt x="299" y="199"/>
                    </a:lnTo>
                    <a:lnTo>
                      <a:pt x="292" y="230"/>
                    </a:lnTo>
                    <a:lnTo>
                      <a:pt x="285" y="262"/>
                    </a:lnTo>
                    <a:lnTo>
                      <a:pt x="285" y="293"/>
                    </a:lnTo>
                    <a:lnTo>
                      <a:pt x="285" y="325"/>
                    </a:lnTo>
                    <a:lnTo>
                      <a:pt x="285" y="356"/>
                    </a:lnTo>
                    <a:lnTo>
                      <a:pt x="279" y="378"/>
                    </a:lnTo>
                    <a:lnTo>
                      <a:pt x="272" y="409"/>
                    </a:lnTo>
                    <a:lnTo>
                      <a:pt x="266" y="441"/>
                    </a:lnTo>
                    <a:lnTo>
                      <a:pt x="239" y="462"/>
                    </a:lnTo>
                    <a:lnTo>
                      <a:pt x="219" y="462"/>
                    </a:lnTo>
                    <a:lnTo>
                      <a:pt x="199" y="462"/>
                    </a:lnTo>
                    <a:lnTo>
                      <a:pt x="179" y="462"/>
                    </a:lnTo>
                    <a:lnTo>
                      <a:pt x="159" y="504"/>
                    </a:lnTo>
                    <a:lnTo>
                      <a:pt x="139" y="525"/>
                    </a:lnTo>
                    <a:lnTo>
                      <a:pt x="119" y="525"/>
                    </a:lnTo>
                    <a:lnTo>
                      <a:pt x="99" y="535"/>
                    </a:lnTo>
                    <a:lnTo>
                      <a:pt x="79" y="557"/>
                    </a:lnTo>
                    <a:lnTo>
                      <a:pt x="60" y="578"/>
                    </a:lnTo>
                    <a:lnTo>
                      <a:pt x="46" y="609"/>
                    </a:lnTo>
                    <a:lnTo>
                      <a:pt x="39" y="641"/>
                    </a:lnTo>
                    <a:lnTo>
                      <a:pt x="39" y="671"/>
                    </a:lnTo>
                    <a:lnTo>
                      <a:pt x="53" y="703"/>
                    </a:lnTo>
                    <a:lnTo>
                      <a:pt x="39" y="734"/>
                    </a:lnTo>
                    <a:lnTo>
                      <a:pt x="26" y="756"/>
                    </a:lnTo>
                    <a:lnTo>
                      <a:pt x="6" y="798"/>
                    </a:lnTo>
                    <a:lnTo>
                      <a:pt x="0" y="840"/>
                    </a:lnTo>
                    <a:lnTo>
                      <a:pt x="19" y="871"/>
                    </a:lnTo>
                    <a:lnTo>
                      <a:pt x="39" y="882"/>
                    </a:lnTo>
                    <a:lnTo>
                      <a:pt x="46" y="913"/>
                    </a:lnTo>
                    <a:lnTo>
                      <a:pt x="53" y="935"/>
                    </a:lnTo>
                    <a:lnTo>
                      <a:pt x="53" y="966"/>
                    </a:lnTo>
                    <a:lnTo>
                      <a:pt x="39" y="1008"/>
                    </a:lnTo>
                    <a:lnTo>
                      <a:pt x="39" y="1040"/>
                    </a:lnTo>
                    <a:lnTo>
                      <a:pt x="26" y="1071"/>
                    </a:lnTo>
                    <a:lnTo>
                      <a:pt x="19" y="1103"/>
                    </a:lnTo>
                    <a:lnTo>
                      <a:pt x="26" y="1135"/>
                    </a:lnTo>
                    <a:lnTo>
                      <a:pt x="53" y="1156"/>
                    </a:lnTo>
                    <a:lnTo>
                      <a:pt x="73" y="1187"/>
                    </a:lnTo>
                    <a:lnTo>
                      <a:pt x="79" y="1219"/>
                    </a:lnTo>
                    <a:lnTo>
                      <a:pt x="86" y="1250"/>
                    </a:lnTo>
                    <a:lnTo>
                      <a:pt x="106" y="1261"/>
                    </a:lnTo>
                    <a:lnTo>
                      <a:pt x="126" y="1282"/>
                    </a:lnTo>
                    <a:lnTo>
                      <a:pt x="161" y="1337"/>
                    </a:lnTo>
                    <a:lnTo>
                      <a:pt x="151" y="1310"/>
                    </a:lnTo>
                    <a:lnTo>
                      <a:pt x="142" y="1259"/>
                    </a:lnTo>
                    <a:lnTo>
                      <a:pt x="134" y="1226"/>
                    </a:lnTo>
                    <a:lnTo>
                      <a:pt x="127" y="1163"/>
                    </a:lnTo>
                    <a:lnTo>
                      <a:pt x="130" y="1127"/>
                    </a:lnTo>
                    <a:lnTo>
                      <a:pt x="127" y="1085"/>
                    </a:lnTo>
                    <a:lnTo>
                      <a:pt x="127" y="995"/>
                    </a:lnTo>
                    <a:lnTo>
                      <a:pt x="130" y="908"/>
                    </a:lnTo>
                    <a:lnTo>
                      <a:pt x="134" y="821"/>
                    </a:lnTo>
                    <a:lnTo>
                      <a:pt x="134" y="785"/>
                    </a:lnTo>
                    <a:lnTo>
                      <a:pt x="142" y="734"/>
                    </a:lnTo>
                    <a:lnTo>
                      <a:pt x="158" y="707"/>
                    </a:lnTo>
                    <a:lnTo>
                      <a:pt x="185" y="698"/>
                    </a:lnTo>
                    <a:lnTo>
                      <a:pt x="223" y="686"/>
                    </a:lnTo>
                    <a:lnTo>
                      <a:pt x="242" y="651"/>
                    </a:lnTo>
                    <a:lnTo>
                      <a:pt x="263" y="627"/>
                    </a:lnTo>
                    <a:lnTo>
                      <a:pt x="290" y="618"/>
                    </a:lnTo>
                    <a:lnTo>
                      <a:pt x="304" y="591"/>
                    </a:lnTo>
                    <a:lnTo>
                      <a:pt x="340" y="537"/>
                    </a:lnTo>
                    <a:lnTo>
                      <a:pt x="340" y="495"/>
                    </a:lnTo>
                    <a:lnTo>
                      <a:pt x="352" y="429"/>
                    </a:lnTo>
                    <a:lnTo>
                      <a:pt x="359" y="357"/>
                    </a:lnTo>
                    <a:lnTo>
                      <a:pt x="364" y="297"/>
                    </a:lnTo>
                    <a:lnTo>
                      <a:pt x="364" y="261"/>
                    </a:lnTo>
                    <a:lnTo>
                      <a:pt x="364" y="225"/>
                    </a:lnTo>
                    <a:lnTo>
                      <a:pt x="368" y="183"/>
                    </a:lnTo>
                    <a:lnTo>
                      <a:pt x="368" y="123"/>
                    </a:lnTo>
                    <a:lnTo>
                      <a:pt x="364" y="93"/>
                    </a:lnTo>
                    <a:lnTo>
                      <a:pt x="338" y="51"/>
                    </a:lnTo>
                    <a:lnTo>
                      <a:pt x="345" y="9"/>
                    </a:lnTo>
                    <a:lnTo>
                      <a:pt x="326" y="0"/>
                    </a:lnTo>
                    <a:lnTo>
                      <a:pt x="338" y="3"/>
                    </a:lnTo>
                  </a:path>
                </a:pathLst>
              </a:custGeom>
              <a:solidFill>
                <a:srgbClr val="39393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1" name="Form 21">
                <a:extLst>
                  <a:ext uri="{FF2B5EF4-FFF2-40B4-BE49-F238E27FC236}">
                    <a16:creationId xmlns:a16="http://schemas.microsoft.com/office/drawing/2014/main" id="{4F885BCF-2B4F-4B71-B232-6444B5B90B24}"/>
                  </a:ext>
                </a:extLst>
              </p:cNvPr>
              <p:cNvSpPr>
                <a:spLocks/>
              </p:cNvSpPr>
              <p:nvPr/>
            </p:nvSpPr>
            <p:spPr bwMode="auto">
              <a:xfrm>
                <a:off x="1165" y="1821"/>
                <a:ext cx="513" cy="1374"/>
              </a:xfrm>
              <a:custGeom>
                <a:avLst/>
                <a:gdLst>
                  <a:gd name="T0" fmla="*/ 477 w 513"/>
                  <a:gd name="T1" fmla="*/ 61 h 1374"/>
                  <a:gd name="T2" fmla="*/ 451 w 513"/>
                  <a:gd name="T3" fmla="*/ 114 h 1374"/>
                  <a:gd name="T4" fmla="*/ 444 w 513"/>
                  <a:gd name="T5" fmla="*/ 167 h 1374"/>
                  <a:gd name="T6" fmla="*/ 444 w 513"/>
                  <a:gd name="T7" fmla="*/ 230 h 1374"/>
                  <a:gd name="T8" fmla="*/ 424 w 513"/>
                  <a:gd name="T9" fmla="*/ 281 h 1374"/>
                  <a:gd name="T10" fmla="*/ 385 w 513"/>
                  <a:gd name="T11" fmla="*/ 302 h 1374"/>
                  <a:gd name="T12" fmla="*/ 358 w 513"/>
                  <a:gd name="T13" fmla="*/ 345 h 1374"/>
                  <a:gd name="T14" fmla="*/ 358 w 513"/>
                  <a:gd name="T15" fmla="*/ 408 h 1374"/>
                  <a:gd name="T16" fmla="*/ 318 w 513"/>
                  <a:gd name="T17" fmla="*/ 439 h 1374"/>
                  <a:gd name="T18" fmla="*/ 265 w 513"/>
                  <a:gd name="T19" fmla="*/ 492 h 1374"/>
                  <a:gd name="T20" fmla="*/ 186 w 513"/>
                  <a:gd name="T21" fmla="*/ 565 h 1374"/>
                  <a:gd name="T22" fmla="*/ 179 w 513"/>
                  <a:gd name="T23" fmla="*/ 670 h 1374"/>
                  <a:gd name="T24" fmla="*/ 133 w 513"/>
                  <a:gd name="T25" fmla="*/ 680 h 1374"/>
                  <a:gd name="T26" fmla="*/ 73 w 513"/>
                  <a:gd name="T27" fmla="*/ 723 h 1374"/>
                  <a:gd name="T28" fmla="*/ 33 w 513"/>
                  <a:gd name="T29" fmla="*/ 807 h 1374"/>
                  <a:gd name="T30" fmla="*/ 13 w 513"/>
                  <a:gd name="T31" fmla="*/ 932 h 1374"/>
                  <a:gd name="T32" fmla="*/ 0 w 513"/>
                  <a:gd name="T33" fmla="*/ 1027 h 1374"/>
                  <a:gd name="T34" fmla="*/ 13 w 513"/>
                  <a:gd name="T35" fmla="*/ 1152 h 1374"/>
                  <a:gd name="T36" fmla="*/ 33 w 513"/>
                  <a:gd name="T37" fmla="*/ 1300 h 1374"/>
                  <a:gd name="T38" fmla="*/ 73 w 513"/>
                  <a:gd name="T39" fmla="*/ 1373 h 1374"/>
                  <a:gd name="T40" fmla="*/ 133 w 513"/>
                  <a:gd name="T41" fmla="*/ 1373 h 1374"/>
                  <a:gd name="T42" fmla="*/ 146 w 513"/>
                  <a:gd name="T43" fmla="*/ 1309 h 1374"/>
                  <a:gd name="T44" fmla="*/ 146 w 513"/>
                  <a:gd name="T45" fmla="*/ 1174 h 1374"/>
                  <a:gd name="T46" fmla="*/ 143 w 513"/>
                  <a:gd name="T47" fmla="*/ 1046 h 1374"/>
                  <a:gd name="T48" fmla="*/ 155 w 513"/>
                  <a:gd name="T49" fmla="*/ 920 h 1374"/>
                  <a:gd name="T50" fmla="*/ 196 w 513"/>
                  <a:gd name="T51" fmla="*/ 839 h 1374"/>
                  <a:gd name="T52" fmla="*/ 238 w 513"/>
                  <a:gd name="T53" fmla="*/ 777 h 1374"/>
                  <a:gd name="T54" fmla="*/ 286 w 513"/>
                  <a:gd name="T55" fmla="*/ 726 h 1374"/>
                  <a:gd name="T56" fmla="*/ 341 w 513"/>
                  <a:gd name="T57" fmla="*/ 687 h 1374"/>
                  <a:gd name="T58" fmla="*/ 380 w 513"/>
                  <a:gd name="T59" fmla="*/ 663 h 1374"/>
                  <a:gd name="T60" fmla="*/ 416 w 513"/>
                  <a:gd name="T61" fmla="*/ 618 h 1374"/>
                  <a:gd name="T62" fmla="*/ 421 w 513"/>
                  <a:gd name="T63" fmla="*/ 547 h 1374"/>
                  <a:gd name="T64" fmla="*/ 443 w 513"/>
                  <a:gd name="T65" fmla="*/ 418 h 1374"/>
                  <a:gd name="T66" fmla="*/ 455 w 513"/>
                  <a:gd name="T67" fmla="*/ 319 h 1374"/>
                  <a:gd name="T68" fmla="*/ 481 w 513"/>
                  <a:gd name="T69" fmla="*/ 266 h 1374"/>
                  <a:gd name="T70" fmla="*/ 491 w 513"/>
                  <a:gd name="T71" fmla="*/ 206 h 1374"/>
                  <a:gd name="T72" fmla="*/ 512 w 513"/>
                  <a:gd name="T73" fmla="*/ 128 h 1374"/>
                  <a:gd name="T74" fmla="*/ 498 w 513"/>
                  <a:gd name="T75" fmla="*/ 0 h 13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3"/>
                  <a:gd name="T115" fmla="*/ 0 h 1374"/>
                  <a:gd name="T116" fmla="*/ 0 w 513"/>
                  <a:gd name="T117" fmla="*/ 0 h 13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3" h="1374">
                    <a:moveTo>
                      <a:pt x="498" y="0"/>
                    </a:moveTo>
                    <a:lnTo>
                      <a:pt x="477" y="61"/>
                    </a:lnTo>
                    <a:lnTo>
                      <a:pt x="471" y="93"/>
                    </a:lnTo>
                    <a:lnTo>
                      <a:pt x="451" y="114"/>
                    </a:lnTo>
                    <a:lnTo>
                      <a:pt x="444" y="145"/>
                    </a:lnTo>
                    <a:lnTo>
                      <a:pt x="444" y="167"/>
                    </a:lnTo>
                    <a:lnTo>
                      <a:pt x="451" y="198"/>
                    </a:lnTo>
                    <a:lnTo>
                      <a:pt x="444" y="230"/>
                    </a:lnTo>
                    <a:lnTo>
                      <a:pt x="444" y="261"/>
                    </a:lnTo>
                    <a:lnTo>
                      <a:pt x="424" y="281"/>
                    </a:lnTo>
                    <a:lnTo>
                      <a:pt x="404" y="292"/>
                    </a:lnTo>
                    <a:lnTo>
                      <a:pt x="385" y="302"/>
                    </a:lnTo>
                    <a:lnTo>
                      <a:pt x="358" y="323"/>
                    </a:lnTo>
                    <a:lnTo>
                      <a:pt x="358" y="345"/>
                    </a:lnTo>
                    <a:lnTo>
                      <a:pt x="358" y="376"/>
                    </a:lnTo>
                    <a:lnTo>
                      <a:pt x="358" y="408"/>
                    </a:lnTo>
                    <a:lnTo>
                      <a:pt x="344" y="418"/>
                    </a:lnTo>
                    <a:lnTo>
                      <a:pt x="318" y="439"/>
                    </a:lnTo>
                    <a:lnTo>
                      <a:pt x="285" y="492"/>
                    </a:lnTo>
                    <a:lnTo>
                      <a:pt x="265" y="492"/>
                    </a:lnTo>
                    <a:lnTo>
                      <a:pt x="225" y="513"/>
                    </a:lnTo>
                    <a:lnTo>
                      <a:pt x="186" y="565"/>
                    </a:lnTo>
                    <a:lnTo>
                      <a:pt x="186" y="596"/>
                    </a:lnTo>
                    <a:lnTo>
                      <a:pt x="179" y="670"/>
                    </a:lnTo>
                    <a:lnTo>
                      <a:pt x="152" y="680"/>
                    </a:lnTo>
                    <a:lnTo>
                      <a:pt x="133" y="680"/>
                    </a:lnTo>
                    <a:lnTo>
                      <a:pt x="112" y="701"/>
                    </a:lnTo>
                    <a:lnTo>
                      <a:pt x="73" y="723"/>
                    </a:lnTo>
                    <a:lnTo>
                      <a:pt x="33" y="775"/>
                    </a:lnTo>
                    <a:lnTo>
                      <a:pt x="33" y="807"/>
                    </a:lnTo>
                    <a:lnTo>
                      <a:pt x="39" y="869"/>
                    </a:lnTo>
                    <a:lnTo>
                      <a:pt x="13" y="932"/>
                    </a:lnTo>
                    <a:lnTo>
                      <a:pt x="0" y="964"/>
                    </a:lnTo>
                    <a:lnTo>
                      <a:pt x="0" y="1027"/>
                    </a:lnTo>
                    <a:lnTo>
                      <a:pt x="6" y="1090"/>
                    </a:lnTo>
                    <a:lnTo>
                      <a:pt x="13" y="1152"/>
                    </a:lnTo>
                    <a:lnTo>
                      <a:pt x="13" y="1236"/>
                    </a:lnTo>
                    <a:lnTo>
                      <a:pt x="33" y="1300"/>
                    </a:lnTo>
                    <a:lnTo>
                      <a:pt x="33" y="1363"/>
                    </a:lnTo>
                    <a:lnTo>
                      <a:pt x="73" y="1373"/>
                    </a:lnTo>
                    <a:lnTo>
                      <a:pt x="93" y="1373"/>
                    </a:lnTo>
                    <a:lnTo>
                      <a:pt x="133" y="1373"/>
                    </a:lnTo>
                    <a:lnTo>
                      <a:pt x="143" y="1354"/>
                    </a:lnTo>
                    <a:lnTo>
                      <a:pt x="146" y="1309"/>
                    </a:lnTo>
                    <a:lnTo>
                      <a:pt x="146" y="1243"/>
                    </a:lnTo>
                    <a:lnTo>
                      <a:pt x="146" y="1174"/>
                    </a:lnTo>
                    <a:lnTo>
                      <a:pt x="146" y="1111"/>
                    </a:lnTo>
                    <a:lnTo>
                      <a:pt x="143" y="1046"/>
                    </a:lnTo>
                    <a:lnTo>
                      <a:pt x="148" y="974"/>
                    </a:lnTo>
                    <a:lnTo>
                      <a:pt x="155" y="920"/>
                    </a:lnTo>
                    <a:lnTo>
                      <a:pt x="163" y="875"/>
                    </a:lnTo>
                    <a:lnTo>
                      <a:pt x="196" y="839"/>
                    </a:lnTo>
                    <a:lnTo>
                      <a:pt x="220" y="810"/>
                    </a:lnTo>
                    <a:lnTo>
                      <a:pt x="238" y="777"/>
                    </a:lnTo>
                    <a:lnTo>
                      <a:pt x="269" y="750"/>
                    </a:lnTo>
                    <a:lnTo>
                      <a:pt x="286" y="726"/>
                    </a:lnTo>
                    <a:lnTo>
                      <a:pt x="310" y="696"/>
                    </a:lnTo>
                    <a:lnTo>
                      <a:pt x="341" y="687"/>
                    </a:lnTo>
                    <a:lnTo>
                      <a:pt x="361" y="675"/>
                    </a:lnTo>
                    <a:lnTo>
                      <a:pt x="380" y="663"/>
                    </a:lnTo>
                    <a:lnTo>
                      <a:pt x="409" y="648"/>
                    </a:lnTo>
                    <a:lnTo>
                      <a:pt x="416" y="618"/>
                    </a:lnTo>
                    <a:lnTo>
                      <a:pt x="421" y="579"/>
                    </a:lnTo>
                    <a:lnTo>
                      <a:pt x="421" y="547"/>
                    </a:lnTo>
                    <a:lnTo>
                      <a:pt x="431" y="478"/>
                    </a:lnTo>
                    <a:lnTo>
                      <a:pt x="443" y="418"/>
                    </a:lnTo>
                    <a:lnTo>
                      <a:pt x="445" y="370"/>
                    </a:lnTo>
                    <a:lnTo>
                      <a:pt x="455" y="319"/>
                    </a:lnTo>
                    <a:lnTo>
                      <a:pt x="467" y="295"/>
                    </a:lnTo>
                    <a:lnTo>
                      <a:pt x="481" y="266"/>
                    </a:lnTo>
                    <a:lnTo>
                      <a:pt x="481" y="236"/>
                    </a:lnTo>
                    <a:lnTo>
                      <a:pt x="491" y="206"/>
                    </a:lnTo>
                    <a:lnTo>
                      <a:pt x="496" y="176"/>
                    </a:lnTo>
                    <a:lnTo>
                      <a:pt x="512" y="128"/>
                    </a:lnTo>
                    <a:lnTo>
                      <a:pt x="508" y="74"/>
                    </a:lnTo>
                    <a:lnTo>
                      <a:pt x="498" y="0"/>
                    </a:lnTo>
                  </a:path>
                </a:pathLst>
              </a:custGeom>
              <a:solidFill>
                <a:srgbClr val="39393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2" name="Form 22">
                <a:extLst>
                  <a:ext uri="{FF2B5EF4-FFF2-40B4-BE49-F238E27FC236}">
                    <a16:creationId xmlns:a16="http://schemas.microsoft.com/office/drawing/2014/main" id="{77089EB5-FBF3-49F7-90E7-897D0E0BA7B8}"/>
                  </a:ext>
                </a:extLst>
              </p:cNvPr>
              <p:cNvSpPr>
                <a:spLocks/>
              </p:cNvSpPr>
              <p:nvPr/>
            </p:nvSpPr>
            <p:spPr bwMode="auto">
              <a:xfrm>
                <a:off x="1401" y="3247"/>
                <a:ext cx="178" cy="1076"/>
              </a:xfrm>
              <a:custGeom>
                <a:avLst/>
                <a:gdLst>
                  <a:gd name="T0" fmla="*/ 0 w 178"/>
                  <a:gd name="T1" fmla="*/ 27 h 1076"/>
                  <a:gd name="T2" fmla="*/ 20 w 178"/>
                  <a:gd name="T3" fmla="*/ 0 h 1076"/>
                  <a:gd name="T4" fmla="*/ 47 w 178"/>
                  <a:gd name="T5" fmla="*/ 39 h 1076"/>
                  <a:gd name="T6" fmla="*/ 50 w 178"/>
                  <a:gd name="T7" fmla="*/ 78 h 1076"/>
                  <a:gd name="T8" fmla="*/ 45 w 178"/>
                  <a:gd name="T9" fmla="*/ 135 h 1076"/>
                  <a:gd name="T10" fmla="*/ 45 w 178"/>
                  <a:gd name="T11" fmla="*/ 210 h 1076"/>
                  <a:gd name="T12" fmla="*/ 60 w 178"/>
                  <a:gd name="T13" fmla="*/ 258 h 1076"/>
                  <a:gd name="T14" fmla="*/ 69 w 178"/>
                  <a:gd name="T15" fmla="*/ 282 h 1076"/>
                  <a:gd name="T16" fmla="*/ 80 w 178"/>
                  <a:gd name="T17" fmla="*/ 305 h 1076"/>
                  <a:gd name="T18" fmla="*/ 119 w 178"/>
                  <a:gd name="T19" fmla="*/ 339 h 1076"/>
                  <a:gd name="T20" fmla="*/ 158 w 178"/>
                  <a:gd name="T21" fmla="*/ 399 h 1076"/>
                  <a:gd name="T22" fmla="*/ 161 w 178"/>
                  <a:gd name="T23" fmla="*/ 438 h 1076"/>
                  <a:gd name="T24" fmla="*/ 165 w 178"/>
                  <a:gd name="T25" fmla="*/ 480 h 1076"/>
                  <a:gd name="T26" fmla="*/ 161 w 178"/>
                  <a:gd name="T27" fmla="*/ 543 h 1076"/>
                  <a:gd name="T28" fmla="*/ 167 w 178"/>
                  <a:gd name="T29" fmla="*/ 588 h 1076"/>
                  <a:gd name="T30" fmla="*/ 158 w 178"/>
                  <a:gd name="T31" fmla="*/ 654 h 1076"/>
                  <a:gd name="T32" fmla="*/ 161 w 178"/>
                  <a:gd name="T33" fmla="*/ 687 h 1076"/>
                  <a:gd name="T34" fmla="*/ 161 w 178"/>
                  <a:gd name="T35" fmla="*/ 720 h 1076"/>
                  <a:gd name="T36" fmla="*/ 165 w 178"/>
                  <a:gd name="T37" fmla="*/ 750 h 1076"/>
                  <a:gd name="T38" fmla="*/ 160 w 178"/>
                  <a:gd name="T39" fmla="*/ 790 h 1076"/>
                  <a:gd name="T40" fmla="*/ 166 w 178"/>
                  <a:gd name="T41" fmla="*/ 832 h 1076"/>
                  <a:gd name="T42" fmla="*/ 166 w 178"/>
                  <a:gd name="T43" fmla="*/ 863 h 1076"/>
                  <a:gd name="T44" fmla="*/ 173 w 178"/>
                  <a:gd name="T45" fmla="*/ 895 h 1076"/>
                  <a:gd name="T46" fmla="*/ 177 w 178"/>
                  <a:gd name="T47" fmla="*/ 930 h 1076"/>
                  <a:gd name="T48" fmla="*/ 173 w 178"/>
                  <a:gd name="T49" fmla="*/ 958 h 1076"/>
                  <a:gd name="T50" fmla="*/ 173 w 178"/>
                  <a:gd name="T51" fmla="*/ 990 h 1076"/>
                  <a:gd name="T52" fmla="*/ 166 w 178"/>
                  <a:gd name="T53" fmla="*/ 1021 h 1076"/>
                  <a:gd name="T54" fmla="*/ 146 w 178"/>
                  <a:gd name="T55" fmla="*/ 1075 h 1076"/>
                  <a:gd name="T56" fmla="*/ 26 w 178"/>
                  <a:gd name="T57" fmla="*/ 1073 h 1076"/>
                  <a:gd name="T58" fmla="*/ 48 w 178"/>
                  <a:gd name="T59" fmla="*/ 1042 h 1076"/>
                  <a:gd name="T60" fmla="*/ 61 w 178"/>
                  <a:gd name="T61" fmla="*/ 1011 h 1076"/>
                  <a:gd name="T62" fmla="*/ 80 w 178"/>
                  <a:gd name="T63" fmla="*/ 990 h 1076"/>
                  <a:gd name="T64" fmla="*/ 94 w 178"/>
                  <a:gd name="T65" fmla="*/ 968 h 1076"/>
                  <a:gd name="T66" fmla="*/ 101 w 178"/>
                  <a:gd name="T67" fmla="*/ 937 h 1076"/>
                  <a:gd name="T68" fmla="*/ 94 w 178"/>
                  <a:gd name="T69" fmla="*/ 895 h 1076"/>
                  <a:gd name="T70" fmla="*/ 94 w 178"/>
                  <a:gd name="T71" fmla="*/ 853 h 1076"/>
                  <a:gd name="T72" fmla="*/ 80 w 178"/>
                  <a:gd name="T73" fmla="*/ 811 h 1076"/>
                  <a:gd name="T74" fmla="*/ 74 w 178"/>
                  <a:gd name="T75" fmla="*/ 779 h 1076"/>
                  <a:gd name="T76" fmla="*/ 61 w 178"/>
                  <a:gd name="T77" fmla="*/ 747 h 1076"/>
                  <a:gd name="T78" fmla="*/ 74 w 178"/>
                  <a:gd name="T79" fmla="*/ 716 h 1076"/>
                  <a:gd name="T80" fmla="*/ 80 w 178"/>
                  <a:gd name="T81" fmla="*/ 642 h 1076"/>
                  <a:gd name="T82" fmla="*/ 87 w 178"/>
                  <a:gd name="T83" fmla="*/ 611 h 1076"/>
                  <a:gd name="T84" fmla="*/ 87 w 178"/>
                  <a:gd name="T85" fmla="*/ 589 h 1076"/>
                  <a:gd name="T86" fmla="*/ 87 w 178"/>
                  <a:gd name="T87" fmla="*/ 547 h 1076"/>
                  <a:gd name="T88" fmla="*/ 80 w 178"/>
                  <a:gd name="T89" fmla="*/ 516 h 1076"/>
                  <a:gd name="T90" fmla="*/ 80 w 178"/>
                  <a:gd name="T91" fmla="*/ 442 h 1076"/>
                  <a:gd name="T92" fmla="*/ 67 w 178"/>
                  <a:gd name="T93" fmla="*/ 411 h 1076"/>
                  <a:gd name="T94" fmla="*/ 61 w 178"/>
                  <a:gd name="T95" fmla="*/ 389 h 1076"/>
                  <a:gd name="T96" fmla="*/ 54 w 178"/>
                  <a:gd name="T97" fmla="*/ 305 h 1076"/>
                  <a:gd name="T98" fmla="*/ 45 w 178"/>
                  <a:gd name="T99" fmla="*/ 303 h 1076"/>
                  <a:gd name="T100" fmla="*/ 24 w 178"/>
                  <a:gd name="T101" fmla="*/ 252 h 1076"/>
                  <a:gd name="T102" fmla="*/ 18 w 178"/>
                  <a:gd name="T103" fmla="*/ 210 h 1076"/>
                  <a:gd name="T104" fmla="*/ 15 w 178"/>
                  <a:gd name="T105" fmla="*/ 120 h 10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8"/>
                  <a:gd name="T160" fmla="*/ 0 h 1076"/>
                  <a:gd name="T161" fmla="*/ 0 w 178"/>
                  <a:gd name="T162" fmla="*/ 0 h 10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8" h="1076">
                    <a:moveTo>
                      <a:pt x="0" y="27"/>
                    </a:moveTo>
                    <a:lnTo>
                      <a:pt x="20" y="0"/>
                    </a:lnTo>
                    <a:lnTo>
                      <a:pt x="47" y="39"/>
                    </a:lnTo>
                    <a:lnTo>
                      <a:pt x="50" y="78"/>
                    </a:lnTo>
                    <a:lnTo>
                      <a:pt x="45" y="135"/>
                    </a:lnTo>
                    <a:lnTo>
                      <a:pt x="45" y="210"/>
                    </a:lnTo>
                    <a:lnTo>
                      <a:pt x="60" y="258"/>
                    </a:lnTo>
                    <a:lnTo>
                      <a:pt x="69" y="282"/>
                    </a:lnTo>
                    <a:lnTo>
                      <a:pt x="80" y="305"/>
                    </a:lnTo>
                    <a:lnTo>
                      <a:pt x="119" y="339"/>
                    </a:lnTo>
                    <a:lnTo>
                      <a:pt x="158" y="399"/>
                    </a:lnTo>
                    <a:lnTo>
                      <a:pt x="161" y="438"/>
                    </a:lnTo>
                    <a:lnTo>
                      <a:pt x="165" y="480"/>
                    </a:lnTo>
                    <a:lnTo>
                      <a:pt x="161" y="543"/>
                    </a:lnTo>
                    <a:lnTo>
                      <a:pt x="167" y="588"/>
                    </a:lnTo>
                    <a:lnTo>
                      <a:pt x="158" y="654"/>
                    </a:lnTo>
                    <a:lnTo>
                      <a:pt x="161" y="687"/>
                    </a:lnTo>
                    <a:lnTo>
                      <a:pt x="161" y="720"/>
                    </a:lnTo>
                    <a:lnTo>
                      <a:pt x="165" y="750"/>
                    </a:lnTo>
                    <a:lnTo>
                      <a:pt x="160" y="790"/>
                    </a:lnTo>
                    <a:lnTo>
                      <a:pt x="166" y="832"/>
                    </a:lnTo>
                    <a:lnTo>
                      <a:pt x="166" y="863"/>
                    </a:lnTo>
                    <a:lnTo>
                      <a:pt x="173" y="895"/>
                    </a:lnTo>
                    <a:lnTo>
                      <a:pt x="177" y="930"/>
                    </a:lnTo>
                    <a:lnTo>
                      <a:pt x="173" y="958"/>
                    </a:lnTo>
                    <a:lnTo>
                      <a:pt x="173" y="990"/>
                    </a:lnTo>
                    <a:lnTo>
                      <a:pt x="166" y="1021"/>
                    </a:lnTo>
                    <a:lnTo>
                      <a:pt x="146" y="1075"/>
                    </a:lnTo>
                    <a:lnTo>
                      <a:pt x="26" y="1073"/>
                    </a:lnTo>
                    <a:lnTo>
                      <a:pt x="48" y="1042"/>
                    </a:lnTo>
                    <a:lnTo>
                      <a:pt x="61" y="1011"/>
                    </a:lnTo>
                    <a:lnTo>
                      <a:pt x="80" y="990"/>
                    </a:lnTo>
                    <a:lnTo>
                      <a:pt x="94" y="968"/>
                    </a:lnTo>
                    <a:lnTo>
                      <a:pt x="101" y="937"/>
                    </a:lnTo>
                    <a:lnTo>
                      <a:pt x="94" y="895"/>
                    </a:lnTo>
                    <a:lnTo>
                      <a:pt x="94" y="853"/>
                    </a:lnTo>
                    <a:lnTo>
                      <a:pt x="80" y="811"/>
                    </a:lnTo>
                    <a:lnTo>
                      <a:pt x="74" y="779"/>
                    </a:lnTo>
                    <a:lnTo>
                      <a:pt x="61" y="747"/>
                    </a:lnTo>
                    <a:lnTo>
                      <a:pt x="74" y="716"/>
                    </a:lnTo>
                    <a:lnTo>
                      <a:pt x="80" y="642"/>
                    </a:lnTo>
                    <a:lnTo>
                      <a:pt x="87" y="611"/>
                    </a:lnTo>
                    <a:lnTo>
                      <a:pt x="87" y="589"/>
                    </a:lnTo>
                    <a:lnTo>
                      <a:pt x="87" y="547"/>
                    </a:lnTo>
                    <a:lnTo>
                      <a:pt x="80" y="516"/>
                    </a:lnTo>
                    <a:lnTo>
                      <a:pt x="80" y="442"/>
                    </a:lnTo>
                    <a:lnTo>
                      <a:pt x="67" y="411"/>
                    </a:lnTo>
                    <a:lnTo>
                      <a:pt x="61" y="389"/>
                    </a:lnTo>
                    <a:lnTo>
                      <a:pt x="54" y="305"/>
                    </a:lnTo>
                    <a:lnTo>
                      <a:pt x="45" y="303"/>
                    </a:lnTo>
                    <a:lnTo>
                      <a:pt x="24" y="252"/>
                    </a:lnTo>
                    <a:lnTo>
                      <a:pt x="18" y="210"/>
                    </a:lnTo>
                    <a:lnTo>
                      <a:pt x="15" y="120"/>
                    </a:lnTo>
                  </a:path>
                </a:pathLst>
              </a:custGeom>
              <a:solidFill>
                <a:srgbClr val="39393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 name="Form 23">
                <a:extLst>
                  <a:ext uri="{FF2B5EF4-FFF2-40B4-BE49-F238E27FC236}">
                    <a16:creationId xmlns:a16="http://schemas.microsoft.com/office/drawing/2014/main" id="{81911B43-E9E2-4658-93CD-8E7611926A88}"/>
                  </a:ext>
                </a:extLst>
              </p:cNvPr>
              <p:cNvSpPr>
                <a:spLocks/>
              </p:cNvSpPr>
              <p:nvPr/>
            </p:nvSpPr>
            <p:spPr bwMode="auto">
              <a:xfrm>
                <a:off x="1440" y="0"/>
                <a:ext cx="274" cy="384"/>
              </a:xfrm>
              <a:custGeom>
                <a:avLst/>
                <a:gdLst>
                  <a:gd name="T0" fmla="*/ 0 w 274"/>
                  <a:gd name="T1" fmla="*/ 0 h 384"/>
                  <a:gd name="T2" fmla="*/ 111 w 274"/>
                  <a:gd name="T3" fmla="*/ 0 h 384"/>
                  <a:gd name="T4" fmla="*/ 147 w 274"/>
                  <a:gd name="T5" fmla="*/ 17 h 384"/>
                  <a:gd name="T6" fmla="*/ 171 w 274"/>
                  <a:gd name="T7" fmla="*/ 38 h 384"/>
                  <a:gd name="T8" fmla="*/ 201 w 274"/>
                  <a:gd name="T9" fmla="*/ 71 h 384"/>
                  <a:gd name="T10" fmla="*/ 219 w 274"/>
                  <a:gd name="T11" fmla="*/ 131 h 384"/>
                  <a:gd name="T12" fmla="*/ 234 w 274"/>
                  <a:gd name="T13" fmla="*/ 164 h 384"/>
                  <a:gd name="T14" fmla="*/ 239 w 274"/>
                  <a:gd name="T15" fmla="*/ 221 h 384"/>
                  <a:gd name="T16" fmla="*/ 255 w 274"/>
                  <a:gd name="T17" fmla="*/ 287 h 384"/>
                  <a:gd name="T18" fmla="*/ 273 w 274"/>
                  <a:gd name="T19" fmla="*/ 383 h 384"/>
                  <a:gd name="T20" fmla="*/ 217 w 274"/>
                  <a:gd name="T21" fmla="*/ 369 h 384"/>
                  <a:gd name="T22" fmla="*/ 203 w 274"/>
                  <a:gd name="T23" fmla="*/ 338 h 384"/>
                  <a:gd name="T24" fmla="*/ 183 w 274"/>
                  <a:gd name="T25" fmla="*/ 306 h 384"/>
                  <a:gd name="T26" fmla="*/ 170 w 274"/>
                  <a:gd name="T27" fmla="*/ 274 h 384"/>
                  <a:gd name="T28" fmla="*/ 156 w 274"/>
                  <a:gd name="T29" fmla="*/ 201 h 384"/>
                  <a:gd name="T30" fmla="*/ 143 w 274"/>
                  <a:gd name="T31" fmla="*/ 169 h 384"/>
                  <a:gd name="T32" fmla="*/ 130 w 274"/>
                  <a:gd name="T33" fmla="*/ 138 h 384"/>
                  <a:gd name="T34" fmla="*/ 76 w 274"/>
                  <a:gd name="T35" fmla="*/ 96 h 384"/>
                  <a:gd name="T36" fmla="*/ 63 w 274"/>
                  <a:gd name="T37" fmla="*/ 74 h 384"/>
                  <a:gd name="T38" fmla="*/ 43 w 274"/>
                  <a:gd name="T39" fmla="*/ 64 h 384"/>
                  <a:gd name="T40" fmla="*/ 27 w 274"/>
                  <a:gd name="T41" fmla="*/ 20 h 3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4"/>
                  <a:gd name="T64" fmla="*/ 0 h 384"/>
                  <a:gd name="T65" fmla="*/ 0 w 274"/>
                  <a:gd name="T66" fmla="*/ 0 h 3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4" h="384">
                    <a:moveTo>
                      <a:pt x="0" y="0"/>
                    </a:moveTo>
                    <a:lnTo>
                      <a:pt x="111" y="0"/>
                    </a:lnTo>
                    <a:lnTo>
                      <a:pt x="147" y="17"/>
                    </a:lnTo>
                    <a:lnTo>
                      <a:pt x="171" y="38"/>
                    </a:lnTo>
                    <a:lnTo>
                      <a:pt x="201" y="71"/>
                    </a:lnTo>
                    <a:lnTo>
                      <a:pt x="219" y="131"/>
                    </a:lnTo>
                    <a:lnTo>
                      <a:pt x="234" y="164"/>
                    </a:lnTo>
                    <a:lnTo>
                      <a:pt x="239" y="221"/>
                    </a:lnTo>
                    <a:lnTo>
                      <a:pt x="255" y="287"/>
                    </a:lnTo>
                    <a:lnTo>
                      <a:pt x="273" y="383"/>
                    </a:lnTo>
                    <a:lnTo>
                      <a:pt x="217" y="369"/>
                    </a:lnTo>
                    <a:lnTo>
                      <a:pt x="203" y="338"/>
                    </a:lnTo>
                    <a:lnTo>
                      <a:pt x="183" y="306"/>
                    </a:lnTo>
                    <a:lnTo>
                      <a:pt x="170" y="274"/>
                    </a:lnTo>
                    <a:lnTo>
                      <a:pt x="156" y="201"/>
                    </a:lnTo>
                    <a:lnTo>
                      <a:pt x="143" y="169"/>
                    </a:lnTo>
                    <a:lnTo>
                      <a:pt x="130" y="138"/>
                    </a:lnTo>
                    <a:lnTo>
                      <a:pt x="76" y="96"/>
                    </a:lnTo>
                    <a:lnTo>
                      <a:pt x="63" y="74"/>
                    </a:lnTo>
                    <a:lnTo>
                      <a:pt x="43" y="64"/>
                    </a:lnTo>
                    <a:lnTo>
                      <a:pt x="27" y="20"/>
                    </a:lnTo>
                  </a:path>
                </a:pathLst>
              </a:custGeom>
              <a:solidFill>
                <a:srgbClr val="39393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 name="Form 24">
                <a:extLst>
                  <a:ext uri="{FF2B5EF4-FFF2-40B4-BE49-F238E27FC236}">
                    <a16:creationId xmlns:a16="http://schemas.microsoft.com/office/drawing/2014/main" id="{BE1550F2-49C7-40C2-91C2-D950AB8CF6ED}"/>
                  </a:ext>
                </a:extLst>
              </p:cNvPr>
              <p:cNvSpPr>
                <a:spLocks/>
              </p:cNvSpPr>
              <p:nvPr/>
            </p:nvSpPr>
            <p:spPr bwMode="auto">
              <a:xfrm>
                <a:off x="1252" y="2250"/>
                <a:ext cx="230" cy="336"/>
              </a:xfrm>
              <a:custGeom>
                <a:avLst/>
                <a:gdLst>
                  <a:gd name="T0" fmla="*/ 229 w 230"/>
                  <a:gd name="T1" fmla="*/ 0 h 336"/>
                  <a:gd name="T2" fmla="*/ 191 w 230"/>
                  <a:gd name="T3" fmla="*/ 61 h 336"/>
                  <a:gd name="T4" fmla="*/ 165 w 230"/>
                  <a:gd name="T5" fmla="*/ 82 h 336"/>
                  <a:gd name="T6" fmla="*/ 145 w 230"/>
                  <a:gd name="T7" fmla="*/ 93 h 336"/>
                  <a:gd name="T8" fmla="*/ 118 w 230"/>
                  <a:gd name="T9" fmla="*/ 135 h 336"/>
                  <a:gd name="T10" fmla="*/ 118 w 230"/>
                  <a:gd name="T11" fmla="*/ 166 h 336"/>
                  <a:gd name="T12" fmla="*/ 118 w 230"/>
                  <a:gd name="T13" fmla="*/ 198 h 336"/>
                  <a:gd name="T14" fmla="*/ 118 w 230"/>
                  <a:gd name="T15" fmla="*/ 230 h 336"/>
                  <a:gd name="T16" fmla="*/ 105 w 230"/>
                  <a:gd name="T17" fmla="*/ 261 h 336"/>
                  <a:gd name="T18" fmla="*/ 86 w 230"/>
                  <a:gd name="T19" fmla="*/ 272 h 336"/>
                  <a:gd name="T20" fmla="*/ 66 w 230"/>
                  <a:gd name="T21" fmla="*/ 282 h 336"/>
                  <a:gd name="T22" fmla="*/ 45 w 230"/>
                  <a:gd name="T23" fmla="*/ 303 h 336"/>
                  <a:gd name="T24" fmla="*/ 26 w 230"/>
                  <a:gd name="T25" fmla="*/ 314 h 336"/>
                  <a:gd name="T26" fmla="*/ 6 w 230"/>
                  <a:gd name="T27" fmla="*/ 335 h 336"/>
                  <a:gd name="T28" fmla="*/ 0 w 230"/>
                  <a:gd name="T29" fmla="*/ 303 h 336"/>
                  <a:gd name="T30" fmla="*/ 19 w 230"/>
                  <a:gd name="T31" fmla="*/ 272 h 336"/>
                  <a:gd name="T32" fmla="*/ 45 w 230"/>
                  <a:gd name="T33" fmla="*/ 251 h 336"/>
                  <a:gd name="T34" fmla="*/ 59 w 230"/>
                  <a:gd name="T35" fmla="*/ 219 h 336"/>
                  <a:gd name="T36" fmla="*/ 72 w 230"/>
                  <a:gd name="T37" fmla="*/ 177 h 336"/>
                  <a:gd name="T38" fmla="*/ 79 w 230"/>
                  <a:gd name="T39" fmla="*/ 135 h 336"/>
                  <a:gd name="T40" fmla="*/ 79 w 230"/>
                  <a:gd name="T41" fmla="*/ 103 h 336"/>
                  <a:gd name="T42" fmla="*/ 132 w 230"/>
                  <a:gd name="T43" fmla="*/ 72 h 336"/>
                  <a:gd name="T44" fmla="*/ 152 w 230"/>
                  <a:gd name="T45" fmla="*/ 72 h 336"/>
                  <a:gd name="T46" fmla="*/ 178 w 230"/>
                  <a:gd name="T47" fmla="*/ 29 h 336"/>
                  <a:gd name="T48" fmla="*/ 198 w 230"/>
                  <a:gd name="T49" fmla="*/ 8 h 336"/>
                  <a:gd name="T50" fmla="*/ 229 w 230"/>
                  <a:gd name="T51" fmla="*/ 0 h 336"/>
                  <a:gd name="T52" fmla="*/ 229 w 230"/>
                  <a:gd name="T53" fmla="*/ 0 h 3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0"/>
                  <a:gd name="T82" fmla="*/ 0 h 336"/>
                  <a:gd name="T83" fmla="*/ 0 w 230"/>
                  <a:gd name="T84" fmla="*/ 0 h 3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0" h="336">
                    <a:moveTo>
                      <a:pt x="229" y="0"/>
                    </a:moveTo>
                    <a:lnTo>
                      <a:pt x="191" y="61"/>
                    </a:lnTo>
                    <a:lnTo>
                      <a:pt x="165" y="82"/>
                    </a:lnTo>
                    <a:lnTo>
                      <a:pt x="145" y="93"/>
                    </a:lnTo>
                    <a:lnTo>
                      <a:pt x="118" y="135"/>
                    </a:lnTo>
                    <a:lnTo>
                      <a:pt x="118" y="166"/>
                    </a:lnTo>
                    <a:lnTo>
                      <a:pt x="118" y="198"/>
                    </a:lnTo>
                    <a:lnTo>
                      <a:pt x="118" y="230"/>
                    </a:lnTo>
                    <a:lnTo>
                      <a:pt x="105" y="261"/>
                    </a:lnTo>
                    <a:lnTo>
                      <a:pt x="86" y="272"/>
                    </a:lnTo>
                    <a:lnTo>
                      <a:pt x="66" y="282"/>
                    </a:lnTo>
                    <a:lnTo>
                      <a:pt x="45" y="303"/>
                    </a:lnTo>
                    <a:lnTo>
                      <a:pt x="26" y="314"/>
                    </a:lnTo>
                    <a:lnTo>
                      <a:pt x="6" y="335"/>
                    </a:lnTo>
                    <a:lnTo>
                      <a:pt x="0" y="303"/>
                    </a:lnTo>
                    <a:lnTo>
                      <a:pt x="19" y="272"/>
                    </a:lnTo>
                    <a:lnTo>
                      <a:pt x="45" y="251"/>
                    </a:lnTo>
                    <a:lnTo>
                      <a:pt x="59" y="219"/>
                    </a:lnTo>
                    <a:lnTo>
                      <a:pt x="72" y="177"/>
                    </a:lnTo>
                    <a:lnTo>
                      <a:pt x="79" y="135"/>
                    </a:lnTo>
                    <a:lnTo>
                      <a:pt x="79" y="103"/>
                    </a:lnTo>
                    <a:lnTo>
                      <a:pt x="132" y="72"/>
                    </a:lnTo>
                    <a:lnTo>
                      <a:pt x="152" y="72"/>
                    </a:lnTo>
                    <a:lnTo>
                      <a:pt x="178" y="29"/>
                    </a:lnTo>
                    <a:lnTo>
                      <a:pt x="198" y="8"/>
                    </a:lnTo>
                    <a:lnTo>
                      <a:pt x="229" y="0"/>
                    </a:lnTo>
                  </a:path>
                </a:pathLst>
              </a:custGeom>
              <a:solidFill>
                <a:srgbClr val="DDDDDD">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 name="Form 25">
                <a:extLst>
                  <a:ext uri="{FF2B5EF4-FFF2-40B4-BE49-F238E27FC236}">
                    <a16:creationId xmlns:a16="http://schemas.microsoft.com/office/drawing/2014/main" id="{398D4418-7DA2-4F7B-A3BA-EC4BE7010454}"/>
                  </a:ext>
                </a:extLst>
              </p:cNvPr>
              <p:cNvSpPr>
                <a:spLocks/>
              </p:cNvSpPr>
              <p:nvPr/>
            </p:nvSpPr>
            <p:spPr bwMode="auto">
              <a:xfrm>
                <a:off x="1643" y="338"/>
                <a:ext cx="155" cy="232"/>
              </a:xfrm>
              <a:custGeom>
                <a:avLst/>
                <a:gdLst>
                  <a:gd name="T0" fmla="*/ 20 w 155"/>
                  <a:gd name="T1" fmla="*/ 10 h 232"/>
                  <a:gd name="T2" fmla="*/ 20 w 155"/>
                  <a:gd name="T3" fmla="*/ 52 h 232"/>
                  <a:gd name="T4" fmla="*/ 20 w 155"/>
                  <a:gd name="T5" fmla="*/ 84 h 232"/>
                  <a:gd name="T6" fmla="*/ 6 w 155"/>
                  <a:gd name="T7" fmla="*/ 94 h 232"/>
                  <a:gd name="T8" fmla="*/ 0 w 155"/>
                  <a:gd name="T9" fmla="*/ 126 h 232"/>
                  <a:gd name="T10" fmla="*/ 6 w 155"/>
                  <a:gd name="T11" fmla="*/ 158 h 232"/>
                  <a:gd name="T12" fmla="*/ 20 w 155"/>
                  <a:gd name="T13" fmla="*/ 158 h 232"/>
                  <a:gd name="T14" fmla="*/ 39 w 155"/>
                  <a:gd name="T15" fmla="*/ 168 h 232"/>
                  <a:gd name="T16" fmla="*/ 59 w 155"/>
                  <a:gd name="T17" fmla="*/ 189 h 232"/>
                  <a:gd name="T18" fmla="*/ 79 w 155"/>
                  <a:gd name="T19" fmla="*/ 221 h 232"/>
                  <a:gd name="T20" fmla="*/ 99 w 155"/>
                  <a:gd name="T21" fmla="*/ 231 h 232"/>
                  <a:gd name="T22" fmla="*/ 118 w 155"/>
                  <a:gd name="T23" fmla="*/ 231 h 232"/>
                  <a:gd name="T24" fmla="*/ 154 w 155"/>
                  <a:gd name="T25" fmla="*/ 228 h 232"/>
                  <a:gd name="T26" fmla="*/ 154 w 155"/>
                  <a:gd name="T27" fmla="*/ 189 h 232"/>
                  <a:gd name="T28" fmla="*/ 150 w 155"/>
                  <a:gd name="T29" fmla="*/ 138 h 232"/>
                  <a:gd name="T30" fmla="*/ 132 w 155"/>
                  <a:gd name="T31" fmla="*/ 126 h 232"/>
                  <a:gd name="T32" fmla="*/ 118 w 155"/>
                  <a:gd name="T33" fmla="*/ 117 h 232"/>
                  <a:gd name="T34" fmla="*/ 96 w 155"/>
                  <a:gd name="T35" fmla="*/ 105 h 232"/>
                  <a:gd name="T36" fmla="*/ 72 w 155"/>
                  <a:gd name="T37" fmla="*/ 75 h 232"/>
                  <a:gd name="T38" fmla="*/ 64 w 155"/>
                  <a:gd name="T39" fmla="*/ 33 h 232"/>
                  <a:gd name="T40" fmla="*/ 52 w 155"/>
                  <a:gd name="T41" fmla="*/ 0 h 232"/>
                  <a:gd name="T42" fmla="*/ 20 w 155"/>
                  <a:gd name="T43" fmla="*/ 10 h 2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232"/>
                  <a:gd name="T68" fmla="*/ 0 w 155"/>
                  <a:gd name="T69" fmla="*/ 0 h 2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232">
                    <a:moveTo>
                      <a:pt x="20" y="10"/>
                    </a:moveTo>
                    <a:lnTo>
                      <a:pt x="20" y="52"/>
                    </a:lnTo>
                    <a:lnTo>
                      <a:pt x="20" y="84"/>
                    </a:lnTo>
                    <a:lnTo>
                      <a:pt x="6" y="94"/>
                    </a:lnTo>
                    <a:lnTo>
                      <a:pt x="0" y="126"/>
                    </a:lnTo>
                    <a:lnTo>
                      <a:pt x="6" y="158"/>
                    </a:lnTo>
                    <a:lnTo>
                      <a:pt x="20" y="158"/>
                    </a:lnTo>
                    <a:lnTo>
                      <a:pt x="39" y="168"/>
                    </a:lnTo>
                    <a:lnTo>
                      <a:pt x="59" y="189"/>
                    </a:lnTo>
                    <a:lnTo>
                      <a:pt x="79" y="221"/>
                    </a:lnTo>
                    <a:lnTo>
                      <a:pt x="99" y="231"/>
                    </a:lnTo>
                    <a:lnTo>
                      <a:pt x="118" y="231"/>
                    </a:lnTo>
                    <a:lnTo>
                      <a:pt x="154" y="228"/>
                    </a:lnTo>
                    <a:lnTo>
                      <a:pt x="154" y="189"/>
                    </a:lnTo>
                    <a:lnTo>
                      <a:pt x="150" y="138"/>
                    </a:lnTo>
                    <a:lnTo>
                      <a:pt x="132" y="126"/>
                    </a:lnTo>
                    <a:lnTo>
                      <a:pt x="118" y="117"/>
                    </a:lnTo>
                    <a:lnTo>
                      <a:pt x="96" y="105"/>
                    </a:lnTo>
                    <a:lnTo>
                      <a:pt x="72" y="75"/>
                    </a:lnTo>
                    <a:lnTo>
                      <a:pt x="64" y="33"/>
                    </a:lnTo>
                    <a:lnTo>
                      <a:pt x="52" y="0"/>
                    </a:lnTo>
                    <a:lnTo>
                      <a:pt x="20" y="10"/>
                    </a:lnTo>
                  </a:path>
                </a:pathLst>
              </a:custGeom>
              <a:solidFill>
                <a:srgbClr val="DDDDDD">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sp>
        <p:nvSpPr>
          <p:cNvPr id="2049" name="Form 2048"/>
          <p:cNvSpPr>
            <a:spLocks noGrp="1" noChangeArrowheads="1"/>
          </p:cNvSpPr>
          <p:nvPr>
            <p:ph type="ctrTitle"/>
          </p:nvPr>
        </p:nvSpPr>
        <p:spPr>
          <a:xfrm>
            <a:off x="685800" y="2130425"/>
            <a:ext cx="7772400" cy="1470025"/>
          </a:xfrm>
        </p:spPr>
        <p:txBody>
          <a:bodyPr/>
          <a:lstStyle>
            <a:lvl1pPr>
              <a:defRPr/>
            </a:lvl1pPr>
          </a:lstStyle>
          <a:p>
            <a:endParaRPr lang="de-DE"/>
          </a:p>
        </p:txBody>
      </p:sp>
      <p:sp>
        <p:nvSpPr>
          <p:cNvPr id="2050" name="Form 2049"/>
          <p:cNvSpPr>
            <a:spLocks noGrp="1" noChangeArrowheads="1"/>
          </p:cNvSpPr>
          <p:nvPr>
            <p:ph type="subTitle" idx="1"/>
          </p:nvPr>
        </p:nvSpPr>
        <p:spPr>
          <a:xfrm>
            <a:off x="1371600" y="3886200"/>
            <a:ext cx="6400800" cy="1752600"/>
          </a:xfrm>
        </p:spPr>
        <p:txBody>
          <a:bodyPr/>
          <a:lstStyle>
            <a:lvl1pPr>
              <a:defRPr/>
            </a:lvl1pPr>
          </a:lstStyle>
          <a:p>
            <a:endParaRPr lang="de-DE"/>
          </a:p>
        </p:txBody>
      </p:sp>
      <p:sp>
        <p:nvSpPr>
          <p:cNvPr id="2065" name="Form 2064"/>
          <p:cNvSpPr>
            <a:spLocks noGrp="1" noChangeArrowheads="1"/>
          </p:cNvSpPr>
          <p:nvPr>
            <p:ph type="body" idx="4294967295"/>
          </p:nvPr>
        </p:nvSpPr>
        <p:spPr>
          <a:xfrm>
            <a:off x="2667000" y="1219200"/>
            <a:ext cx="6399213" cy="2438400"/>
          </a:xfrm>
        </p:spPr>
        <p:txBody>
          <a:bodyPr anchor="ctr"/>
          <a:lstStyle>
            <a:lvl1pPr marL="0" indent="0" algn="ctr" eaLnBrk="0" fontAlgn="base" hangingPunct="0">
              <a:spcAft>
                <a:spcPct val="0"/>
              </a:spcAft>
              <a:buClr>
                <a:schemeClr val="accent2">
                  <a:alpha val="100000"/>
                </a:schemeClr>
              </a:buClr>
              <a:buSzPct val="55000"/>
              <a:buFont typeface="Monotype Sorts"/>
              <a:buNone/>
              <a:defRPr>
                <a:solidFill>
                  <a:schemeClr val="tx1">
                    <a:alpha val="100000"/>
                  </a:schemeClr>
                </a:solidFill>
                <a:latin typeface="Times New Roman"/>
                <a:cs typeface="Arial"/>
              </a:defRPr>
            </a:lvl1pPr>
          </a:lstStyle>
          <a:p>
            <a:r>
              <a:rPr lang="de-DE"/>
              <a:t>Klicken Sie, um das Titelformat zu bearbeiten</a:t>
            </a:r>
          </a:p>
        </p:txBody>
      </p:sp>
      <p:sp>
        <p:nvSpPr>
          <p:cNvPr id="2066" name="Form 2065"/>
          <p:cNvSpPr>
            <a:spLocks noGrp="1" noChangeArrowheads="1"/>
          </p:cNvSpPr>
          <p:nvPr>
            <p:ph type="subTitle" idx="1"/>
          </p:nvPr>
        </p:nvSpPr>
        <p:spPr>
          <a:xfrm>
            <a:off x="2665413" y="3886200"/>
            <a:ext cx="6400800" cy="1752600"/>
          </a:xfrm>
        </p:spPr>
        <p:txBody>
          <a:bodyPr/>
          <a:lstStyle>
            <a:lvl1pPr marL="0" indent="0" algn="ctr" eaLnBrk="0" fontAlgn="base" hangingPunct="0">
              <a:spcAft>
                <a:spcPct val="0"/>
              </a:spcAft>
              <a:buClr>
                <a:schemeClr val="accent2">
                  <a:alpha val="100000"/>
                </a:schemeClr>
              </a:buClr>
              <a:buSzPct val="55000"/>
              <a:buFont typeface="Monotype Sorts"/>
              <a:buNone/>
              <a:defRPr>
                <a:solidFill>
                  <a:schemeClr val="tx1">
                    <a:alpha val="100000"/>
                  </a:schemeClr>
                </a:solidFill>
                <a:latin typeface="Times New Roman"/>
                <a:cs typeface="Arial"/>
              </a:defRPr>
            </a:lvl1pPr>
          </a:lstStyle>
          <a:p>
            <a:r>
              <a:rPr lang="de-DE"/>
              <a:t>Klicken Sie, um das Untertitelformat zu bearbeiten</a:t>
            </a:r>
          </a:p>
        </p:txBody>
      </p:sp>
      <p:sp>
        <p:nvSpPr>
          <p:cNvPr id="16" name="Rechteck 26">
            <a:extLst>
              <a:ext uri="{FF2B5EF4-FFF2-40B4-BE49-F238E27FC236}">
                <a16:creationId xmlns:a16="http://schemas.microsoft.com/office/drawing/2014/main" id="{6C97AD57-6543-47AF-8218-1915D645EDE8}"/>
              </a:ext>
            </a:extLst>
          </p:cNvPr>
          <p:cNvSpPr>
            <a:spLocks noGrp="1" noChangeArrowheads="1"/>
          </p:cNvSpPr>
          <p:nvPr>
            <p:ph type="dt" sz="half" idx="10"/>
          </p:nvPr>
        </p:nvSpPr>
        <p:spPr/>
        <p:txBody>
          <a:bodyPr/>
          <a:lstStyle>
            <a:lvl1pPr>
              <a:defRPr/>
            </a:lvl1pPr>
          </a:lstStyle>
          <a:p>
            <a:endParaRPr lang="de-DE" altLang="de-DE"/>
          </a:p>
        </p:txBody>
      </p:sp>
      <p:sp>
        <p:nvSpPr>
          <p:cNvPr id="17" name="Rechteck 27">
            <a:extLst>
              <a:ext uri="{FF2B5EF4-FFF2-40B4-BE49-F238E27FC236}">
                <a16:creationId xmlns:a16="http://schemas.microsoft.com/office/drawing/2014/main" id="{E7088F77-A3EE-441E-86E5-1DFFB99DA1DE}"/>
              </a:ext>
            </a:extLst>
          </p:cNvPr>
          <p:cNvSpPr>
            <a:spLocks noGrp="1" noChangeArrowheads="1"/>
          </p:cNvSpPr>
          <p:nvPr>
            <p:ph type="ftr" sz="quarter" idx="11"/>
          </p:nvPr>
        </p:nvSpPr>
        <p:spPr/>
        <p:txBody>
          <a:bodyPr/>
          <a:lstStyle>
            <a:lvl1pPr>
              <a:defRPr/>
            </a:lvl1pPr>
          </a:lstStyle>
          <a:p>
            <a:endParaRPr lang="de-DE" altLang="de-DE"/>
          </a:p>
        </p:txBody>
      </p:sp>
      <p:sp>
        <p:nvSpPr>
          <p:cNvPr id="18" name="Rechteck 28">
            <a:extLst>
              <a:ext uri="{FF2B5EF4-FFF2-40B4-BE49-F238E27FC236}">
                <a16:creationId xmlns:a16="http://schemas.microsoft.com/office/drawing/2014/main" id="{CC3C6AA8-B267-4D17-8359-A4FB43DC062E}"/>
              </a:ext>
            </a:extLst>
          </p:cNvPr>
          <p:cNvSpPr>
            <a:spLocks noGrp="1" noChangeArrowheads="1"/>
          </p:cNvSpPr>
          <p:nvPr>
            <p:ph type="sldNum" sz="quarter" idx="12"/>
          </p:nvPr>
        </p:nvSpPr>
        <p:spPr/>
        <p:txBody>
          <a:bodyPr/>
          <a:lstStyle>
            <a:lvl1pPr>
              <a:defRPr/>
            </a:lvl1pPr>
          </a:lstStyle>
          <a:p>
            <a:endParaRPr lang="de-DE" altLang="de-DE"/>
          </a:p>
        </p:txBody>
      </p:sp>
      <p:sp>
        <p:nvSpPr>
          <p:cNvPr id="19" name="Datumsplatzhalter 18">
            <a:extLst>
              <a:ext uri="{FF2B5EF4-FFF2-40B4-BE49-F238E27FC236}">
                <a16:creationId xmlns:a16="http://schemas.microsoft.com/office/drawing/2014/main" id="{F828E968-B037-436E-A384-A6B9088BA2EF}"/>
              </a:ext>
            </a:extLst>
          </p:cNvPr>
          <p:cNvSpPr>
            <a:spLocks noGrp="1" noChangeArrowheads="1"/>
          </p:cNvSpPr>
          <p:nvPr>
            <p:ph type="dt" sz="half" idx="13"/>
          </p:nvPr>
        </p:nvSpPr>
        <p:spPr>
          <a:xfrm>
            <a:off x="150813" y="6248400"/>
            <a:ext cx="1905000" cy="457200"/>
          </a:xfrm>
        </p:spPr>
        <p:txBody>
          <a:bodyPr/>
          <a:lstStyle>
            <a:lvl1pPr>
              <a:defRPr>
                <a:solidFill>
                  <a:schemeClr val="bg2"/>
                </a:solidFill>
              </a:defRPr>
            </a:lvl1pPr>
          </a:lstStyle>
          <a:p>
            <a:fld id="{17CE60DB-CE06-4FFE-8321-BC125FCC2D43}" type="datetime1">
              <a:rPr lang="de-DE" altLang="de-DE"/>
              <a:pPr/>
              <a:t>22.10.2017</a:t>
            </a:fld>
            <a:endParaRPr lang="de-DE" altLang="de-DE"/>
          </a:p>
        </p:txBody>
      </p:sp>
      <p:sp>
        <p:nvSpPr>
          <p:cNvPr id="20" name="Rechteck 30">
            <a:extLst>
              <a:ext uri="{FF2B5EF4-FFF2-40B4-BE49-F238E27FC236}">
                <a16:creationId xmlns:a16="http://schemas.microsoft.com/office/drawing/2014/main" id="{173ED6A9-21E5-421A-9E69-B3B83C51B8E0}"/>
              </a:ext>
            </a:extLst>
          </p:cNvPr>
          <p:cNvSpPr>
            <a:spLocks noGrp="1" noChangeArrowheads="1"/>
          </p:cNvSpPr>
          <p:nvPr>
            <p:ph type="ftr" sz="quarter" idx="14"/>
          </p:nvPr>
        </p:nvSpPr>
        <p:spPr>
          <a:xfrm>
            <a:off x="3124200" y="6248400"/>
            <a:ext cx="2895600" cy="457200"/>
          </a:xfrm>
        </p:spPr>
        <p:txBody>
          <a:bodyPr/>
          <a:lstStyle>
            <a:lvl1pPr>
              <a:defRPr/>
            </a:lvl1pPr>
          </a:lstStyle>
          <a:p>
            <a:endParaRPr lang="de-DE" altLang="de-DE"/>
          </a:p>
        </p:txBody>
      </p:sp>
      <p:sp>
        <p:nvSpPr>
          <p:cNvPr id="21" name="Foliennummernplatzhalter 20">
            <a:extLst>
              <a:ext uri="{FF2B5EF4-FFF2-40B4-BE49-F238E27FC236}">
                <a16:creationId xmlns:a16="http://schemas.microsoft.com/office/drawing/2014/main" id="{85411EB0-7446-4330-B549-B8C46B0BF17B}"/>
              </a:ext>
            </a:extLst>
          </p:cNvPr>
          <p:cNvSpPr>
            <a:spLocks noGrp="1" noChangeArrowheads="1"/>
          </p:cNvSpPr>
          <p:nvPr>
            <p:ph type="sldNum" sz="quarter" idx="15"/>
          </p:nvPr>
        </p:nvSpPr>
        <p:spPr>
          <a:xfrm>
            <a:off x="7162800" y="6248400"/>
            <a:ext cx="1903413" cy="457200"/>
          </a:xfrm>
        </p:spPr>
        <p:txBody>
          <a:bodyPr/>
          <a:lstStyle>
            <a:lvl1pPr>
              <a:defRPr/>
            </a:lvl1pPr>
          </a:lstStyle>
          <a:p>
            <a:fld id="{81F05F43-9A42-4849-B718-36B19204BFD1}" type="slidenum">
              <a:rPr lang="de-DE" altLang="de-DE"/>
              <a:pPr/>
              <a:t>‹Nr.›</a:t>
            </a:fld>
            <a:endParaRPr lang="de-DE" altLang="de-DE"/>
          </a:p>
        </p:txBody>
      </p:sp>
    </p:spTree>
    <p:extLst>
      <p:ext uri="{BB962C8B-B14F-4D97-AF65-F5344CB8AC3E}">
        <p14:creationId xmlns:p14="http://schemas.microsoft.com/office/powerpoint/2010/main" val="206313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type="body" idx="1"/>
          </p:nvPr>
        </p:nvSpPr>
        <p:spPr/>
        <p:txBody>
          <a:bodyPr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hteck 3">
            <a:extLst>
              <a:ext uri="{FF2B5EF4-FFF2-40B4-BE49-F238E27FC236}">
                <a16:creationId xmlns:a16="http://schemas.microsoft.com/office/drawing/2014/main" id="{D107E022-EF20-4E3C-B233-7502BC3C88CD}"/>
              </a:ext>
            </a:extLst>
          </p:cNvPr>
          <p:cNvSpPr>
            <a:spLocks noGrp="1" noChangeArrowheads="1"/>
          </p:cNvSpPr>
          <p:nvPr>
            <p:ph type="dt" sz="half" idx="10"/>
          </p:nvPr>
        </p:nvSpPr>
        <p:spPr>
          <a:ln/>
        </p:spPr>
        <p:txBody>
          <a:bodyPr/>
          <a:lstStyle>
            <a:lvl1pPr>
              <a:defRPr/>
            </a:lvl1pPr>
          </a:lstStyle>
          <a:p>
            <a:fld id="{57CCCCA9-4CFA-436F-B411-BCB6D367FC4D}" type="datetimeFigureOut">
              <a:rPr lang="de-DE" altLang="de-DE"/>
              <a:pPr/>
              <a:t>22.10.2017</a:t>
            </a:fld>
            <a:endParaRPr lang="de-DE" altLang="de-DE"/>
          </a:p>
        </p:txBody>
      </p:sp>
      <p:sp>
        <p:nvSpPr>
          <p:cNvPr id="5" name="Rechteck 1038">
            <a:extLst>
              <a:ext uri="{FF2B5EF4-FFF2-40B4-BE49-F238E27FC236}">
                <a16:creationId xmlns:a16="http://schemas.microsoft.com/office/drawing/2014/main" id="{DEA8E486-8AD4-4953-99AE-F6AA01449667}"/>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5C0117F0-47F1-49ED-9389-105E3F6DD964}"/>
              </a:ext>
            </a:extLst>
          </p:cNvPr>
          <p:cNvSpPr>
            <a:spLocks noGrp="1" noChangeArrowheads="1"/>
          </p:cNvSpPr>
          <p:nvPr>
            <p:ph type="sldNum" sz="quarter" idx="12"/>
          </p:nvPr>
        </p:nvSpPr>
        <p:spPr>
          <a:ln/>
        </p:spPr>
        <p:txBody>
          <a:bodyPr/>
          <a:lstStyle>
            <a:lvl1pPr>
              <a:defRPr/>
            </a:lvl1pPr>
          </a:lstStyle>
          <a:p>
            <a:fld id="{7655AB44-AF83-4892-8969-9860128AE163}" type="slidenum">
              <a:rPr lang="de-DE" altLang="de-DE"/>
              <a:pPr/>
              <a:t>‹Nr.›</a:t>
            </a:fld>
            <a:endParaRPr lang="de-DE" altLang="de-DE"/>
          </a:p>
        </p:txBody>
      </p:sp>
    </p:spTree>
    <p:extLst>
      <p:ext uri="{BB962C8B-B14F-4D97-AF65-F5344CB8AC3E}">
        <p14:creationId xmlns:p14="http://schemas.microsoft.com/office/powerpoint/2010/main" val="67731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ColTx" preserve="1">
  <p:cSld name="Titel und zweispaltiger Text">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type="body" sz="half" idx="1"/>
          </p:nvPr>
        </p:nvSpPr>
        <p:spPr>
          <a:xfrm>
            <a:off x="1370013" y="19812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type="body" sz="half" idx="2"/>
          </p:nvPr>
        </p:nvSpPr>
        <p:spPr>
          <a:xfrm>
            <a:off x="5332413" y="19812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hteck 4">
            <a:extLst>
              <a:ext uri="{FF2B5EF4-FFF2-40B4-BE49-F238E27FC236}">
                <a16:creationId xmlns:a16="http://schemas.microsoft.com/office/drawing/2014/main" id="{727A8205-559B-4580-8A9E-0BB825FCED1E}"/>
              </a:ext>
            </a:extLst>
          </p:cNvPr>
          <p:cNvSpPr>
            <a:spLocks noGrp="1" noChangeArrowheads="1"/>
          </p:cNvSpPr>
          <p:nvPr>
            <p:ph type="dt" sz="half" idx="10"/>
          </p:nvPr>
        </p:nvSpPr>
        <p:spPr>
          <a:ln/>
        </p:spPr>
        <p:txBody>
          <a:bodyPr/>
          <a:lstStyle>
            <a:lvl1pPr>
              <a:defRPr/>
            </a:lvl1pPr>
          </a:lstStyle>
          <a:p>
            <a:fld id="{15D92FCC-1A39-482C-99C1-A49B509A2521}" type="datetimeFigureOut">
              <a:rPr lang="de-DE" altLang="de-DE"/>
              <a:pPr/>
              <a:t>22.10.2017</a:t>
            </a:fld>
            <a:endParaRPr lang="de-DE" altLang="de-DE"/>
          </a:p>
        </p:txBody>
      </p:sp>
      <p:sp>
        <p:nvSpPr>
          <p:cNvPr id="6" name="Rechteck 1038">
            <a:extLst>
              <a:ext uri="{FF2B5EF4-FFF2-40B4-BE49-F238E27FC236}">
                <a16:creationId xmlns:a16="http://schemas.microsoft.com/office/drawing/2014/main" id="{4E86CBA3-B3D1-4D4E-9601-CB1099AF127C}"/>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BBE0B77F-C37A-4552-98E2-E0110A269116}"/>
              </a:ext>
            </a:extLst>
          </p:cNvPr>
          <p:cNvSpPr>
            <a:spLocks noGrp="1" noChangeArrowheads="1"/>
          </p:cNvSpPr>
          <p:nvPr>
            <p:ph type="sldNum" sz="quarter" idx="12"/>
          </p:nvPr>
        </p:nvSpPr>
        <p:spPr>
          <a:ln/>
        </p:spPr>
        <p:txBody>
          <a:bodyPr/>
          <a:lstStyle>
            <a:lvl1pPr>
              <a:defRPr/>
            </a:lvl1pPr>
          </a:lstStyle>
          <a:p>
            <a:fld id="{EE65EE3C-8EBC-4CB4-B3D1-80C980B693C3}" type="slidenum">
              <a:rPr lang="de-DE" altLang="de-DE"/>
              <a:pPr/>
              <a:t>‹Nr.›</a:t>
            </a:fld>
            <a:endParaRPr lang="de-DE" altLang="de-DE"/>
          </a:p>
        </p:txBody>
      </p:sp>
    </p:spTree>
    <p:extLst>
      <p:ext uri="{BB962C8B-B14F-4D97-AF65-F5344CB8AC3E}">
        <p14:creationId xmlns:p14="http://schemas.microsoft.com/office/powerpoint/2010/main" val="2841532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idx="1"/>
          </p:nvPr>
        </p:nvSpPr>
        <p:spPr/>
        <p:txBody>
          <a:bodyPr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hteck 3">
            <a:extLst>
              <a:ext uri="{FF2B5EF4-FFF2-40B4-BE49-F238E27FC236}">
                <a16:creationId xmlns:a16="http://schemas.microsoft.com/office/drawing/2014/main" id="{684E85FA-0F35-4CB3-8649-F88EE2BA7DAF}"/>
              </a:ext>
            </a:extLst>
          </p:cNvPr>
          <p:cNvSpPr>
            <a:spLocks noGrp="1" noChangeArrowheads="1"/>
          </p:cNvSpPr>
          <p:nvPr>
            <p:ph type="dt" sz="half" idx="10"/>
          </p:nvPr>
        </p:nvSpPr>
        <p:spPr>
          <a:ln/>
        </p:spPr>
        <p:txBody>
          <a:bodyPr/>
          <a:lstStyle>
            <a:lvl1pPr>
              <a:defRPr/>
            </a:lvl1pPr>
          </a:lstStyle>
          <a:p>
            <a:fld id="{B3200209-D988-40B9-BADC-441CA0FA943D}" type="datetimeFigureOut">
              <a:rPr lang="de-DE" altLang="de-DE"/>
              <a:pPr/>
              <a:t>22.10.2017</a:t>
            </a:fld>
            <a:endParaRPr lang="de-DE" altLang="de-DE"/>
          </a:p>
        </p:txBody>
      </p:sp>
      <p:sp>
        <p:nvSpPr>
          <p:cNvPr id="5" name="Rechteck 1038">
            <a:extLst>
              <a:ext uri="{FF2B5EF4-FFF2-40B4-BE49-F238E27FC236}">
                <a16:creationId xmlns:a16="http://schemas.microsoft.com/office/drawing/2014/main" id="{D72E984D-6B8C-4A5F-A1C1-4946AC89EB6F}"/>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47D29B52-FDB4-47F7-BD75-E551C54661B1}"/>
              </a:ext>
            </a:extLst>
          </p:cNvPr>
          <p:cNvSpPr>
            <a:spLocks noGrp="1" noChangeArrowheads="1"/>
          </p:cNvSpPr>
          <p:nvPr>
            <p:ph type="sldNum" sz="quarter" idx="12"/>
          </p:nvPr>
        </p:nvSpPr>
        <p:spPr>
          <a:ln/>
        </p:spPr>
        <p:txBody>
          <a:bodyPr/>
          <a:lstStyle>
            <a:lvl1pPr>
              <a:defRPr/>
            </a:lvl1pPr>
          </a:lstStyle>
          <a:p>
            <a:fld id="{A230CA26-06CF-4406-B433-3F2C657612FB}" type="slidenum">
              <a:rPr lang="de-DE" altLang="de-DE"/>
              <a:pPr/>
              <a:t>‹Nr.›</a:t>
            </a:fld>
            <a:endParaRPr lang="de-DE" altLang="de-DE"/>
          </a:p>
        </p:txBody>
      </p:sp>
    </p:spTree>
    <p:extLst>
      <p:ext uri="{BB962C8B-B14F-4D97-AF65-F5344CB8AC3E}">
        <p14:creationId xmlns:p14="http://schemas.microsoft.com/office/powerpoint/2010/main" val="343688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Form 1"/>
          <p:cNvSpPr>
            <a:spLocks noGrp="1"/>
          </p:cNvSpPr>
          <p:nvPr>
            <p:ph type="title"/>
          </p:nvPr>
        </p:nvSpPr>
        <p:spPr>
          <a:xfrm>
            <a:off x="722313" y="4406900"/>
            <a:ext cx="7772400" cy="1362075"/>
          </a:xfrm>
        </p:spPr>
        <p:txBody>
          <a:bodyPr rtlCol="0" anchor="t"/>
          <a:lstStyle>
            <a:lvl1pPr algn="l">
              <a:defRPr sz="4000" b="1" cap="all"/>
            </a:lvl1pPr>
          </a:lstStyle>
          <a:p>
            <a:r>
              <a:rPr lang="de-DE"/>
              <a:t>Titelmasterformat durch Klicken bearbeiten</a:t>
            </a:r>
          </a:p>
        </p:txBody>
      </p:sp>
      <p:sp>
        <p:nvSpPr>
          <p:cNvPr id="3" name="Form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Rechteck 3">
            <a:extLst>
              <a:ext uri="{FF2B5EF4-FFF2-40B4-BE49-F238E27FC236}">
                <a16:creationId xmlns:a16="http://schemas.microsoft.com/office/drawing/2014/main" id="{2DDA518D-9A11-49BB-BD77-4C32BE41CF06}"/>
              </a:ext>
            </a:extLst>
          </p:cNvPr>
          <p:cNvSpPr>
            <a:spLocks noGrp="1" noChangeArrowheads="1"/>
          </p:cNvSpPr>
          <p:nvPr>
            <p:ph type="dt" sz="half" idx="10"/>
          </p:nvPr>
        </p:nvSpPr>
        <p:spPr>
          <a:ln/>
        </p:spPr>
        <p:txBody>
          <a:bodyPr/>
          <a:lstStyle>
            <a:lvl1pPr>
              <a:defRPr/>
            </a:lvl1pPr>
          </a:lstStyle>
          <a:p>
            <a:fld id="{57800224-8EC5-4316-B286-E27EE983EE39}" type="datetimeFigureOut">
              <a:rPr lang="de-DE" altLang="de-DE"/>
              <a:pPr/>
              <a:t>22.10.2017</a:t>
            </a:fld>
            <a:endParaRPr lang="de-DE" altLang="de-DE"/>
          </a:p>
        </p:txBody>
      </p:sp>
      <p:sp>
        <p:nvSpPr>
          <p:cNvPr id="5" name="Rechteck 1038">
            <a:extLst>
              <a:ext uri="{FF2B5EF4-FFF2-40B4-BE49-F238E27FC236}">
                <a16:creationId xmlns:a16="http://schemas.microsoft.com/office/drawing/2014/main" id="{CDA9ED20-CE43-47C2-89E7-015D4C3B8177}"/>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971DDD64-94E9-42B6-B7C2-FFED7815219F}"/>
              </a:ext>
            </a:extLst>
          </p:cNvPr>
          <p:cNvSpPr>
            <a:spLocks noGrp="1" noChangeArrowheads="1"/>
          </p:cNvSpPr>
          <p:nvPr>
            <p:ph type="sldNum" sz="quarter" idx="12"/>
          </p:nvPr>
        </p:nvSpPr>
        <p:spPr>
          <a:ln/>
        </p:spPr>
        <p:txBody>
          <a:bodyPr/>
          <a:lstStyle>
            <a:lvl1pPr>
              <a:defRPr/>
            </a:lvl1pPr>
          </a:lstStyle>
          <a:p>
            <a:fld id="{5B1B3575-ACB4-4511-932D-6CD996B65152}" type="slidenum">
              <a:rPr lang="de-DE" altLang="de-DE"/>
              <a:pPr/>
              <a:t>‹Nr.›</a:t>
            </a:fld>
            <a:endParaRPr lang="de-DE" altLang="de-DE"/>
          </a:p>
        </p:txBody>
      </p:sp>
    </p:spTree>
    <p:extLst>
      <p:ext uri="{BB962C8B-B14F-4D97-AF65-F5344CB8AC3E}">
        <p14:creationId xmlns:p14="http://schemas.microsoft.com/office/powerpoint/2010/main" val="386899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sz="half" idx="1"/>
          </p:nvPr>
        </p:nvSpPr>
        <p:spPr>
          <a:xfrm>
            <a:off x="1370013" y="19812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sz="half" idx="2"/>
          </p:nvPr>
        </p:nvSpPr>
        <p:spPr>
          <a:xfrm>
            <a:off x="5332413" y="19812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hteck 4">
            <a:extLst>
              <a:ext uri="{FF2B5EF4-FFF2-40B4-BE49-F238E27FC236}">
                <a16:creationId xmlns:a16="http://schemas.microsoft.com/office/drawing/2014/main" id="{308E7B52-662A-49F1-B0E7-ED34D4CD0469}"/>
              </a:ext>
            </a:extLst>
          </p:cNvPr>
          <p:cNvSpPr>
            <a:spLocks noGrp="1" noChangeArrowheads="1"/>
          </p:cNvSpPr>
          <p:nvPr>
            <p:ph type="dt" sz="half" idx="10"/>
          </p:nvPr>
        </p:nvSpPr>
        <p:spPr>
          <a:ln/>
        </p:spPr>
        <p:txBody>
          <a:bodyPr/>
          <a:lstStyle>
            <a:lvl1pPr>
              <a:defRPr/>
            </a:lvl1pPr>
          </a:lstStyle>
          <a:p>
            <a:fld id="{B7847D22-884A-406E-9BFE-19781E9939D3}" type="datetimeFigureOut">
              <a:rPr lang="de-DE" altLang="de-DE"/>
              <a:pPr/>
              <a:t>22.10.2017</a:t>
            </a:fld>
            <a:endParaRPr lang="de-DE" altLang="de-DE"/>
          </a:p>
        </p:txBody>
      </p:sp>
      <p:sp>
        <p:nvSpPr>
          <p:cNvPr id="6" name="Rechteck 1038">
            <a:extLst>
              <a:ext uri="{FF2B5EF4-FFF2-40B4-BE49-F238E27FC236}">
                <a16:creationId xmlns:a16="http://schemas.microsoft.com/office/drawing/2014/main" id="{0A49BC5D-F43C-4E80-9617-F4B6BC6E15AC}"/>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A13F2FA9-EDFD-4539-892E-ADB14DE00FE0}"/>
              </a:ext>
            </a:extLst>
          </p:cNvPr>
          <p:cNvSpPr>
            <a:spLocks noGrp="1" noChangeArrowheads="1"/>
          </p:cNvSpPr>
          <p:nvPr>
            <p:ph type="sldNum" sz="quarter" idx="12"/>
          </p:nvPr>
        </p:nvSpPr>
        <p:spPr>
          <a:ln/>
        </p:spPr>
        <p:txBody>
          <a:bodyPr/>
          <a:lstStyle>
            <a:lvl1pPr>
              <a:defRPr/>
            </a:lvl1pPr>
          </a:lstStyle>
          <a:p>
            <a:fld id="{5B094644-4A31-457A-A9C5-5FF03B189990}" type="slidenum">
              <a:rPr lang="de-DE" altLang="de-DE"/>
              <a:pPr/>
              <a:t>‹Nr.›</a:t>
            </a:fld>
            <a:endParaRPr lang="de-DE" altLang="de-DE"/>
          </a:p>
        </p:txBody>
      </p:sp>
    </p:spTree>
    <p:extLst>
      <p:ext uri="{BB962C8B-B14F-4D97-AF65-F5344CB8AC3E}">
        <p14:creationId xmlns:p14="http://schemas.microsoft.com/office/powerpoint/2010/main" val="4070255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Form 1"/>
          <p:cNvSpPr>
            <a:spLocks noGrp="1"/>
          </p:cNvSpPr>
          <p:nvPr>
            <p:ph type="title"/>
          </p:nvPr>
        </p:nvSpPr>
        <p:spPr>
          <a:xfrm>
            <a:off x="457200" y="274638"/>
            <a:ext cx="8229600" cy="1143000"/>
          </a:xfrm>
        </p:spPr>
        <p:txBody>
          <a:bodyPr rtlCol="0"/>
          <a:lstStyle>
            <a:lvl1pPr>
              <a:defRPr/>
            </a:lvl1pPr>
          </a:lstStyle>
          <a:p>
            <a:r>
              <a:rPr lang="de-DE"/>
              <a:t>Titelmasterformat durch Klicken bearbeiten</a:t>
            </a:r>
          </a:p>
        </p:txBody>
      </p:sp>
      <p:sp>
        <p:nvSpPr>
          <p:cNvPr id="3" name="Form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Form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orm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Form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hteck 6">
            <a:extLst>
              <a:ext uri="{FF2B5EF4-FFF2-40B4-BE49-F238E27FC236}">
                <a16:creationId xmlns:a16="http://schemas.microsoft.com/office/drawing/2014/main" id="{BECE2692-F47D-47F5-89F5-EE7249B9233D}"/>
              </a:ext>
            </a:extLst>
          </p:cNvPr>
          <p:cNvSpPr>
            <a:spLocks noGrp="1" noChangeArrowheads="1"/>
          </p:cNvSpPr>
          <p:nvPr>
            <p:ph type="dt" sz="half" idx="10"/>
          </p:nvPr>
        </p:nvSpPr>
        <p:spPr>
          <a:ln/>
        </p:spPr>
        <p:txBody>
          <a:bodyPr/>
          <a:lstStyle>
            <a:lvl1pPr>
              <a:defRPr/>
            </a:lvl1pPr>
          </a:lstStyle>
          <a:p>
            <a:fld id="{025AC602-F107-4916-AC28-C71FD36760F1}" type="datetimeFigureOut">
              <a:rPr lang="de-DE" altLang="de-DE"/>
              <a:pPr/>
              <a:t>22.10.2017</a:t>
            </a:fld>
            <a:endParaRPr lang="de-DE" altLang="de-DE"/>
          </a:p>
        </p:txBody>
      </p:sp>
      <p:sp>
        <p:nvSpPr>
          <p:cNvPr id="8" name="Rechteck 1038">
            <a:extLst>
              <a:ext uri="{FF2B5EF4-FFF2-40B4-BE49-F238E27FC236}">
                <a16:creationId xmlns:a16="http://schemas.microsoft.com/office/drawing/2014/main" id="{A3DC6DBF-BAB6-4F8F-8B6D-98F2D4781F53}"/>
              </a:ext>
            </a:extLst>
          </p:cNvPr>
          <p:cNvSpPr>
            <a:spLocks noGrp="1" noChangeArrowheads="1"/>
          </p:cNvSpPr>
          <p:nvPr>
            <p:ph type="ftr" sz="quarter" idx="11"/>
          </p:nvPr>
        </p:nvSpPr>
        <p:spPr>
          <a:ln/>
        </p:spPr>
        <p:txBody>
          <a:bodyPr/>
          <a:lstStyle>
            <a:lvl1pPr>
              <a:defRPr/>
            </a:lvl1pPr>
          </a:lstStyle>
          <a:p>
            <a:endParaRPr lang="de-DE" altLang="de-DE"/>
          </a:p>
        </p:txBody>
      </p:sp>
      <p:sp>
        <p:nvSpPr>
          <p:cNvPr id="9" name="Rechteck 8">
            <a:extLst>
              <a:ext uri="{FF2B5EF4-FFF2-40B4-BE49-F238E27FC236}">
                <a16:creationId xmlns:a16="http://schemas.microsoft.com/office/drawing/2014/main" id="{A5769597-F984-46B9-ABB2-FCF1D86441EE}"/>
              </a:ext>
            </a:extLst>
          </p:cNvPr>
          <p:cNvSpPr>
            <a:spLocks noGrp="1" noChangeArrowheads="1"/>
          </p:cNvSpPr>
          <p:nvPr>
            <p:ph type="sldNum" sz="quarter" idx="12"/>
          </p:nvPr>
        </p:nvSpPr>
        <p:spPr>
          <a:ln/>
        </p:spPr>
        <p:txBody>
          <a:bodyPr/>
          <a:lstStyle>
            <a:lvl1pPr>
              <a:defRPr/>
            </a:lvl1pPr>
          </a:lstStyle>
          <a:p>
            <a:fld id="{3C74B438-28C4-4097-AA99-88E8AF94DEED}" type="slidenum">
              <a:rPr lang="de-DE" altLang="de-DE"/>
              <a:pPr/>
              <a:t>‹Nr.›</a:t>
            </a:fld>
            <a:endParaRPr lang="de-DE" altLang="de-DE"/>
          </a:p>
        </p:txBody>
      </p:sp>
    </p:spTree>
    <p:extLst>
      <p:ext uri="{BB962C8B-B14F-4D97-AF65-F5344CB8AC3E}">
        <p14:creationId xmlns:p14="http://schemas.microsoft.com/office/powerpoint/2010/main" val="424374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Rechteck 2">
            <a:extLst>
              <a:ext uri="{FF2B5EF4-FFF2-40B4-BE49-F238E27FC236}">
                <a16:creationId xmlns:a16="http://schemas.microsoft.com/office/drawing/2014/main" id="{3189162C-068F-4B98-ABB3-B21E0D41D79C}"/>
              </a:ext>
            </a:extLst>
          </p:cNvPr>
          <p:cNvSpPr>
            <a:spLocks noGrp="1" noChangeArrowheads="1"/>
          </p:cNvSpPr>
          <p:nvPr>
            <p:ph type="dt" sz="half" idx="10"/>
          </p:nvPr>
        </p:nvSpPr>
        <p:spPr>
          <a:ln/>
        </p:spPr>
        <p:txBody>
          <a:bodyPr/>
          <a:lstStyle>
            <a:lvl1pPr>
              <a:defRPr/>
            </a:lvl1pPr>
          </a:lstStyle>
          <a:p>
            <a:fld id="{658A8E75-B2CC-403F-B24A-D2A98662A4F5}" type="datetimeFigureOut">
              <a:rPr lang="de-DE" altLang="de-DE"/>
              <a:pPr/>
              <a:t>22.10.2017</a:t>
            </a:fld>
            <a:endParaRPr lang="de-DE" altLang="de-DE"/>
          </a:p>
        </p:txBody>
      </p:sp>
      <p:sp>
        <p:nvSpPr>
          <p:cNvPr id="4" name="Rechteck 1038">
            <a:extLst>
              <a:ext uri="{FF2B5EF4-FFF2-40B4-BE49-F238E27FC236}">
                <a16:creationId xmlns:a16="http://schemas.microsoft.com/office/drawing/2014/main" id="{D74B57AC-05E1-4AD2-AE4D-0FC698BA38B7}"/>
              </a:ext>
            </a:extLst>
          </p:cNvPr>
          <p:cNvSpPr>
            <a:spLocks noGrp="1" noChangeArrowheads="1"/>
          </p:cNvSpPr>
          <p:nvPr>
            <p:ph type="ftr" sz="quarter" idx="11"/>
          </p:nvPr>
        </p:nvSpPr>
        <p:spPr>
          <a:ln/>
        </p:spPr>
        <p:txBody>
          <a:bodyPr/>
          <a:lstStyle>
            <a:lvl1pPr>
              <a:defRPr/>
            </a:lvl1pPr>
          </a:lstStyle>
          <a:p>
            <a:endParaRPr lang="de-DE" altLang="de-DE"/>
          </a:p>
        </p:txBody>
      </p:sp>
      <p:sp>
        <p:nvSpPr>
          <p:cNvPr id="5" name="Rechteck 4">
            <a:extLst>
              <a:ext uri="{FF2B5EF4-FFF2-40B4-BE49-F238E27FC236}">
                <a16:creationId xmlns:a16="http://schemas.microsoft.com/office/drawing/2014/main" id="{43CD49C0-A4AE-4C93-8368-249BFCA6C232}"/>
              </a:ext>
            </a:extLst>
          </p:cNvPr>
          <p:cNvSpPr>
            <a:spLocks noGrp="1" noChangeArrowheads="1"/>
          </p:cNvSpPr>
          <p:nvPr>
            <p:ph type="sldNum" sz="quarter" idx="12"/>
          </p:nvPr>
        </p:nvSpPr>
        <p:spPr>
          <a:ln/>
        </p:spPr>
        <p:txBody>
          <a:bodyPr/>
          <a:lstStyle>
            <a:lvl1pPr>
              <a:defRPr/>
            </a:lvl1pPr>
          </a:lstStyle>
          <a:p>
            <a:fld id="{396820FA-7DAA-49D0-9D8D-224ED0CE7554}" type="slidenum">
              <a:rPr lang="de-DE" altLang="de-DE"/>
              <a:pPr/>
              <a:t>‹Nr.›</a:t>
            </a:fld>
            <a:endParaRPr lang="de-DE" altLang="de-DE"/>
          </a:p>
        </p:txBody>
      </p:sp>
    </p:spTree>
    <p:extLst>
      <p:ext uri="{BB962C8B-B14F-4D97-AF65-F5344CB8AC3E}">
        <p14:creationId xmlns:p14="http://schemas.microsoft.com/office/powerpoint/2010/main" val="178099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87D5160-05DA-4E9C-B7E5-E3FE934EFEE2}"/>
              </a:ext>
            </a:extLst>
          </p:cNvPr>
          <p:cNvSpPr>
            <a:spLocks noGrp="1" noChangeArrowheads="1"/>
          </p:cNvSpPr>
          <p:nvPr>
            <p:ph type="dt" sz="half" idx="10"/>
          </p:nvPr>
        </p:nvSpPr>
        <p:spPr>
          <a:ln/>
        </p:spPr>
        <p:txBody>
          <a:bodyPr/>
          <a:lstStyle>
            <a:lvl1pPr>
              <a:defRPr/>
            </a:lvl1pPr>
          </a:lstStyle>
          <a:p>
            <a:fld id="{51F38763-CBD8-4D15-ABD0-52CFCA42DEB2}" type="datetimeFigureOut">
              <a:rPr lang="de-DE" altLang="de-DE"/>
              <a:pPr/>
              <a:t>22.10.2017</a:t>
            </a:fld>
            <a:endParaRPr lang="de-DE" altLang="de-DE"/>
          </a:p>
        </p:txBody>
      </p:sp>
      <p:sp>
        <p:nvSpPr>
          <p:cNvPr id="3" name="Rechteck 1038">
            <a:extLst>
              <a:ext uri="{FF2B5EF4-FFF2-40B4-BE49-F238E27FC236}">
                <a16:creationId xmlns:a16="http://schemas.microsoft.com/office/drawing/2014/main" id="{14E67064-9CBB-40F1-9D39-07FC379BE639}"/>
              </a:ext>
            </a:extLst>
          </p:cNvPr>
          <p:cNvSpPr>
            <a:spLocks noGrp="1" noChangeArrowheads="1"/>
          </p:cNvSpPr>
          <p:nvPr>
            <p:ph type="ftr" sz="quarter" idx="11"/>
          </p:nvPr>
        </p:nvSpPr>
        <p:spPr>
          <a:ln/>
        </p:spPr>
        <p:txBody>
          <a:bodyPr/>
          <a:lstStyle>
            <a:lvl1pPr>
              <a:defRPr/>
            </a:lvl1pPr>
          </a:lstStyle>
          <a:p>
            <a:endParaRPr lang="de-DE" altLang="de-DE"/>
          </a:p>
        </p:txBody>
      </p:sp>
      <p:sp>
        <p:nvSpPr>
          <p:cNvPr id="4" name="Rechteck 3">
            <a:extLst>
              <a:ext uri="{FF2B5EF4-FFF2-40B4-BE49-F238E27FC236}">
                <a16:creationId xmlns:a16="http://schemas.microsoft.com/office/drawing/2014/main" id="{3ABE78AF-F43C-44A2-A688-6287295C74E9}"/>
              </a:ext>
            </a:extLst>
          </p:cNvPr>
          <p:cNvSpPr>
            <a:spLocks noGrp="1" noChangeArrowheads="1"/>
          </p:cNvSpPr>
          <p:nvPr>
            <p:ph type="sldNum" sz="quarter" idx="12"/>
          </p:nvPr>
        </p:nvSpPr>
        <p:spPr>
          <a:ln/>
        </p:spPr>
        <p:txBody>
          <a:bodyPr/>
          <a:lstStyle>
            <a:lvl1pPr>
              <a:defRPr/>
            </a:lvl1pPr>
          </a:lstStyle>
          <a:p>
            <a:fld id="{A24C209C-D51E-461C-87FC-84130DAA42F8}" type="slidenum">
              <a:rPr lang="de-DE" altLang="de-DE"/>
              <a:pPr/>
              <a:t>‹Nr.›</a:t>
            </a:fld>
            <a:endParaRPr lang="de-DE" altLang="de-DE"/>
          </a:p>
        </p:txBody>
      </p:sp>
    </p:spTree>
    <p:extLst>
      <p:ext uri="{BB962C8B-B14F-4D97-AF65-F5344CB8AC3E}">
        <p14:creationId xmlns:p14="http://schemas.microsoft.com/office/powerpoint/2010/main" val="1806286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457200" y="273050"/>
            <a:ext cx="3008313" cy="1162050"/>
          </a:xfrm>
        </p:spPr>
        <p:txBody>
          <a:bodyPr rtlCol="0" anchor="b"/>
          <a:lstStyle>
            <a:lvl1pPr algn="l">
              <a:defRPr sz="2000" b="1"/>
            </a:lvl1pPr>
          </a:lstStyle>
          <a:p>
            <a:r>
              <a:rPr lang="de-DE"/>
              <a:t>Titelmasterformat durch Klicken bearbeiten</a:t>
            </a:r>
          </a:p>
        </p:txBody>
      </p:sp>
      <p:sp>
        <p:nvSpPr>
          <p:cNvPr id="3" name="Form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2A44B42A-8E2E-4A8C-B31D-000252F45E85}"/>
              </a:ext>
            </a:extLst>
          </p:cNvPr>
          <p:cNvSpPr>
            <a:spLocks noGrp="1" noChangeArrowheads="1"/>
          </p:cNvSpPr>
          <p:nvPr>
            <p:ph type="dt" sz="half" idx="10"/>
          </p:nvPr>
        </p:nvSpPr>
        <p:spPr>
          <a:ln/>
        </p:spPr>
        <p:txBody>
          <a:bodyPr/>
          <a:lstStyle>
            <a:lvl1pPr>
              <a:defRPr/>
            </a:lvl1pPr>
          </a:lstStyle>
          <a:p>
            <a:fld id="{7465A14B-C52C-4AAA-8C81-8C7C3E832D99}" type="datetimeFigureOut">
              <a:rPr lang="de-DE" altLang="de-DE"/>
              <a:pPr/>
              <a:t>22.10.2017</a:t>
            </a:fld>
            <a:endParaRPr lang="de-DE" altLang="de-DE"/>
          </a:p>
        </p:txBody>
      </p:sp>
      <p:sp>
        <p:nvSpPr>
          <p:cNvPr id="6" name="Rechteck 1038">
            <a:extLst>
              <a:ext uri="{FF2B5EF4-FFF2-40B4-BE49-F238E27FC236}">
                <a16:creationId xmlns:a16="http://schemas.microsoft.com/office/drawing/2014/main" id="{75F0A548-3148-4B7B-92E4-D28553DFBC46}"/>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4E74992D-1EB6-4160-A69C-DAF920D5D8D4}"/>
              </a:ext>
            </a:extLst>
          </p:cNvPr>
          <p:cNvSpPr>
            <a:spLocks noGrp="1" noChangeArrowheads="1"/>
          </p:cNvSpPr>
          <p:nvPr>
            <p:ph type="sldNum" sz="quarter" idx="12"/>
          </p:nvPr>
        </p:nvSpPr>
        <p:spPr>
          <a:ln/>
        </p:spPr>
        <p:txBody>
          <a:bodyPr/>
          <a:lstStyle>
            <a:lvl1pPr>
              <a:defRPr/>
            </a:lvl1pPr>
          </a:lstStyle>
          <a:p>
            <a:fld id="{4A6390B4-7945-4718-802C-7CB145BC69DB}" type="slidenum">
              <a:rPr lang="de-DE" altLang="de-DE"/>
              <a:pPr/>
              <a:t>‹Nr.›</a:t>
            </a:fld>
            <a:endParaRPr lang="de-DE" altLang="de-DE"/>
          </a:p>
        </p:txBody>
      </p:sp>
    </p:spTree>
    <p:extLst>
      <p:ext uri="{BB962C8B-B14F-4D97-AF65-F5344CB8AC3E}">
        <p14:creationId xmlns:p14="http://schemas.microsoft.com/office/powerpoint/2010/main" val="1811935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1792288" y="4800600"/>
            <a:ext cx="5486400" cy="566738"/>
          </a:xfrm>
        </p:spPr>
        <p:txBody>
          <a:bodyPr rtlCol="0" anchor="b"/>
          <a:lstStyle>
            <a:lvl1pPr algn="l">
              <a:defRPr sz="2000" b="1"/>
            </a:lvl1pPr>
          </a:lstStyle>
          <a:p>
            <a:r>
              <a:rPr lang="de-DE"/>
              <a:t>Titelmasterformat durch Klicken bearbeiten</a:t>
            </a:r>
          </a:p>
        </p:txBody>
      </p:sp>
      <p:sp>
        <p:nvSpPr>
          <p:cNvPr id="3" name="Form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Form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80388D3D-5478-4AF6-AE0C-E611960214BF}"/>
              </a:ext>
            </a:extLst>
          </p:cNvPr>
          <p:cNvSpPr>
            <a:spLocks noGrp="1" noChangeArrowheads="1"/>
          </p:cNvSpPr>
          <p:nvPr>
            <p:ph type="dt" sz="half" idx="10"/>
          </p:nvPr>
        </p:nvSpPr>
        <p:spPr>
          <a:ln/>
        </p:spPr>
        <p:txBody>
          <a:bodyPr/>
          <a:lstStyle>
            <a:lvl1pPr>
              <a:defRPr/>
            </a:lvl1pPr>
          </a:lstStyle>
          <a:p>
            <a:fld id="{9EE69845-BFBA-423C-96D0-B5B27837180A}" type="datetimeFigureOut">
              <a:rPr lang="de-DE" altLang="de-DE"/>
              <a:pPr/>
              <a:t>22.10.2017</a:t>
            </a:fld>
            <a:endParaRPr lang="de-DE" altLang="de-DE"/>
          </a:p>
        </p:txBody>
      </p:sp>
      <p:sp>
        <p:nvSpPr>
          <p:cNvPr id="6" name="Rechteck 1038">
            <a:extLst>
              <a:ext uri="{FF2B5EF4-FFF2-40B4-BE49-F238E27FC236}">
                <a16:creationId xmlns:a16="http://schemas.microsoft.com/office/drawing/2014/main" id="{A6FF40BC-A2A0-4B2A-A8E2-C9E45D5B3569}"/>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8CDC3256-B5FF-4009-858C-84D50884E4E8}"/>
              </a:ext>
            </a:extLst>
          </p:cNvPr>
          <p:cNvSpPr>
            <a:spLocks noGrp="1" noChangeArrowheads="1"/>
          </p:cNvSpPr>
          <p:nvPr>
            <p:ph type="sldNum" sz="quarter" idx="12"/>
          </p:nvPr>
        </p:nvSpPr>
        <p:spPr>
          <a:ln/>
        </p:spPr>
        <p:txBody>
          <a:bodyPr/>
          <a:lstStyle>
            <a:lvl1pPr>
              <a:defRPr/>
            </a:lvl1pPr>
          </a:lstStyle>
          <a:p>
            <a:fld id="{E2F9C4FE-C661-46A6-A2C2-E3202807C09D}" type="slidenum">
              <a:rPr lang="de-DE" altLang="de-DE"/>
              <a:pPr/>
              <a:t>‹Nr.›</a:t>
            </a:fld>
            <a:endParaRPr lang="de-DE" altLang="de-DE"/>
          </a:p>
        </p:txBody>
      </p:sp>
    </p:spTree>
    <p:extLst>
      <p:ext uri="{BB962C8B-B14F-4D97-AF65-F5344CB8AC3E}">
        <p14:creationId xmlns:p14="http://schemas.microsoft.com/office/powerpoint/2010/main" val="409592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50" name="Group 4">
            <a:extLst>
              <a:ext uri="{FF2B5EF4-FFF2-40B4-BE49-F238E27FC236}">
                <a16:creationId xmlns:a16="http://schemas.microsoft.com/office/drawing/2014/main" id="{E36D8175-A14C-4CBB-AFA4-4388060C1D27}"/>
              </a:ext>
            </a:extLst>
          </p:cNvPr>
          <p:cNvGrpSpPr>
            <a:grpSpLocks/>
          </p:cNvGrpSpPr>
          <p:nvPr userDrawn="1"/>
        </p:nvGrpSpPr>
        <p:grpSpPr bwMode="auto">
          <a:xfrm>
            <a:off x="0" y="0"/>
            <a:ext cx="1754188" cy="6858000"/>
            <a:chOff x="0" y="0"/>
            <a:chExt cx="1105" cy="4320"/>
          </a:xfrm>
        </p:grpSpPr>
        <p:sp>
          <p:nvSpPr>
            <p:cNvPr id="2063" name="Form 1025">
              <a:extLst>
                <a:ext uri="{FF2B5EF4-FFF2-40B4-BE49-F238E27FC236}">
                  <a16:creationId xmlns:a16="http://schemas.microsoft.com/office/drawing/2014/main" id="{36A2833D-0F81-4E3A-BEF7-04DAADC49649}"/>
                </a:ext>
              </a:extLst>
            </p:cNvPr>
            <p:cNvSpPr>
              <a:spLocks/>
            </p:cNvSpPr>
            <p:nvPr/>
          </p:nvSpPr>
          <p:spPr bwMode="hidden">
            <a:xfrm>
              <a:off x="78" y="139"/>
              <a:ext cx="1027" cy="4181"/>
            </a:xfrm>
            <a:custGeom>
              <a:avLst/>
              <a:gdLst>
                <a:gd name="T0" fmla="*/ 726 w 1027"/>
                <a:gd name="T1" fmla="*/ 0 h 4181"/>
                <a:gd name="T2" fmla="*/ 787 w 1027"/>
                <a:gd name="T3" fmla="*/ 22 h 4181"/>
                <a:gd name="T4" fmla="*/ 826 w 1027"/>
                <a:gd name="T5" fmla="*/ 64 h 4181"/>
                <a:gd name="T6" fmla="*/ 853 w 1027"/>
                <a:gd name="T7" fmla="*/ 169 h 4181"/>
                <a:gd name="T8" fmla="*/ 886 w 1027"/>
                <a:gd name="T9" fmla="*/ 338 h 4181"/>
                <a:gd name="T10" fmla="*/ 959 w 1027"/>
                <a:gd name="T11" fmla="*/ 464 h 4181"/>
                <a:gd name="T12" fmla="*/ 1026 w 1027"/>
                <a:gd name="T13" fmla="*/ 517 h 4181"/>
                <a:gd name="T14" fmla="*/ 1026 w 1027"/>
                <a:gd name="T15" fmla="*/ 643 h 4181"/>
                <a:gd name="T16" fmla="*/ 1026 w 1027"/>
                <a:gd name="T17" fmla="*/ 748 h 4181"/>
                <a:gd name="T18" fmla="*/ 1012 w 1027"/>
                <a:gd name="T19" fmla="*/ 896 h 4181"/>
                <a:gd name="T20" fmla="*/ 999 w 1027"/>
                <a:gd name="T21" fmla="*/ 1011 h 4181"/>
                <a:gd name="T22" fmla="*/ 972 w 1027"/>
                <a:gd name="T23" fmla="*/ 1054 h 4181"/>
                <a:gd name="T24" fmla="*/ 919 w 1027"/>
                <a:gd name="T25" fmla="*/ 1106 h 4181"/>
                <a:gd name="T26" fmla="*/ 886 w 1027"/>
                <a:gd name="T27" fmla="*/ 1159 h 4181"/>
                <a:gd name="T28" fmla="*/ 806 w 1027"/>
                <a:gd name="T29" fmla="*/ 1190 h 4181"/>
                <a:gd name="T30" fmla="*/ 793 w 1027"/>
                <a:gd name="T31" fmla="*/ 1338 h 4181"/>
                <a:gd name="T32" fmla="*/ 793 w 1027"/>
                <a:gd name="T33" fmla="*/ 1412 h 4181"/>
                <a:gd name="T34" fmla="*/ 793 w 1027"/>
                <a:gd name="T35" fmla="*/ 1548 h 4181"/>
                <a:gd name="T36" fmla="*/ 793 w 1027"/>
                <a:gd name="T37" fmla="*/ 1654 h 4181"/>
                <a:gd name="T38" fmla="*/ 847 w 1027"/>
                <a:gd name="T39" fmla="*/ 1843 h 4181"/>
                <a:gd name="T40" fmla="*/ 860 w 1027"/>
                <a:gd name="T41" fmla="*/ 1938 h 4181"/>
                <a:gd name="T42" fmla="*/ 840 w 1027"/>
                <a:gd name="T43" fmla="*/ 2022 h 4181"/>
                <a:gd name="T44" fmla="*/ 813 w 1027"/>
                <a:gd name="T45" fmla="*/ 2117 h 4181"/>
                <a:gd name="T46" fmla="*/ 793 w 1027"/>
                <a:gd name="T47" fmla="*/ 2243 h 4181"/>
                <a:gd name="T48" fmla="*/ 773 w 1027"/>
                <a:gd name="T49" fmla="*/ 2370 h 4181"/>
                <a:gd name="T50" fmla="*/ 760 w 1027"/>
                <a:gd name="T51" fmla="*/ 2464 h 4181"/>
                <a:gd name="T52" fmla="*/ 661 w 1027"/>
                <a:gd name="T53" fmla="*/ 2517 h 4181"/>
                <a:gd name="T54" fmla="*/ 568 w 1027"/>
                <a:gd name="T55" fmla="*/ 2633 h 4181"/>
                <a:gd name="T56" fmla="*/ 508 w 1027"/>
                <a:gd name="T57" fmla="*/ 2728 h 4181"/>
                <a:gd name="T58" fmla="*/ 495 w 1027"/>
                <a:gd name="T59" fmla="*/ 2833 h 4181"/>
                <a:gd name="T60" fmla="*/ 495 w 1027"/>
                <a:gd name="T61" fmla="*/ 2980 h 4181"/>
                <a:gd name="T62" fmla="*/ 495 w 1027"/>
                <a:gd name="T63" fmla="*/ 3128 h 4181"/>
                <a:gd name="T64" fmla="*/ 514 w 1027"/>
                <a:gd name="T65" fmla="*/ 3191 h 4181"/>
                <a:gd name="T66" fmla="*/ 608 w 1027"/>
                <a:gd name="T67" fmla="*/ 3233 h 4181"/>
                <a:gd name="T68" fmla="*/ 634 w 1027"/>
                <a:gd name="T69" fmla="*/ 3296 h 4181"/>
                <a:gd name="T70" fmla="*/ 634 w 1027"/>
                <a:gd name="T71" fmla="*/ 3422 h 4181"/>
                <a:gd name="T72" fmla="*/ 661 w 1027"/>
                <a:gd name="T73" fmla="*/ 3559 h 4181"/>
                <a:gd name="T74" fmla="*/ 740 w 1027"/>
                <a:gd name="T75" fmla="*/ 3643 h 4181"/>
                <a:gd name="T76" fmla="*/ 747 w 1027"/>
                <a:gd name="T77" fmla="*/ 3717 h 4181"/>
                <a:gd name="T78" fmla="*/ 747 w 1027"/>
                <a:gd name="T79" fmla="*/ 3791 h 4181"/>
                <a:gd name="T80" fmla="*/ 747 w 1027"/>
                <a:gd name="T81" fmla="*/ 3991 h 4181"/>
                <a:gd name="T82" fmla="*/ 747 w 1027"/>
                <a:gd name="T83" fmla="*/ 4054 h 4181"/>
                <a:gd name="T84" fmla="*/ 753 w 1027"/>
                <a:gd name="T85" fmla="*/ 4117 h 4181"/>
                <a:gd name="T86" fmla="*/ 13 w 1027"/>
                <a:gd name="T87" fmla="*/ 4180 h 41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7"/>
                <a:gd name="T133" fmla="*/ 0 h 4181"/>
                <a:gd name="T134" fmla="*/ 0 w 1027"/>
                <a:gd name="T135" fmla="*/ 0 h 41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7" h="4181">
                  <a:moveTo>
                    <a:pt x="0" y="0"/>
                  </a:moveTo>
                  <a:lnTo>
                    <a:pt x="726" y="0"/>
                  </a:lnTo>
                  <a:lnTo>
                    <a:pt x="740" y="0"/>
                  </a:lnTo>
                  <a:lnTo>
                    <a:pt x="787" y="22"/>
                  </a:lnTo>
                  <a:lnTo>
                    <a:pt x="806" y="53"/>
                  </a:lnTo>
                  <a:lnTo>
                    <a:pt x="826" y="64"/>
                  </a:lnTo>
                  <a:lnTo>
                    <a:pt x="840" y="127"/>
                  </a:lnTo>
                  <a:lnTo>
                    <a:pt x="853" y="169"/>
                  </a:lnTo>
                  <a:lnTo>
                    <a:pt x="873" y="253"/>
                  </a:lnTo>
                  <a:lnTo>
                    <a:pt x="886" y="338"/>
                  </a:lnTo>
                  <a:lnTo>
                    <a:pt x="906" y="422"/>
                  </a:lnTo>
                  <a:lnTo>
                    <a:pt x="959" y="464"/>
                  </a:lnTo>
                  <a:lnTo>
                    <a:pt x="1012" y="485"/>
                  </a:lnTo>
                  <a:lnTo>
                    <a:pt x="1026" y="517"/>
                  </a:lnTo>
                  <a:lnTo>
                    <a:pt x="1026" y="580"/>
                  </a:lnTo>
                  <a:lnTo>
                    <a:pt x="1026" y="643"/>
                  </a:lnTo>
                  <a:lnTo>
                    <a:pt x="1026" y="706"/>
                  </a:lnTo>
                  <a:lnTo>
                    <a:pt x="1026" y="748"/>
                  </a:lnTo>
                  <a:lnTo>
                    <a:pt x="1019" y="832"/>
                  </a:lnTo>
                  <a:lnTo>
                    <a:pt x="1012" y="896"/>
                  </a:lnTo>
                  <a:lnTo>
                    <a:pt x="1005" y="980"/>
                  </a:lnTo>
                  <a:lnTo>
                    <a:pt x="999" y="1011"/>
                  </a:lnTo>
                  <a:lnTo>
                    <a:pt x="986" y="1033"/>
                  </a:lnTo>
                  <a:lnTo>
                    <a:pt x="972" y="1054"/>
                  </a:lnTo>
                  <a:lnTo>
                    <a:pt x="959" y="1085"/>
                  </a:lnTo>
                  <a:lnTo>
                    <a:pt x="919" y="1106"/>
                  </a:lnTo>
                  <a:lnTo>
                    <a:pt x="899" y="1127"/>
                  </a:lnTo>
                  <a:lnTo>
                    <a:pt x="886" y="1159"/>
                  </a:lnTo>
                  <a:lnTo>
                    <a:pt x="847" y="1169"/>
                  </a:lnTo>
                  <a:lnTo>
                    <a:pt x="806" y="1190"/>
                  </a:lnTo>
                  <a:lnTo>
                    <a:pt x="800" y="1254"/>
                  </a:lnTo>
                  <a:lnTo>
                    <a:pt x="793" y="1338"/>
                  </a:lnTo>
                  <a:lnTo>
                    <a:pt x="793" y="1369"/>
                  </a:lnTo>
                  <a:lnTo>
                    <a:pt x="793" y="1412"/>
                  </a:lnTo>
                  <a:lnTo>
                    <a:pt x="793" y="1517"/>
                  </a:lnTo>
                  <a:lnTo>
                    <a:pt x="793" y="1548"/>
                  </a:lnTo>
                  <a:lnTo>
                    <a:pt x="793" y="1612"/>
                  </a:lnTo>
                  <a:lnTo>
                    <a:pt x="793" y="1654"/>
                  </a:lnTo>
                  <a:lnTo>
                    <a:pt x="806" y="1759"/>
                  </a:lnTo>
                  <a:lnTo>
                    <a:pt x="847" y="1843"/>
                  </a:lnTo>
                  <a:lnTo>
                    <a:pt x="860" y="1875"/>
                  </a:lnTo>
                  <a:lnTo>
                    <a:pt x="860" y="1938"/>
                  </a:lnTo>
                  <a:lnTo>
                    <a:pt x="853" y="1980"/>
                  </a:lnTo>
                  <a:lnTo>
                    <a:pt x="840" y="2022"/>
                  </a:lnTo>
                  <a:lnTo>
                    <a:pt x="826" y="2085"/>
                  </a:lnTo>
                  <a:lnTo>
                    <a:pt x="813" y="2117"/>
                  </a:lnTo>
                  <a:lnTo>
                    <a:pt x="800" y="2148"/>
                  </a:lnTo>
                  <a:lnTo>
                    <a:pt x="793" y="2243"/>
                  </a:lnTo>
                  <a:lnTo>
                    <a:pt x="780" y="2306"/>
                  </a:lnTo>
                  <a:lnTo>
                    <a:pt x="773" y="2370"/>
                  </a:lnTo>
                  <a:lnTo>
                    <a:pt x="766" y="2433"/>
                  </a:lnTo>
                  <a:lnTo>
                    <a:pt x="760" y="2464"/>
                  </a:lnTo>
                  <a:lnTo>
                    <a:pt x="714" y="2496"/>
                  </a:lnTo>
                  <a:lnTo>
                    <a:pt x="661" y="2517"/>
                  </a:lnTo>
                  <a:lnTo>
                    <a:pt x="634" y="2549"/>
                  </a:lnTo>
                  <a:lnTo>
                    <a:pt x="568" y="2633"/>
                  </a:lnTo>
                  <a:lnTo>
                    <a:pt x="514" y="2696"/>
                  </a:lnTo>
                  <a:lnTo>
                    <a:pt x="508" y="2728"/>
                  </a:lnTo>
                  <a:lnTo>
                    <a:pt x="495" y="2770"/>
                  </a:lnTo>
                  <a:lnTo>
                    <a:pt x="495" y="2833"/>
                  </a:lnTo>
                  <a:lnTo>
                    <a:pt x="495" y="2917"/>
                  </a:lnTo>
                  <a:lnTo>
                    <a:pt x="495" y="2980"/>
                  </a:lnTo>
                  <a:lnTo>
                    <a:pt x="495" y="3064"/>
                  </a:lnTo>
                  <a:lnTo>
                    <a:pt x="495" y="3128"/>
                  </a:lnTo>
                  <a:lnTo>
                    <a:pt x="495" y="3159"/>
                  </a:lnTo>
                  <a:lnTo>
                    <a:pt x="514" y="3191"/>
                  </a:lnTo>
                  <a:lnTo>
                    <a:pt x="541" y="3212"/>
                  </a:lnTo>
                  <a:lnTo>
                    <a:pt x="608" y="3233"/>
                  </a:lnTo>
                  <a:lnTo>
                    <a:pt x="627" y="3264"/>
                  </a:lnTo>
                  <a:lnTo>
                    <a:pt x="634" y="3296"/>
                  </a:lnTo>
                  <a:lnTo>
                    <a:pt x="634" y="3338"/>
                  </a:lnTo>
                  <a:lnTo>
                    <a:pt x="634" y="3422"/>
                  </a:lnTo>
                  <a:lnTo>
                    <a:pt x="634" y="3454"/>
                  </a:lnTo>
                  <a:lnTo>
                    <a:pt x="661" y="3559"/>
                  </a:lnTo>
                  <a:lnTo>
                    <a:pt x="700" y="3580"/>
                  </a:lnTo>
                  <a:lnTo>
                    <a:pt x="740" y="3643"/>
                  </a:lnTo>
                  <a:lnTo>
                    <a:pt x="740" y="3675"/>
                  </a:lnTo>
                  <a:lnTo>
                    <a:pt x="747" y="3717"/>
                  </a:lnTo>
                  <a:lnTo>
                    <a:pt x="747" y="3759"/>
                  </a:lnTo>
                  <a:lnTo>
                    <a:pt x="747" y="3791"/>
                  </a:lnTo>
                  <a:lnTo>
                    <a:pt x="747" y="3875"/>
                  </a:lnTo>
                  <a:lnTo>
                    <a:pt x="747" y="3991"/>
                  </a:lnTo>
                  <a:lnTo>
                    <a:pt x="747" y="4022"/>
                  </a:lnTo>
                  <a:lnTo>
                    <a:pt x="747" y="4054"/>
                  </a:lnTo>
                  <a:lnTo>
                    <a:pt x="753" y="4086"/>
                  </a:lnTo>
                  <a:lnTo>
                    <a:pt x="753" y="4117"/>
                  </a:lnTo>
                  <a:lnTo>
                    <a:pt x="769" y="4180"/>
                  </a:lnTo>
                  <a:lnTo>
                    <a:pt x="13" y="4180"/>
                  </a:lnTo>
                  <a:lnTo>
                    <a:pt x="0" y="0"/>
                  </a:lnTo>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4" name="Form 1026">
              <a:extLst>
                <a:ext uri="{FF2B5EF4-FFF2-40B4-BE49-F238E27FC236}">
                  <a16:creationId xmlns:a16="http://schemas.microsoft.com/office/drawing/2014/main" id="{BEA371CB-D770-4B39-8C7D-04667F3B5F51}"/>
                </a:ext>
              </a:extLst>
            </p:cNvPr>
            <p:cNvSpPr>
              <a:spLocks/>
            </p:cNvSpPr>
            <p:nvPr/>
          </p:nvSpPr>
          <p:spPr bwMode="auto">
            <a:xfrm>
              <a:off x="0" y="0"/>
              <a:ext cx="1027" cy="4320"/>
            </a:xfrm>
            <a:custGeom>
              <a:avLst/>
              <a:gdLst>
                <a:gd name="T0" fmla="*/ 726 w 1027"/>
                <a:gd name="T1" fmla="*/ 0 h 4320"/>
                <a:gd name="T2" fmla="*/ 787 w 1027"/>
                <a:gd name="T3" fmla="*/ 23 h 4320"/>
                <a:gd name="T4" fmla="*/ 826 w 1027"/>
                <a:gd name="T5" fmla="*/ 65 h 4320"/>
                <a:gd name="T6" fmla="*/ 853 w 1027"/>
                <a:gd name="T7" fmla="*/ 170 h 4320"/>
                <a:gd name="T8" fmla="*/ 886 w 1027"/>
                <a:gd name="T9" fmla="*/ 339 h 4320"/>
                <a:gd name="T10" fmla="*/ 959 w 1027"/>
                <a:gd name="T11" fmla="*/ 465 h 4320"/>
                <a:gd name="T12" fmla="*/ 1026 w 1027"/>
                <a:gd name="T13" fmla="*/ 518 h 4320"/>
                <a:gd name="T14" fmla="*/ 1026 w 1027"/>
                <a:gd name="T15" fmla="*/ 644 h 4320"/>
                <a:gd name="T16" fmla="*/ 1026 w 1027"/>
                <a:gd name="T17" fmla="*/ 749 h 4320"/>
                <a:gd name="T18" fmla="*/ 1012 w 1027"/>
                <a:gd name="T19" fmla="*/ 897 h 4320"/>
                <a:gd name="T20" fmla="*/ 999 w 1027"/>
                <a:gd name="T21" fmla="*/ 1012 h 4320"/>
                <a:gd name="T22" fmla="*/ 972 w 1027"/>
                <a:gd name="T23" fmla="*/ 1055 h 4320"/>
                <a:gd name="T24" fmla="*/ 919 w 1027"/>
                <a:gd name="T25" fmla="*/ 1107 h 4320"/>
                <a:gd name="T26" fmla="*/ 886 w 1027"/>
                <a:gd name="T27" fmla="*/ 1160 h 4320"/>
                <a:gd name="T28" fmla="*/ 806 w 1027"/>
                <a:gd name="T29" fmla="*/ 1191 h 4320"/>
                <a:gd name="T30" fmla="*/ 793 w 1027"/>
                <a:gd name="T31" fmla="*/ 1339 h 4320"/>
                <a:gd name="T32" fmla="*/ 793 w 1027"/>
                <a:gd name="T33" fmla="*/ 1413 h 4320"/>
                <a:gd name="T34" fmla="*/ 793 w 1027"/>
                <a:gd name="T35" fmla="*/ 1549 h 4320"/>
                <a:gd name="T36" fmla="*/ 793 w 1027"/>
                <a:gd name="T37" fmla="*/ 1655 h 4320"/>
                <a:gd name="T38" fmla="*/ 847 w 1027"/>
                <a:gd name="T39" fmla="*/ 1844 h 4320"/>
                <a:gd name="T40" fmla="*/ 860 w 1027"/>
                <a:gd name="T41" fmla="*/ 1939 h 4320"/>
                <a:gd name="T42" fmla="*/ 840 w 1027"/>
                <a:gd name="T43" fmla="*/ 2023 h 4320"/>
                <a:gd name="T44" fmla="*/ 813 w 1027"/>
                <a:gd name="T45" fmla="*/ 2118 h 4320"/>
                <a:gd name="T46" fmla="*/ 793 w 1027"/>
                <a:gd name="T47" fmla="*/ 2244 h 4320"/>
                <a:gd name="T48" fmla="*/ 773 w 1027"/>
                <a:gd name="T49" fmla="*/ 2371 h 4320"/>
                <a:gd name="T50" fmla="*/ 760 w 1027"/>
                <a:gd name="T51" fmla="*/ 2465 h 4320"/>
                <a:gd name="T52" fmla="*/ 661 w 1027"/>
                <a:gd name="T53" fmla="*/ 2518 h 4320"/>
                <a:gd name="T54" fmla="*/ 568 w 1027"/>
                <a:gd name="T55" fmla="*/ 2634 h 4320"/>
                <a:gd name="T56" fmla="*/ 508 w 1027"/>
                <a:gd name="T57" fmla="*/ 2729 h 4320"/>
                <a:gd name="T58" fmla="*/ 495 w 1027"/>
                <a:gd name="T59" fmla="*/ 2834 h 4320"/>
                <a:gd name="T60" fmla="*/ 495 w 1027"/>
                <a:gd name="T61" fmla="*/ 2981 h 4320"/>
                <a:gd name="T62" fmla="*/ 495 w 1027"/>
                <a:gd name="T63" fmla="*/ 3129 h 4320"/>
                <a:gd name="T64" fmla="*/ 514 w 1027"/>
                <a:gd name="T65" fmla="*/ 3192 h 4320"/>
                <a:gd name="T66" fmla="*/ 608 w 1027"/>
                <a:gd name="T67" fmla="*/ 3234 h 4320"/>
                <a:gd name="T68" fmla="*/ 634 w 1027"/>
                <a:gd name="T69" fmla="*/ 3297 h 4320"/>
                <a:gd name="T70" fmla="*/ 634 w 1027"/>
                <a:gd name="T71" fmla="*/ 3423 h 4320"/>
                <a:gd name="T72" fmla="*/ 661 w 1027"/>
                <a:gd name="T73" fmla="*/ 3560 h 4320"/>
                <a:gd name="T74" fmla="*/ 740 w 1027"/>
                <a:gd name="T75" fmla="*/ 3644 h 4320"/>
                <a:gd name="T76" fmla="*/ 747 w 1027"/>
                <a:gd name="T77" fmla="*/ 3718 h 4320"/>
                <a:gd name="T78" fmla="*/ 747 w 1027"/>
                <a:gd name="T79" fmla="*/ 3792 h 4320"/>
                <a:gd name="T80" fmla="*/ 747 w 1027"/>
                <a:gd name="T81" fmla="*/ 3992 h 4320"/>
                <a:gd name="T82" fmla="*/ 747 w 1027"/>
                <a:gd name="T83" fmla="*/ 4055 h 4320"/>
                <a:gd name="T84" fmla="*/ 753 w 1027"/>
                <a:gd name="T85" fmla="*/ 4118 h 4320"/>
                <a:gd name="T86" fmla="*/ 760 w 1027"/>
                <a:gd name="T87" fmla="*/ 4181 h 4320"/>
                <a:gd name="T88" fmla="*/ 740 w 1027"/>
                <a:gd name="T89" fmla="*/ 4297 h 4320"/>
                <a:gd name="T90" fmla="*/ 0 w 1027"/>
                <a:gd name="T91" fmla="*/ 4319 h 43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7"/>
                <a:gd name="T139" fmla="*/ 0 h 4320"/>
                <a:gd name="T140" fmla="*/ 0 w 1027"/>
                <a:gd name="T141" fmla="*/ 0 h 43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7" h="4320">
                  <a:moveTo>
                    <a:pt x="0" y="0"/>
                  </a:moveTo>
                  <a:lnTo>
                    <a:pt x="726" y="0"/>
                  </a:lnTo>
                  <a:lnTo>
                    <a:pt x="740" y="0"/>
                  </a:lnTo>
                  <a:lnTo>
                    <a:pt x="787" y="23"/>
                  </a:lnTo>
                  <a:lnTo>
                    <a:pt x="806" y="54"/>
                  </a:lnTo>
                  <a:lnTo>
                    <a:pt x="826" y="65"/>
                  </a:lnTo>
                  <a:lnTo>
                    <a:pt x="840" y="128"/>
                  </a:lnTo>
                  <a:lnTo>
                    <a:pt x="853" y="170"/>
                  </a:lnTo>
                  <a:lnTo>
                    <a:pt x="873" y="254"/>
                  </a:lnTo>
                  <a:lnTo>
                    <a:pt x="886" y="339"/>
                  </a:lnTo>
                  <a:lnTo>
                    <a:pt x="906" y="423"/>
                  </a:lnTo>
                  <a:lnTo>
                    <a:pt x="959" y="465"/>
                  </a:lnTo>
                  <a:lnTo>
                    <a:pt x="1012" y="486"/>
                  </a:lnTo>
                  <a:lnTo>
                    <a:pt x="1026" y="518"/>
                  </a:lnTo>
                  <a:lnTo>
                    <a:pt x="1026" y="581"/>
                  </a:lnTo>
                  <a:lnTo>
                    <a:pt x="1026" y="644"/>
                  </a:lnTo>
                  <a:lnTo>
                    <a:pt x="1026" y="707"/>
                  </a:lnTo>
                  <a:lnTo>
                    <a:pt x="1026" y="749"/>
                  </a:lnTo>
                  <a:lnTo>
                    <a:pt x="1019" y="833"/>
                  </a:lnTo>
                  <a:lnTo>
                    <a:pt x="1012" y="897"/>
                  </a:lnTo>
                  <a:lnTo>
                    <a:pt x="1005" y="981"/>
                  </a:lnTo>
                  <a:lnTo>
                    <a:pt x="999" y="1012"/>
                  </a:lnTo>
                  <a:lnTo>
                    <a:pt x="986" y="1034"/>
                  </a:lnTo>
                  <a:lnTo>
                    <a:pt x="972" y="1055"/>
                  </a:lnTo>
                  <a:lnTo>
                    <a:pt x="959" y="1086"/>
                  </a:lnTo>
                  <a:lnTo>
                    <a:pt x="919" y="1107"/>
                  </a:lnTo>
                  <a:lnTo>
                    <a:pt x="899" y="1128"/>
                  </a:lnTo>
                  <a:lnTo>
                    <a:pt x="886" y="1160"/>
                  </a:lnTo>
                  <a:lnTo>
                    <a:pt x="847" y="1170"/>
                  </a:lnTo>
                  <a:lnTo>
                    <a:pt x="806" y="1191"/>
                  </a:lnTo>
                  <a:lnTo>
                    <a:pt x="800" y="1255"/>
                  </a:lnTo>
                  <a:lnTo>
                    <a:pt x="793" y="1339"/>
                  </a:lnTo>
                  <a:lnTo>
                    <a:pt x="793" y="1370"/>
                  </a:lnTo>
                  <a:lnTo>
                    <a:pt x="793" y="1413"/>
                  </a:lnTo>
                  <a:lnTo>
                    <a:pt x="793" y="1518"/>
                  </a:lnTo>
                  <a:lnTo>
                    <a:pt x="793" y="1549"/>
                  </a:lnTo>
                  <a:lnTo>
                    <a:pt x="793" y="1613"/>
                  </a:lnTo>
                  <a:lnTo>
                    <a:pt x="793" y="1655"/>
                  </a:lnTo>
                  <a:lnTo>
                    <a:pt x="806" y="1760"/>
                  </a:lnTo>
                  <a:lnTo>
                    <a:pt x="847" y="1844"/>
                  </a:lnTo>
                  <a:lnTo>
                    <a:pt x="860" y="1876"/>
                  </a:lnTo>
                  <a:lnTo>
                    <a:pt x="860" y="1939"/>
                  </a:lnTo>
                  <a:lnTo>
                    <a:pt x="853" y="1981"/>
                  </a:lnTo>
                  <a:lnTo>
                    <a:pt x="840" y="2023"/>
                  </a:lnTo>
                  <a:lnTo>
                    <a:pt x="826" y="2086"/>
                  </a:lnTo>
                  <a:lnTo>
                    <a:pt x="813" y="2118"/>
                  </a:lnTo>
                  <a:lnTo>
                    <a:pt x="800" y="2149"/>
                  </a:lnTo>
                  <a:lnTo>
                    <a:pt x="793" y="2244"/>
                  </a:lnTo>
                  <a:lnTo>
                    <a:pt x="780" y="2307"/>
                  </a:lnTo>
                  <a:lnTo>
                    <a:pt x="773" y="2371"/>
                  </a:lnTo>
                  <a:lnTo>
                    <a:pt x="766" y="2434"/>
                  </a:lnTo>
                  <a:lnTo>
                    <a:pt x="760" y="2465"/>
                  </a:lnTo>
                  <a:lnTo>
                    <a:pt x="714" y="2497"/>
                  </a:lnTo>
                  <a:lnTo>
                    <a:pt x="661" y="2518"/>
                  </a:lnTo>
                  <a:lnTo>
                    <a:pt x="634" y="2550"/>
                  </a:lnTo>
                  <a:lnTo>
                    <a:pt x="568" y="2634"/>
                  </a:lnTo>
                  <a:lnTo>
                    <a:pt x="514" y="2697"/>
                  </a:lnTo>
                  <a:lnTo>
                    <a:pt x="508" y="2729"/>
                  </a:lnTo>
                  <a:lnTo>
                    <a:pt x="495" y="2771"/>
                  </a:lnTo>
                  <a:lnTo>
                    <a:pt x="495" y="2834"/>
                  </a:lnTo>
                  <a:lnTo>
                    <a:pt x="495" y="2918"/>
                  </a:lnTo>
                  <a:lnTo>
                    <a:pt x="495" y="2981"/>
                  </a:lnTo>
                  <a:lnTo>
                    <a:pt x="495" y="3065"/>
                  </a:lnTo>
                  <a:lnTo>
                    <a:pt x="495" y="3129"/>
                  </a:lnTo>
                  <a:lnTo>
                    <a:pt x="495" y="3160"/>
                  </a:lnTo>
                  <a:lnTo>
                    <a:pt x="514" y="3192"/>
                  </a:lnTo>
                  <a:lnTo>
                    <a:pt x="541" y="3213"/>
                  </a:lnTo>
                  <a:lnTo>
                    <a:pt x="608" y="3234"/>
                  </a:lnTo>
                  <a:lnTo>
                    <a:pt x="627" y="3265"/>
                  </a:lnTo>
                  <a:lnTo>
                    <a:pt x="634" y="3297"/>
                  </a:lnTo>
                  <a:lnTo>
                    <a:pt x="634" y="3339"/>
                  </a:lnTo>
                  <a:lnTo>
                    <a:pt x="634" y="3423"/>
                  </a:lnTo>
                  <a:lnTo>
                    <a:pt x="634" y="3455"/>
                  </a:lnTo>
                  <a:lnTo>
                    <a:pt x="661" y="3560"/>
                  </a:lnTo>
                  <a:lnTo>
                    <a:pt x="700" y="3581"/>
                  </a:lnTo>
                  <a:lnTo>
                    <a:pt x="740" y="3644"/>
                  </a:lnTo>
                  <a:lnTo>
                    <a:pt x="740" y="3676"/>
                  </a:lnTo>
                  <a:lnTo>
                    <a:pt x="747" y="3718"/>
                  </a:lnTo>
                  <a:lnTo>
                    <a:pt x="747" y="3760"/>
                  </a:lnTo>
                  <a:lnTo>
                    <a:pt x="747" y="3792"/>
                  </a:lnTo>
                  <a:lnTo>
                    <a:pt x="747" y="3876"/>
                  </a:lnTo>
                  <a:lnTo>
                    <a:pt x="747" y="3992"/>
                  </a:lnTo>
                  <a:lnTo>
                    <a:pt x="747" y="4023"/>
                  </a:lnTo>
                  <a:lnTo>
                    <a:pt x="747" y="4055"/>
                  </a:lnTo>
                  <a:lnTo>
                    <a:pt x="753" y="4087"/>
                  </a:lnTo>
                  <a:lnTo>
                    <a:pt x="753" y="4118"/>
                  </a:lnTo>
                  <a:lnTo>
                    <a:pt x="760" y="4150"/>
                  </a:lnTo>
                  <a:lnTo>
                    <a:pt x="760" y="4181"/>
                  </a:lnTo>
                  <a:lnTo>
                    <a:pt x="747" y="4266"/>
                  </a:lnTo>
                  <a:lnTo>
                    <a:pt x="740" y="4297"/>
                  </a:lnTo>
                  <a:lnTo>
                    <a:pt x="727" y="4319"/>
                  </a:lnTo>
                  <a:lnTo>
                    <a:pt x="0" y="4319"/>
                  </a:lnTo>
                  <a:lnTo>
                    <a:pt x="0" y="0"/>
                  </a:lnTo>
                </a:path>
              </a:pathLst>
            </a:cu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051" name="Group 11">
            <a:extLst>
              <a:ext uri="{FF2B5EF4-FFF2-40B4-BE49-F238E27FC236}">
                <a16:creationId xmlns:a16="http://schemas.microsoft.com/office/drawing/2014/main" id="{A53BE031-1F36-4E5A-8483-41774E03A0AF}"/>
              </a:ext>
            </a:extLst>
          </p:cNvPr>
          <p:cNvGrpSpPr>
            <a:grpSpLocks/>
          </p:cNvGrpSpPr>
          <p:nvPr userDrawn="1"/>
        </p:nvGrpSpPr>
        <p:grpSpPr bwMode="auto">
          <a:xfrm>
            <a:off x="554038" y="0"/>
            <a:ext cx="1081087" cy="6859588"/>
            <a:chOff x="349" y="0"/>
            <a:chExt cx="681" cy="4321"/>
          </a:xfrm>
        </p:grpSpPr>
        <p:sp>
          <p:nvSpPr>
            <p:cNvPr id="2057" name="Form 1028">
              <a:extLst>
                <a:ext uri="{FF2B5EF4-FFF2-40B4-BE49-F238E27FC236}">
                  <a16:creationId xmlns:a16="http://schemas.microsoft.com/office/drawing/2014/main" id="{32FF05C3-3750-4E43-B310-06BA6890A3A0}"/>
                </a:ext>
              </a:extLst>
            </p:cNvPr>
            <p:cNvSpPr>
              <a:spLocks/>
            </p:cNvSpPr>
            <p:nvPr/>
          </p:nvSpPr>
          <p:spPr bwMode="auto">
            <a:xfrm>
              <a:off x="661" y="479"/>
              <a:ext cx="369" cy="1340"/>
            </a:xfrm>
            <a:custGeom>
              <a:avLst/>
              <a:gdLst>
                <a:gd name="T0" fmla="*/ 306 w 369"/>
                <a:gd name="T1" fmla="*/ 73 h 1340"/>
                <a:gd name="T2" fmla="*/ 299 w 369"/>
                <a:gd name="T3" fmla="*/ 136 h 1340"/>
                <a:gd name="T4" fmla="*/ 299 w 369"/>
                <a:gd name="T5" fmla="*/ 200 h 1340"/>
                <a:gd name="T6" fmla="*/ 285 w 369"/>
                <a:gd name="T7" fmla="*/ 263 h 1340"/>
                <a:gd name="T8" fmla="*/ 285 w 369"/>
                <a:gd name="T9" fmla="*/ 326 h 1340"/>
                <a:gd name="T10" fmla="*/ 279 w 369"/>
                <a:gd name="T11" fmla="*/ 379 h 1340"/>
                <a:gd name="T12" fmla="*/ 266 w 369"/>
                <a:gd name="T13" fmla="*/ 442 h 1340"/>
                <a:gd name="T14" fmla="*/ 219 w 369"/>
                <a:gd name="T15" fmla="*/ 463 h 1340"/>
                <a:gd name="T16" fmla="*/ 179 w 369"/>
                <a:gd name="T17" fmla="*/ 463 h 1340"/>
                <a:gd name="T18" fmla="*/ 139 w 369"/>
                <a:gd name="T19" fmla="*/ 526 h 1340"/>
                <a:gd name="T20" fmla="*/ 99 w 369"/>
                <a:gd name="T21" fmla="*/ 536 h 1340"/>
                <a:gd name="T22" fmla="*/ 60 w 369"/>
                <a:gd name="T23" fmla="*/ 579 h 1340"/>
                <a:gd name="T24" fmla="*/ 39 w 369"/>
                <a:gd name="T25" fmla="*/ 642 h 1340"/>
                <a:gd name="T26" fmla="*/ 53 w 369"/>
                <a:gd name="T27" fmla="*/ 705 h 1340"/>
                <a:gd name="T28" fmla="*/ 26 w 369"/>
                <a:gd name="T29" fmla="*/ 758 h 1340"/>
                <a:gd name="T30" fmla="*/ 0 w 369"/>
                <a:gd name="T31" fmla="*/ 842 h 1340"/>
                <a:gd name="T32" fmla="*/ 39 w 369"/>
                <a:gd name="T33" fmla="*/ 884 h 1340"/>
                <a:gd name="T34" fmla="*/ 53 w 369"/>
                <a:gd name="T35" fmla="*/ 937 h 1340"/>
                <a:gd name="T36" fmla="*/ 39 w 369"/>
                <a:gd name="T37" fmla="*/ 1010 h 1340"/>
                <a:gd name="T38" fmla="*/ 26 w 369"/>
                <a:gd name="T39" fmla="*/ 1073 h 1340"/>
                <a:gd name="T40" fmla="*/ 26 w 369"/>
                <a:gd name="T41" fmla="*/ 1137 h 1340"/>
                <a:gd name="T42" fmla="*/ 73 w 369"/>
                <a:gd name="T43" fmla="*/ 1189 h 1340"/>
                <a:gd name="T44" fmla="*/ 86 w 369"/>
                <a:gd name="T45" fmla="*/ 1252 h 1340"/>
                <a:gd name="T46" fmla="*/ 126 w 369"/>
                <a:gd name="T47" fmla="*/ 1284 h 1340"/>
                <a:gd name="T48" fmla="*/ 151 w 369"/>
                <a:gd name="T49" fmla="*/ 1312 h 1340"/>
                <a:gd name="T50" fmla="*/ 134 w 369"/>
                <a:gd name="T51" fmla="*/ 1228 h 1340"/>
                <a:gd name="T52" fmla="*/ 130 w 369"/>
                <a:gd name="T53" fmla="*/ 1129 h 1340"/>
                <a:gd name="T54" fmla="*/ 127 w 369"/>
                <a:gd name="T55" fmla="*/ 997 h 1340"/>
                <a:gd name="T56" fmla="*/ 134 w 369"/>
                <a:gd name="T57" fmla="*/ 823 h 1340"/>
                <a:gd name="T58" fmla="*/ 142 w 369"/>
                <a:gd name="T59" fmla="*/ 736 h 1340"/>
                <a:gd name="T60" fmla="*/ 185 w 369"/>
                <a:gd name="T61" fmla="*/ 700 h 1340"/>
                <a:gd name="T62" fmla="*/ 242 w 369"/>
                <a:gd name="T63" fmla="*/ 652 h 1340"/>
                <a:gd name="T64" fmla="*/ 290 w 369"/>
                <a:gd name="T65" fmla="*/ 619 h 1340"/>
                <a:gd name="T66" fmla="*/ 340 w 369"/>
                <a:gd name="T67" fmla="*/ 538 h 1340"/>
                <a:gd name="T68" fmla="*/ 352 w 369"/>
                <a:gd name="T69" fmla="*/ 430 h 1340"/>
                <a:gd name="T70" fmla="*/ 364 w 369"/>
                <a:gd name="T71" fmla="*/ 298 h 1340"/>
                <a:gd name="T72" fmla="*/ 364 w 369"/>
                <a:gd name="T73" fmla="*/ 226 h 1340"/>
                <a:gd name="T74" fmla="*/ 368 w 369"/>
                <a:gd name="T75" fmla="*/ 124 h 1340"/>
                <a:gd name="T76" fmla="*/ 338 w 369"/>
                <a:gd name="T77" fmla="*/ 52 h 1340"/>
                <a:gd name="T78" fmla="*/ 326 w 369"/>
                <a:gd name="T79" fmla="*/ 0 h 13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9"/>
                <a:gd name="T121" fmla="*/ 0 h 1340"/>
                <a:gd name="T122" fmla="*/ 0 w 369"/>
                <a:gd name="T123" fmla="*/ 0 h 13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9" h="1340">
                  <a:moveTo>
                    <a:pt x="361" y="58"/>
                  </a:moveTo>
                  <a:lnTo>
                    <a:pt x="306" y="73"/>
                  </a:lnTo>
                  <a:lnTo>
                    <a:pt x="306" y="105"/>
                  </a:lnTo>
                  <a:lnTo>
                    <a:pt x="299" y="136"/>
                  </a:lnTo>
                  <a:lnTo>
                    <a:pt x="299" y="168"/>
                  </a:lnTo>
                  <a:lnTo>
                    <a:pt x="299" y="200"/>
                  </a:lnTo>
                  <a:lnTo>
                    <a:pt x="292" y="231"/>
                  </a:lnTo>
                  <a:lnTo>
                    <a:pt x="285" y="263"/>
                  </a:lnTo>
                  <a:lnTo>
                    <a:pt x="285" y="294"/>
                  </a:lnTo>
                  <a:lnTo>
                    <a:pt x="285" y="326"/>
                  </a:lnTo>
                  <a:lnTo>
                    <a:pt x="285" y="357"/>
                  </a:lnTo>
                  <a:lnTo>
                    <a:pt x="279" y="379"/>
                  </a:lnTo>
                  <a:lnTo>
                    <a:pt x="272" y="410"/>
                  </a:lnTo>
                  <a:lnTo>
                    <a:pt x="266" y="442"/>
                  </a:lnTo>
                  <a:lnTo>
                    <a:pt x="239" y="463"/>
                  </a:lnTo>
                  <a:lnTo>
                    <a:pt x="219" y="463"/>
                  </a:lnTo>
                  <a:lnTo>
                    <a:pt x="199" y="463"/>
                  </a:lnTo>
                  <a:lnTo>
                    <a:pt x="179" y="463"/>
                  </a:lnTo>
                  <a:lnTo>
                    <a:pt x="159" y="505"/>
                  </a:lnTo>
                  <a:lnTo>
                    <a:pt x="139" y="526"/>
                  </a:lnTo>
                  <a:lnTo>
                    <a:pt x="119" y="526"/>
                  </a:lnTo>
                  <a:lnTo>
                    <a:pt x="99" y="536"/>
                  </a:lnTo>
                  <a:lnTo>
                    <a:pt x="79" y="558"/>
                  </a:lnTo>
                  <a:lnTo>
                    <a:pt x="60" y="579"/>
                  </a:lnTo>
                  <a:lnTo>
                    <a:pt x="46" y="610"/>
                  </a:lnTo>
                  <a:lnTo>
                    <a:pt x="39" y="642"/>
                  </a:lnTo>
                  <a:lnTo>
                    <a:pt x="39" y="673"/>
                  </a:lnTo>
                  <a:lnTo>
                    <a:pt x="53" y="705"/>
                  </a:lnTo>
                  <a:lnTo>
                    <a:pt x="39" y="736"/>
                  </a:lnTo>
                  <a:lnTo>
                    <a:pt x="26" y="758"/>
                  </a:lnTo>
                  <a:lnTo>
                    <a:pt x="6" y="800"/>
                  </a:lnTo>
                  <a:lnTo>
                    <a:pt x="0" y="842"/>
                  </a:lnTo>
                  <a:lnTo>
                    <a:pt x="19" y="873"/>
                  </a:lnTo>
                  <a:lnTo>
                    <a:pt x="39" y="884"/>
                  </a:lnTo>
                  <a:lnTo>
                    <a:pt x="46" y="915"/>
                  </a:lnTo>
                  <a:lnTo>
                    <a:pt x="53" y="937"/>
                  </a:lnTo>
                  <a:lnTo>
                    <a:pt x="53" y="968"/>
                  </a:lnTo>
                  <a:lnTo>
                    <a:pt x="39" y="1010"/>
                  </a:lnTo>
                  <a:lnTo>
                    <a:pt x="39" y="1042"/>
                  </a:lnTo>
                  <a:lnTo>
                    <a:pt x="26" y="1073"/>
                  </a:lnTo>
                  <a:lnTo>
                    <a:pt x="19" y="1105"/>
                  </a:lnTo>
                  <a:lnTo>
                    <a:pt x="26" y="1137"/>
                  </a:lnTo>
                  <a:lnTo>
                    <a:pt x="53" y="1158"/>
                  </a:lnTo>
                  <a:lnTo>
                    <a:pt x="73" y="1189"/>
                  </a:lnTo>
                  <a:lnTo>
                    <a:pt x="79" y="1221"/>
                  </a:lnTo>
                  <a:lnTo>
                    <a:pt x="86" y="1252"/>
                  </a:lnTo>
                  <a:lnTo>
                    <a:pt x="106" y="1263"/>
                  </a:lnTo>
                  <a:lnTo>
                    <a:pt x="126" y="1284"/>
                  </a:lnTo>
                  <a:lnTo>
                    <a:pt x="161" y="1339"/>
                  </a:lnTo>
                  <a:lnTo>
                    <a:pt x="151" y="1312"/>
                  </a:lnTo>
                  <a:lnTo>
                    <a:pt x="142" y="1261"/>
                  </a:lnTo>
                  <a:lnTo>
                    <a:pt x="134" y="1228"/>
                  </a:lnTo>
                  <a:lnTo>
                    <a:pt x="127" y="1165"/>
                  </a:lnTo>
                  <a:lnTo>
                    <a:pt x="130" y="1129"/>
                  </a:lnTo>
                  <a:lnTo>
                    <a:pt x="127" y="1087"/>
                  </a:lnTo>
                  <a:lnTo>
                    <a:pt x="127" y="997"/>
                  </a:lnTo>
                  <a:lnTo>
                    <a:pt x="130" y="910"/>
                  </a:lnTo>
                  <a:lnTo>
                    <a:pt x="134" y="823"/>
                  </a:lnTo>
                  <a:lnTo>
                    <a:pt x="134" y="787"/>
                  </a:lnTo>
                  <a:lnTo>
                    <a:pt x="142" y="736"/>
                  </a:lnTo>
                  <a:lnTo>
                    <a:pt x="158" y="709"/>
                  </a:lnTo>
                  <a:lnTo>
                    <a:pt x="185" y="700"/>
                  </a:lnTo>
                  <a:lnTo>
                    <a:pt x="223" y="688"/>
                  </a:lnTo>
                  <a:lnTo>
                    <a:pt x="242" y="652"/>
                  </a:lnTo>
                  <a:lnTo>
                    <a:pt x="263" y="628"/>
                  </a:lnTo>
                  <a:lnTo>
                    <a:pt x="290" y="619"/>
                  </a:lnTo>
                  <a:lnTo>
                    <a:pt x="304" y="592"/>
                  </a:lnTo>
                  <a:lnTo>
                    <a:pt x="340" y="538"/>
                  </a:lnTo>
                  <a:lnTo>
                    <a:pt x="340" y="496"/>
                  </a:lnTo>
                  <a:lnTo>
                    <a:pt x="352" y="430"/>
                  </a:lnTo>
                  <a:lnTo>
                    <a:pt x="359" y="358"/>
                  </a:lnTo>
                  <a:lnTo>
                    <a:pt x="364" y="298"/>
                  </a:lnTo>
                  <a:lnTo>
                    <a:pt x="364" y="262"/>
                  </a:lnTo>
                  <a:lnTo>
                    <a:pt x="364" y="226"/>
                  </a:lnTo>
                  <a:lnTo>
                    <a:pt x="368" y="184"/>
                  </a:lnTo>
                  <a:lnTo>
                    <a:pt x="368" y="124"/>
                  </a:lnTo>
                  <a:lnTo>
                    <a:pt x="364" y="94"/>
                  </a:lnTo>
                  <a:lnTo>
                    <a:pt x="338" y="52"/>
                  </a:lnTo>
                  <a:lnTo>
                    <a:pt x="345" y="10"/>
                  </a:lnTo>
                  <a:lnTo>
                    <a:pt x="326" y="0"/>
                  </a:lnTo>
                  <a:lnTo>
                    <a:pt x="338" y="4"/>
                  </a:lnTo>
                </a:path>
              </a:pathLst>
            </a:custGeom>
            <a:solidFill>
              <a:srgbClr val="39393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58" name="Form 1029">
              <a:extLst>
                <a:ext uri="{FF2B5EF4-FFF2-40B4-BE49-F238E27FC236}">
                  <a16:creationId xmlns:a16="http://schemas.microsoft.com/office/drawing/2014/main" id="{BA0A083F-98B0-4B53-9F8D-88B76DC43D10}"/>
                </a:ext>
              </a:extLst>
            </p:cNvPr>
            <p:cNvSpPr>
              <a:spLocks/>
            </p:cNvSpPr>
            <p:nvPr/>
          </p:nvSpPr>
          <p:spPr bwMode="auto">
            <a:xfrm>
              <a:off x="349" y="1824"/>
              <a:ext cx="513" cy="1378"/>
            </a:xfrm>
            <a:custGeom>
              <a:avLst/>
              <a:gdLst>
                <a:gd name="T0" fmla="*/ 477 w 513"/>
                <a:gd name="T1" fmla="*/ 61 h 1378"/>
                <a:gd name="T2" fmla="*/ 451 w 513"/>
                <a:gd name="T3" fmla="*/ 114 h 1378"/>
                <a:gd name="T4" fmla="*/ 444 w 513"/>
                <a:gd name="T5" fmla="*/ 167 h 1378"/>
                <a:gd name="T6" fmla="*/ 444 w 513"/>
                <a:gd name="T7" fmla="*/ 230 h 1378"/>
                <a:gd name="T8" fmla="*/ 424 w 513"/>
                <a:gd name="T9" fmla="*/ 282 h 1378"/>
                <a:gd name="T10" fmla="*/ 385 w 513"/>
                <a:gd name="T11" fmla="*/ 303 h 1378"/>
                <a:gd name="T12" fmla="*/ 358 w 513"/>
                <a:gd name="T13" fmla="*/ 346 h 1378"/>
                <a:gd name="T14" fmla="*/ 358 w 513"/>
                <a:gd name="T15" fmla="*/ 409 h 1378"/>
                <a:gd name="T16" fmla="*/ 318 w 513"/>
                <a:gd name="T17" fmla="*/ 440 h 1378"/>
                <a:gd name="T18" fmla="*/ 265 w 513"/>
                <a:gd name="T19" fmla="*/ 493 h 1378"/>
                <a:gd name="T20" fmla="*/ 186 w 513"/>
                <a:gd name="T21" fmla="*/ 567 h 1378"/>
                <a:gd name="T22" fmla="*/ 179 w 513"/>
                <a:gd name="T23" fmla="*/ 672 h 1378"/>
                <a:gd name="T24" fmla="*/ 133 w 513"/>
                <a:gd name="T25" fmla="*/ 682 h 1378"/>
                <a:gd name="T26" fmla="*/ 73 w 513"/>
                <a:gd name="T27" fmla="*/ 725 h 1378"/>
                <a:gd name="T28" fmla="*/ 33 w 513"/>
                <a:gd name="T29" fmla="*/ 809 h 1378"/>
                <a:gd name="T30" fmla="*/ 13 w 513"/>
                <a:gd name="T31" fmla="*/ 935 h 1378"/>
                <a:gd name="T32" fmla="*/ 0 w 513"/>
                <a:gd name="T33" fmla="*/ 1030 h 1378"/>
                <a:gd name="T34" fmla="*/ 13 w 513"/>
                <a:gd name="T35" fmla="*/ 1156 h 1378"/>
                <a:gd name="T36" fmla="*/ 33 w 513"/>
                <a:gd name="T37" fmla="*/ 1304 h 1378"/>
                <a:gd name="T38" fmla="*/ 73 w 513"/>
                <a:gd name="T39" fmla="*/ 1377 h 1378"/>
                <a:gd name="T40" fmla="*/ 133 w 513"/>
                <a:gd name="T41" fmla="*/ 1377 h 1378"/>
                <a:gd name="T42" fmla="*/ 146 w 513"/>
                <a:gd name="T43" fmla="*/ 1313 h 1378"/>
                <a:gd name="T44" fmla="*/ 146 w 513"/>
                <a:gd name="T45" fmla="*/ 1178 h 1378"/>
                <a:gd name="T46" fmla="*/ 143 w 513"/>
                <a:gd name="T47" fmla="*/ 1049 h 1378"/>
                <a:gd name="T48" fmla="*/ 155 w 513"/>
                <a:gd name="T49" fmla="*/ 923 h 1378"/>
                <a:gd name="T50" fmla="*/ 196 w 513"/>
                <a:gd name="T51" fmla="*/ 842 h 1378"/>
                <a:gd name="T52" fmla="*/ 238 w 513"/>
                <a:gd name="T53" fmla="*/ 779 h 1378"/>
                <a:gd name="T54" fmla="*/ 286 w 513"/>
                <a:gd name="T55" fmla="*/ 728 h 1378"/>
                <a:gd name="T56" fmla="*/ 341 w 513"/>
                <a:gd name="T57" fmla="*/ 689 h 1378"/>
                <a:gd name="T58" fmla="*/ 380 w 513"/>
                <a:gd name="T59" fmla="*/ 665 h 1378"/>
                <a:gd name="T60" fmla="*/ 416 w 513"/>
                <a:gd name="T61" fmla="*/ 620 h 1378"/>
                <a:gd name="T62" fmla="*/ 421 w 513"/>
                <a:gd name="T63" fmla="*/ 548 h 1378"/>
                <a:gd name="T64" fmla="*/ 443 w 513"/>
                <a:gd name="T65" fmla="*/ 419 h 1378"/>
                <a:gd name="T66" fmla="*/ 455 w 513"/>
                <a:gd name="T67" fmla="*/ 320 h 1378"/>
                <a:gd name="T68" fmla="*/ 481 w 513"/>
                <a:gd name="T69" fmla="*/ 266 h 1378"/>
                <a:gd name="T70" fmla="*/ 491 w 513"/>
                <a:gd name="T71" fmla="*/ 206 h 1378"/>
                <a:gd name="T72" fmla="*/ 512 w 513"/>
                <a:gd name="T73" fmla="*/ 128 h 1378"/>
                <a:gd name="T74" fmla="*/ 498 w 513"/>
                <a:gd name="T75" fmla="*/ 0 h 13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3"/>
                <a:gd name="T115" fmla="*/ 0 h 1378"/>
                <a:gd name="T116" fmla="*/ 0 w 513"/>
                <a:gd name="T117" fmla="*/ 0 h 13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3" h="1378">
                  <a:moveTo>
                    <a:pt x="498" y="0"/>
                  </a:moveTo>
                  <a:lnTo>
                    <a:pt x="477" y="61"/>
                  </a:lnTo>
                  <a:lnTo>
                    <a:pt x="471" y="93"/>
                  </a:lnTo>
                  <a:lnTo>
                    <a:pt x="451" y="114"/>
                  </a:lnTo>
                  <a:lnTo>
                    <a:pt x="444" y="145"/>
                  </a:lnTo>
                  <a:lnTo>
                    <a:pt x="444" y="167"/>
                  </a:lnTo>
                  <a:lnTo>
                    <a:pt x="451" y="198"/>
                  </a:lnTo>
                  <a:lnTo>
                    <a:pt x="444" y="230"/>
                  </a:lnTo>
                  <a:lnTo>
                    <a:pt x="444" y="261"/>
                  </a:lnTo>
                  <a:lnTo>
                    <a:pt x="424" y="282"/>
                  </a:lnTo>
                  <a:lnTo>
                    <a:pt x="404" y="293"/>
                  </a:lnTo>
                  <a:lnTo>
                    <a:pt x="385" y="303"/>
                  </a:lnTo>
                  <a:lnTo>
                    <a:pt x="358" y="324"/>
                  </a:lnTo>
                  <a:lnTo>
                    <a:pt x="358" y="346"/>
                  </a:lnTo>
                  <a:lnTo>
                    <a:pt x="358" y="377"/>
                  </a:lnTo>
                  <a:lnTo>
                    <a:pt x="358" y="409"/>
                  </a:lnTo>
                  <a:lnTo>
                    <a:pt x="344" y="419"/>
                  </a:lnTo>
                  <a:lnTo>
                    <a:pt x="318" y="440"/>
                  </a:lnTo>
                  <a:lnTo>
                    <a:pt x="285" y="493"/>
                  </a:lnTo>
                  <a:lnTo>
                    <a:pt x="265" y="493"/>
                  </a:lnTo>
                  <a:lnTo>
                    <a:pt x="225" y="514"/>
                  </a:lnTo>
                  <a:lnTo>
                    <a:pt x="186" y="567"/>
                  </a:lnTo>
                  <a:lnTo>
                    <a:pt x="186" y="598"/>
                  </a:lnTo>
                  <a:lnTo>
                    <a:pt x="179" y="672"/>
                  </a:lnTo>
                  <a:lnTo>
                    <a:pt x="152" y="682"/>
                  </a:lnTo>
                  <a:lnTo>
                    <a:pt x="133" y="682"/>
                  </a:lnTo>
                  <a:lnTo>
                    <a:pt x="112" y="703"/>
                  </a:lnTo>
                  <a:lnTo>
                    <a:pt x="73" y="725"/>
                  </a:lnTo>
                  <a:lnTo>
                    <a:pt x="33" y="777"/>
                  </a:lnTo>
                  <a:lnTo>
                    <a:pt x="33" y="809"/>
                  </a:lnTo>
                  <a:lnTo>
                    <a:pt x="39" y="872"/>
                  </a:lnTo>
                  <a:lnTo>
                    <a:pt x="13" y="935"/>
                  </a:lnTo>
                  <a:lnTo>
                    <a:pt x="0" y="967"/>
                  </a:lnTo>
                  <a:lnTo>
                    <a:pt x="0" y="1030"/>
                  </a:lnTo>
                  <a:lnTo>
                    <a:pt x="6" y="1093"/>
                  </a:lnTo>
                  <a:lnTo>
                    <a:pt x="13" y="1156"/>
                  </a:lnTo>
                  <a:lnTo>
                    <a:pt x="13" y="1240"/>
                  </a:lnTo>
                  <a:lnTo>
                    <a:pt x="33" y="1304"/>
                  </a:lnTo>
                  <a:lnTo>
                    <a:pt x="33" y="1367"/>
                  </a:lnTo>
                  <a:lnTo>
                    <a:pt x="73" y="1377"/>
                  </a:lnTo>
                  <a:lnTo>
                    <a:pt x="93" y="1377"/>
                  </a:lnTo>
                  <a:lnTo>
                    <a:pt x="133" y="1377"/>
                  </a:lnTo>
                  <a:lnTo>
                    <a:pt x="143" y="1358"/>
                  </a:lnTo>
                  <a:lnTo>
                    <a:pt x="146" y="1313"/>
                  </a:lnTo>
                  <a:lnTo>
                    <a:pt x="146" y="1247"/>
                  </a:lnTo>
                  <a:lnTo>
                    <a:pt x="146" y="1178"/>
                  </a:lnTo>
                  <a:lnTo>
                    <a:pt x="146" y="1115"/>
                  </a:lnTo>
                  <a:lnTo>
                    <a:pt x="143" y="1049"/>
                  </a:lnTo>
                  <a:lnTo>
                    <a:pt x="148" y="977"/>
                  </a:lnTo>
                  <a:lnTo>
                    <a:pt x="155" y="923"/>
                  </a:lnTo>
                  <a:lnTo>
                    <a:pt x="163" y="878"/>
                  </a:lnTo>
                  <a:lnTo>
                    <a:pt x="196" y="842"/>
                  </a:lnTo>
                  <a:lnTo>
                    <a:pt x="220" y="812"/>
                  </a:lnTo>
                  <a:lnTo>
                    <a:pt x="238" y="779"/>
                  </a:lnTo>
                  <a:lnTo>
                    <a:pt x="269" y="752"/>
                  </a:lnTo>
                  <a:lnTo>
                    <a:pt x="286" y="728"/>
                  </a:lnTo>
                  <a:lnTo>
                    <a:pt x="310" y="698"/>
                  </a:lnTo>
                  <a:lnTo>
                    <a:pt x="341" y="689"/>
                  </a:lnTo>
                  <a:lnTo>
                    <a:pt x="361" y="677"/>
                  </a:lnTo>
                  <a:lnTo>
                    <a:pt x="380" y="665"/>
                  </a:lnTo>
                  <a:lnTo>
                    <a:pt x="409" y="650"/>
                  </a:lnTo>
                  <a:lnTo>
                    <a:pt x="416" y="620"/>
                  </a:lnTo>
                  <a:lnTo>
                    <a:pt x="421" y="581"/>
                  </a:lnTo>
                  <a:lnTo>
                    <a:pt x="421" y="548"/>
                  </a:lnTo>
                  <a:lnTo>
                    <a:pt x="431" y="479"/>
                  </a:lnTo>
                  <a:lnTo>
                    <a:pt x="443" y="419"/>
                  </a:lnTo>
                  <a:lnTo>
                    <a:pt x="445" y="371"/>
                  </a:lnTo>
                  <a:lnTo>
                    <a:pt x="455" y="320"/>
                  </a:lnTo>
                  <a:lnTo>
                    <a:pt x="467" y="296"/>
                  </a:lnTo>
                  <a:lnTo>
                    <a:pt x="481" y="266"/>
                  </a:lnTo>
                  <a:lnTo>
                    <a:pt x="481" y="236"/>
                  </a:lnTo>
                  <a:lnTo>
                    <a:pt x="491" y="206"/>
                  </a:lnTo>
                  <a:lnTo>
                    <a:pt x="496" y="176"/>
                  </a:lnTo>
                  <a:lnTo>
                    <a:pt x="512" y="128"/>
                  </a:lnTo>
                  <a:lnTo>
                    <a:pt x="508" y="74"/>
                  </a:lnTo>
                  <a:lnTo>
                    <a:pt x="498" y="0"/>
                  </a:lnTo>
                </a:path>
              </a:pathLst>
            </a:custGeom>
            <a:solidFill>
              <a:srgbClr val="39393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59" name="Form 1030">
              <a:extLst>
                <a:ext uri="{FF2B5EF4-FFF2-40B4-BE49-F238E27FC236}">
                  <a16:creationId xmlns:a16="http://schemas.microsoft.com/office/drawing/2014/main" id="{2F88C615-48E7-4F51-9ABA-419ABBBC48B9}"/>
                </a:ext>
              </a:extLst>
            </p:cNvPr>
            <p:cNvSpPr>
              <a:spLocks/>
            </p:cNvSpPr>
            <p:nvPr/>
          </p:nvSpPr>
          <p:spPr bwMode="auto">
            <a:xfrm>
              <a:off x="585" y="3254"/>
              <a:ext cx="178" cy="1067"/>
            </a:xfrm>
            <a:custGeom>
              <a:avLst/>
              <a:gdLst>
                <a:gd name="T0" fmla="*/ 0 w 178"/>
                <a:gd name="T1" fmla="*/ 26 h 1067"/>
                <a:gd name="T2" fmla="*/ 20 w 178"/>
                <a:gd name="T3" fmla="*/ 0 h 1067"/>
                <a:gd name="T4" fmla="*/ 47 w 178"/>
                <a:gd name="T5" fmla="*/ 38 h 1067"/>
                <a:gd name="T6" fmla="*/ 50 w 178"/>
                <a:gd name="T7" fmla="*/ 77 h 1067"/>
                <a:gd name="T8" fmla="*/ 45 w 178"/>
                <a:gd name="T9" fmla="*/ 133 h 1067"/>
                <a:gd name="T10" fmla="*/ 45 w 178"/>
                <a:gd name="T11" fmla="*/ 208 h 1067"/>
                <a:gd name="T12" fmla="*/ 60 w 178"/>
                <a:gd name="T13" fmla="*/ 256 h 1067"/>
                <a:gd name="T14" fmla="*/ 69 w 178"/>
                <a:gd name="T15" fmla="*/ 279 h 1067"/>
                <a:gd name="T16" fmla="*/ 80 w 178"/>
                <a:gd name="T17" fmla="*/ 302 h 1067"/>
                <a:gd name="T18" fmla="*/ 119 w 178"/>
                <a:gd name="T19" fmla="*/ 336 h 1067"/>
                <a:gd name="T20" fmla="*/ 158 w 178"/>
                <a:gd name="T21" fmla="*/ 396 h 1067"/>
                <a:gd name="T22" fmla="*/ 161 w 178"/>
                <a:gd name="T23" fmla="*/ 434 h 1067"/>
                <a:gd name="T24" fmla="*/ 165 w 178"/>
                <a:gd name="T25" fmla="*/ 476 h 1067"/>
                <a:gd name="T26" fmla="*/ 161 w 178"/>
                <a:gd name="T27" fmla="*/ 538 h 1067"/>
                <a:gd name="T28" fmla="*/ 167 w 178"/>
                <a:gd name="T29" fmla="*/ 583 h 1067"/>
                <a:gd name="T30" fmla="*/ 158 w 178"/>
                <a:gd name="T31" fmla="*/ 649 h 1067"/>
                <a:gd name="T32" fmla="*/ 161 w 178"/>
                <a:gd name="T33" fmla="*/ 681 h 1067"/>
                <a:gd name="T34" fmla="*/ 161 w 178"/>
                <a:gd name="T35" fmla="*/ 714 h 1067"/>
                <a:gd name="T36" fmla="*/ 165 w 178"/>
                <a:gd name="T37" fmla="*/ 744 h 1067"/>
                <a:gd name="T38" fmla="*/ 160 w 178"/>
                <a:gd name="T39" fmla="*/ 784 h 1067"/>
                <a:gd name="T40" fmla="*/ 166 w 178"/>
                <a:gd name="T41" fmla="*/ 825 h 1067"/>
                <a:gd name="T42" fmla="*/ 166 w 178"/>
                <a:gd name="T43" fmla="*/ 856 h 1067"/>
                <a:gd name="T44" fmla="*/ 173 w 178"/>
                <a:gd name="T45" fmla="*/ 888 h 1067"/>
                <a:gd name="T46" fmla="*/ 177 w 178"/>
                <a:gd name="T47" fmla="*/ 923 h 1067"/>
                <a:gd name="T48" fmla="*/ 173 w 178"/>
                <a:gd name="T49" fmla="*/ 950 h 1067"/>
                <a:gd name="T50" fmla="*/ 173 w 178"/>
                <a:gd name="T51" fmla="*/ 982 h 1067"/>
                <a:gd name="T52" fmla="*/ 166 w 178"/>
                <a:gd name="T53" fmla="*/ 1013 h 1067"/>
                <a:gd name="T54" fmla="*/ 146 w 178"/>
                <a:gd name="T55" fmla="*/ 1066 h 1067"/>
                <a:gd name="T56" fmla="*/ 26 w 178"/>
                <a:gd name="T57" fmla="*/ 1065 h 1067"/>
                <a:gd name="T58" fmla="*/ 48 w 178"/>
                <a:gd name="T59" fmla="*/ 1034 h 1067"/>
                <a:gd name="T60" fmla="*/ 61 w 178"/>
                <a:gd name="T61" fmla="*/ 1003 h 1067"/>
                <a:gd name="T62" fmla="*/ 80 w 178"/>
                <a:gd name="T63" fmla="*/ 982 h 1067"/>
                <a:gd name="T64" fmla="*/ 94 w 178"/>
                <a:gd name="T65" fmla="*/ 960 h 1067"/>
                <a:gd name="T66" fmla="*/ 101 w 178"/>
                <a:gd name="T67" fmla="*/ 930 h 1067"/>
                <a:gd name="T68" fmla="*/ 94 w 178"/>
                <a:gd name="T69" fmla="*/ 888 h 1067"/>
                <a:gd name="T70" fmla="*/ 94 w 178"/>
                <a:gd name="T71" fmla="*/ 846 h 1067"/>
                <a:gd name="T72" fmla="*/ 80 w 178"/>
                <a:gd name="T73" fmla="*/ 804 h 1067"/>
                <a:gd name="T74" fmla="*/ 74 w 178"/>
                <a:gd name="T75" fmla="*/ 773 h 1067"/>
                <a:gd name="T76" fmla="*/ 61 w 178"/>
                <a:gd name="T77" fmla="*/ 741 h 1067"/>
                <a:gd name="T78" fmla="*/ 74 w 178"/>
                <a:gd name="T79" fmla="*/ 710 h 1067"/>
                <a:gd name="T80" fmla="*/ 80 w 178"/>
                <a:gd name="T81" fmla="*/ 637 h 1067"/>
                <a:gd name="T82" fmla="*/ 87 w 178"/>
                <a:gd name="T83" fmla="*/ 606 h 1067"/>
                <a:gd name="T84" fmla="*/ 87 w 178"/>
                <a:gd name="T85" fmla="*/ 584 h 1067"/>
                <a:gd name="T86" fmla="*/ 87 w 178"/>
                <a:gd name="T87" fmla="*/ 542 h 1067"/>
                <a:gd name="T88" fmla="*/ 80 w 178"/>
                <a:gd name="T89" fmla="*/ 512 h 1067"/>
                <a:gd name="T90" fmla="*/ 80 w 178"/>
                <a:gd name="T91" fmla="*/ 438 h 1067"/>
                <a:gd name="T92" fmla="*/ 67 w 178"/>
                <a:gd name="T93" fmla="*/ 407 h 1067"/>
                <a:gd name="T94" fmla="*/ 61 w 178"/>
                <a:gd name="T95" fmla="*/ 386 h 1067"/>
                <a:gd name="T96" fmla="*/ 54 w 178"/>
                <a:gd name="T97" fmla="*/ 302 h 1067"/>
                <a:gd name="T98" fmla="*/ 45 w 178"/>
                <a:gd name="T99" fmla="*/ 300 h 1067"/>
                <a:gd name="T100" fmla="*/ 24 w 178"/>
                <a:gd name="T101" fmla="*/ 250 h 1067"/>
                <a:gd name="T102" fmla="*/ 18 w 178"/>
                <a:gd name="T103" fmla="*/ 208 h 1067"/>
                <a:gd name="T104" fmla="*/ 15 w 178"/>
                <a:gd name="T105" fmla="*/ 119 h 10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8"/>
                <a:gd name="T160" fmla="*/ 0 h 1067"/>
                <a:gd name="T161" fmla="*/ 0 w 178"/>
                <a:gd name="T162" fmla="*/ 0 h 10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8" h="1067">
                  <a:moveTo>
                    <a:pt x="0" y="26"/>
                  </a:moveTo>
                  <a:lnTo>
                    <a:pt x="20" y="0"/>
                  </a:lnTo>
                  <a:lnTo>
                    <a:pt x="47" y="38"/>
                  </a:lnTo>
                  <a:lnTo>
                    <a:pt x="50" y="77"/>
                  </a:lnTo>
                  <a:lnTo>
                    <a:pt x="45" y="133"/>
                  </a:lnTo>
                  <a:lnTo>
                    <a:pt x="45" y="208"/>
                  </a:lnTo>
                  <a:lnTo>
                    <a:pt x="60" y="256"/>
                  </a:lnTo>
                  <a:lnTo>
                    <a:pt x="69" y="279"/>
                  </a:lnTo>
                  <a:lnTo>
                    <a:pt x="80" y="302"/>
                  </a:lnTo>
                  <a:lnTo>
                    <a:pt x="119" y="336"/>
                  </a:lnTo>
                  <a:lnTo>
                    <a:pt x="158" y="396"/>
                  </a:lnTo>
                  <a:lnTo>
                    <a:pt x="161" y="434"/>
                  </a:lnTo>
                  <a:lnTo>
                    <a:pt x="165" y="476"/>
                  </a:lnTo>
                  <a:lnTo>
                    <a:pt x="161" y="538"/>
                  </a:lnTo>
                  <a:lnTo>
                    <a:pt x="167" y="583"/>
                  </a:lnTo>
                  <a:lnTo>
                    <a:pt x="158" y="649"/>
                  </a:lnTo>
                  <a:lnTo>
                    <a:pt x="161" y="681"/>
                  </a:lnTo>
                  <a:lnTo>
                    <a:pt x="161" y="714"/>
                  </a:lnTo>
                  <a:lnTo>
                    <a:pt x="165" y="744"/>
                  </a:lnTo>
                  <a:lnTo>
                    <a:pt x="160" y="784"/>
                  </a:lnTo>
                  <a:lnTo>
                    <a:pt x="166" y="825"/>
                  </a:lnTo>
                  <a:lnTo>
                    <a:pt x="166" y="856"/>
                  </a:lnTo>
                  <a:lnTo>
                    <a:pt x="173" y="888"/>
                  </a:lnTo>
                  <a:lnTo>
                    <a:pt x="177" y="923"/>
                  </a:lnTo>
                  <a:lnTo>
                    <a:pt x="173" y="950"/>
                  </a:lnTo>
                  <a:lnTo>
                    <a:pt x="173" y="982"/>
                  </a:lnTo>
                  <a:lnTo>
                    <a:pt x="166" y="1013"/>
                  </a:lnTo>
                  <a:lnTo>
                    <a:pt x="146" y="1066"/>
                  </a:lnTo>
                  <a:lnTo>
                    <a:pt x="26" y="1065"/>
                  </a:lnTo>
                  <a:lnTo>
                    <a:pt x="48" y="1034"/>
                  </a:lnTo>
                  <a:lnTo>
                    <a:pt x="61" y="1003"/>
                  </a:lnTo>
                  <a:lnTo>
                    <a:pt x="80" y="982"/>
                  </a:lnTo>
                  <a:lnTo>
                    <a:pt x="94" y="960"/>
                  </a:lnTo>
                  <a:lnTo>
                    <a:pt x="101" y="930"/>
                  </a:lnTo>
                  <a:lnTo>
                    <a:pt x="94" y="888"/>
                  </a:lnTo>
                  <a:lnTo>
                    <a:pt x="94" y="846"/>
                  </a:lnTo>
                  <a:lnTo>
                    <a:pt x="80" y="804"/>
                  </a:lnTo>
                  <a:lnTo>
                    <a:pt x="74" y="773"/>
                  </a:lnTo>
                  <a:lnTo>
                    <a:pt x="61" y="741"/>
                  </a:lnTo>
                  <a:lnTo>
                    <a:pt x="74" y="710"/>
                  </a:lnTo>
                  <a:lnTo>
                    <a:pt x="80" y="637"/>
                  </a:lnTo>
                  <a:lnTo>
                    <a:pt x="87" y="606"/>
                  </a:lnTo>
                  <a:lnTo>
                    <a:pt x="87" y="584"/>
                  </a:lnTo>
                  <a:lnTo>
                    <a:pt x="87" y="542"/>
                  </a:lnTo>
                  <a:lnTo>
                    <a:pt x="80" y="512"/>
                  </a:lnTo>
                  <a:lnTo>
                    <a:pt x="80" y="438"/>
                  </a:lnTo>
                  <a:lnTo>
                    <a:pt x="67" y="407"/>
                  </a:lnTo>
                  <a:lnTo>
                    <a:pt x="61" y="386"/>
                  </a:lnTo>
                  <a:lnTo>
                    <a:pt x="54" y="302"/>
                  </a:lnTo>
                  <a:lnTo>
                    <a:pt x="45" y="300"/>
                  </a:lnTo>
                  <a:lnTo>
                    <a:pt x="24" y="250"/>
                  </a:lnTo>
                  <a:lnTo>
                    <a:pt x="18" y="208"/>
                  </a:lnTo>
                  <a:lnTo>
                    <a:pt x="15" y="119"/>
                  </a:lnTo>
                </a:path>
              </a:pathLst>
            </a:custGeom>
            <a:solidFill>
              <a:srgbClr val="39393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0" name="Form 1031">
              <a:extLst>
                <a:ext uri="{FF2B5EF4-FFF2-40B4-BE49-F238E27FC236}">
                  <a16:creationId xmlns:a16="http://schemas.microsoft.com/office/drawing/2014/main" id="{A2DEAC9F-9BEA-49B1-BF93-F24ED4738EC0}"/>
                </a:ext>
              </a:extLst>
            </p:cNvPr>
            <p:cNvSpPr>
              <a:spLocks/>
            </p:cNvSpPr>
            <p:nvPr/>
          </p:nvSpPr>
          <p:spPr bwMode="auto">
            <a:xfrm>
              <a:off x="624" y="0"/>
              <a:ext cx="274" cy="385"/>
            </a:xfrm>
            <a:custGeom>
              <a:avLst/>
              <a:gdLst>
                <a:gd name="T0" fmla="*/ 0 w 274"/>
                <a:gd name="T1" fmla="*/ 0 h 385"/>
                <a:gd name="T2" fmla="*/ 111 w 274"/>
                <a:gd name="T3" fmla="*/ 0 h 385"/>
                <a:gd name="T4" fmla="*/ 147 w 274"/>
                <a:gd name="T5" fmla="*/ 18 h 385"/>
                <a:gd name="T6" fmla="*/ 171 w 274"/>
                <a:gd name="T7" fmla="*/ 39 h 385"/>
                <a:gd name="T8" fmla="*/ 201 w 274"/>
                <a:gd name="T9" fmla="*/ 72 h 385"/>
                <a:gd name="T10" fmla="*/ 219 w 274"/>
                <a:gd name="T11" fmla="*/ 132 h 385"/>
                <a:gd name="T12" fmla="*/ 234 w 274"/>
                <a:gd name="T13" fmla="*/ 165 h 385"/>
                <a:gd name="T14" fmla="*/ 239 w 274"/>
                <a:gd name="T15" fmla="*/ 222 h 385"/>
                <a:gd name="T16" fmla="*/ 255 w 274"/>
                <a:gd name="T17" fmla="*/ 288 h 385"/>
                <a:gd name="T18" fmla="*/ 273 w 274"/>
                <a:gd name="T19" fmla="*/ 384 h 385"/>
                <a:gd name="T20" fmla="*/ 217 w 274"/>
                <a:gd name="T21" fmla="*/ 370 h 385"/>
                <a:gd name="T22" fmla="*/ 203 w 274"/>
                <a:gd name="T23" fmla="*/ 339 h 385"/>
                <a:gd name="T24" fmla="*/ 183 w 274"/>
                <a:gd name="T25" fmla="*/ 307 h 385"/>
                <a:gd name="T26" fmla="*/ 170 w 274"/>
                <a:gd name="T27" fmla="*/ 275 h 385"/>
                <a:gd name="T28" fmla="*/ 156 w 274"/>
                <a:gd name="T29" fmla="*/ 202 h 385"/>
                <a:gd name="T30" fmla="*/ 143 w 274"/>
                <a:gd name="T31" fmla="*/ 170 h 385"/>
                <a:gd name="T32" fmla="*/ 130 w 274"/>
                <a:gd name="T33" fmla="*/ 139 h 385"/>
                <a:gd name="T34" fmla="*/ 76 w 274"/>
                <a:gd name="T35" fmla="*/ 97 h 385"/>
                <a:gd name="T36" fmla="*/ 63 w 274"/>
                <a:gd name="T37" fmla="*/ 75 h 385"/>
                <a:gd name="T38" fmla="*/ 43 w 274"/>
                <a:gd name="T39" fmla="*/ 65 h 385"/>
                <a:gd name="T40" fmla="*/ 27 w 274"/>
                <a:gd name="T41" fmla="*/ 21 h 3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4"/>
                <a:gd name="T64" fmla="*/ 0 h 385"/>
                <a:gd name="T65" fmla="*/ 0 w 274"/>
                <a:gd name="T66" fmla="*/ 0 h 3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4" h="385">
                  <a:moveTo>
                    <a:pt x="0" y="0"/>
                  </a:moveTo>
                  <a:lnTo>
                    <a:pt x="111" y="0"/>
                  </a:lnTo>
                  <a:lnTo>
                    <a:pt x="147" y="18"/>
                  </a:lnTo>
                  <a:lnTo>
                    <a:pt x="171" y="39"/>
                  </a:lnTo>
                  <a:lnTo>
                    <a:pt x="201" y="72"/>
                  </a:lnTo>
                  <a:lnTo>
                    <a:pt x="219" y="132"/>
                  </a:lnTo>
                  <a:lnTo>
                    <a:pt x="234" y="165"/>
                  </a:lnTo>
                  <a:lnTo>
                    <a:pt x="239" y="222"/>
                  </a:lnTo>
                  <a:lnTo>
                    <a:pt x="255" y="288"/>
                  </a:lnTo>
                  <a:lnTo>
                    <a:pt x="273" y="384"/>
                  </a:lnTo>
                  <a:lnTo>
                    <a:pt x="217" y="370"/>
                  </a:lnTo>
                  <a:lnTo>
                    <a:pt x="203" y="339"/>
                  </a:lnTo>
                  <a:lnTo>
                    <a:pt x="183" y="307"/>
                  </a:lnTo>
                  <a:lnTo>
                    <a:pt x="170" y="275"/>
                  </a:lnTo>
                  <a:lnTo>
                    <a:pt x="156" y="202"/>
                  </a:lnTo>
                  <a:lnTo>
                    <a:pt x="143" y="170"/>
                  </a:lnTo>
                  <a:lnTo>
                    <a:pt x="130" y="139"/>
                  </a:lnTo>
                  <a:lnTo>
                    <a:pt x="76" y="97"/>
                  </a:lnTo>
                  <a:lnTo>
                    <a:pt x="63" y="75"/>
                  </a:lnTo>
                  <a:lnTo>
                    <a:pt x="43" y="65"/>
                  </a:lnTo>
                  <a:lnTo>
                    <a:pt x="27" y="21"/>
                  </a:lnTo>
                </a:path>
              </a:pathLst>
            </a:custGeom>
            <a:solidFill>
              <a:srgbClr val="39393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1" name="Form 1032">
              <a:extLst>
                <a:ext uri="{FF2B5EF4-FFF2-40B4-BE49-F238E27FC236}">
                  <a16:creationId xmlns:a16="http://schemas.microsoft.com/office/drawing/2014/main" id="{23CD9C0D-3868-4BB5-BA5B-F0FEBE595897}"/>
                </a:ext>
              </a:extLst>
            </p:cNvPr>
            <p:cNvSpPr>
              <a:spLocks/>
            </p:cNvSpPr>
            <p:nvPr/>
          </p:nvSpPr>
          <p:spPr bwMode="auto">
            <a:xfrm>
              <a:off x="436" y="2255"/>
              <a:ext cx="230" cy="337"/>
            </a:xfrm>
            <a:custGeom>
              <a:avLst/>
              <a:gdLst>
                <a:gd name="T0" fmla="*/ 229 w 230"/>
                <a:gd name="T1" fmla="*/ 0 h 337"/>
                <a:gd name="T2" fmla="*/ 191 w 230"/>
                <a:gd name="T3" fmla="*/ 62 h 337"/>
                <a:gd name="T4" fmla="*/ 165 w 230"/>
                <a:gd name="T5" fmla="*/ 83 h 337"/>
                <a:gd name="T6" fmla="*/ 145 w 230"/>
                <a:gd name="T7" fmla="*/ 94 h 337"/>
                <a:gd name="T8" fmla="*/ 118 w 230"/>
                <a:gd name="T9" fmla="*/ 136 h 337"/>
                <a:gd name="T10" fmla="*/ 118 w 230"/>
                <a:gd name="T11" fmla="*/ 167 h 337"/>
                <a:gd name="T12" fmla="*/ 118 w 230"/>
                <a:gd name="T13" fmla="*/ 199 h 337"/>
                <a:gd name="T14" fmla="*/ 118 w 230"/>
                <a:gd name="T15" fmla="*/ 231 h 337"/>
                <a:gd name="T16" fmla="*/ 105 w 230"/>
                <a:gd name="T17" fmla="*/ 262 h 337"/>
                <a:gd name="T18" fmla="*/ 86 w 230"/>
                <a:gd name="T19" fmla="*/ 273 h 337"/>
                <a:gd name="T20" fmla="*/ 66 w 230"/>
                <a:gd name="T21" fmla="*/ 283 h 337"/>
                <a:gd name="T22" fmla="*/ 45 w 230"/>
                <a:gd name="T23" fmla="*/ 304 h 337"/>
                <a:gd name="T24" fmla="*/ 26 w 230"/>
                <a:gd name="T25" fmla="*/ 315 h 337"/>
                <a:gd name="T26" fmla="*/ 6 w 230"/>
                <a:gd name="T27" fmla="*/ 336 h 337"/>
                <a:gd name="T28" fmla="*/ 0 w 230"/>
                <a:gd name="T29" fmla="*/ 304 h 337"/>
                <a:gd name="T30" fmla="*/ 19 w 230"/>
                <a:gd name="T31" fmla="*/ 273 h 337"/>
                <a:gd name="T32" fmla="*/ 45 w 230"/>
                <a:gd name="T33" fmla="*/ 252 h 337"/>
                <a:gd name="T34" fmla="*/ 59 w 230"/>
                <a:gd name="T35" fmla="*/ 220 h 337"/>
                <a:gd name="T36" fmla="*/ 72 w 230"/>
                <a:gd name="T37" fmla="*/ 178 h 337"/>
                <a:gd name="T38" fmla="*/ 79 w 230"/>
                <a:gd name="T39" fmla="*/ 136 h 337"/>
                <a:gd name="T40" fmla="*/ 79 w 230"/>
                <a:gd name="T41" fmla="*/ 104 h 337"/>
                <a:gd name="T42" fmla="*/ 132 w 230"/>
                <a:gd name="T43" fmla="*/ 73 h 337"/>
                <a:gd name="T44" fmla="*/ 152 w 230"/>
                <a:gd name="T45" fmla="*/ 73 h 337"/>
                <a:gd name="T46" fmla="*/ 178 w 230"/>
                <a:gd name="T47" fmla="*/ 30 h 337"/>
                <a:gd name="T48" fmla="*/ 198 w 230"/>
                <a:gd name="T49" fmla="*/ 9 h 337"/>
                <a:gd name="T50" fmla="*/ 229 w 230"/>
                <a:gd name="T51" fmla="*/ 0 h 337"/>
                <a:gd name="T52" fmla="*/ 229 w 230"/>
                <a:gd name="T53" fmla="*/ 0 h 3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0"/>
                <a:gd name="T82" fmla="*/ 0 h 337"/>
                <a:gd name="T83" fmla="*/ 0 w 230"/>
                <a:gd name="T84" fmla="*/ 0 h 3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0" h="337">
                  <a:moveTo>
                    <a:pt x="229" y="0"/>
                  </a:moveTo>
                  <a:lnTo>
                    <a:pt x="191" y="62"/>
                  </a:lnTo>
                  <a:lnTo>
                    <a:pt x="165" y="83"/>
                  </a:lnTo>
                  <a:lnTo>
                    <a:pt x="145" y="94"/>
                  </a:lnTo>
                  <a:lnTo>
                    <a:pt x="118" y="136"/>
                  </a:lnTo>
                  <a:lnTo>
                    <a:pt x="118" y="167"/>
                  </a:lnTo>
                  <a:lnTo>
                    <a:pt x="118" y="199"/>
                  </a:lnTo>
                  <a:lnTo>
                    <a:pt x="118" y="231"/>
                  </a:lnTo>
                  <a:lnTo>
                    <a:pt x="105" y="262"/>
                  </a:lnTo>
                  <a:lnTo>
                    <a:pt x="86" y="273"/>
                  </a:lnTo>
                  <a:lnTo>
                    <a:pt x="66" y="283"/>
                  </a:lnTo>
                  <a:lnTo>
                    <a:pt x="45" y="304"/>
                  </a:lnTo>
                  <a:lnTo>
                    <a:pt x="26" y="315"/>
                  </a:lnTo>
                  <a:lnTo>
                    <a:pt x="6" y="336"/>
                  </a:lnTo>
                  <a:lnTo>
                    <a:pt x="0" y="304"/>
                  </a:lnTo>
                  <a:lnTo>
                    <a:pt x="19" y="273"/>
                  </a:lnTo>
                  <a:lnTo>
                    <a:pt x="45" y="252"/>
                  </a:lnTo>
                  <a:lnTo>
                    <a:pt x="59" y="220"/>
                  </a:lnTo>
                  <a:lnTo>
                    <a:pt x="72" y="178"/>
                  </a:lnTo>
                  <a:lnTo>
                    <a:pt x="79" y="136"/>
                  </a:lnTo>
                  <a:lnTo>
                    <a:pt x="79" y="104"/>
                  </a:lnTo>
                  <a:lnTo>
                    <a:pt x="132" y="73"/>
                  </a:lnTo>
                  <a:lnTo>
                    <a:pt x="152" y="73"/>
                  </a:lnTo>
                  <a:lnTo>
                    <a:pt x="178" y="30"/>
                  </a:lnTo>
                  <a:lnTo>
                    <a:pt x="198" y="9"/>
                  </a:lnTo>
                  <a:lnTo>
                    <a:pt x="229" y="0"/>
                  </a:lnTo>
                </a:path>
              </a:pathLst>
            </a:custGeom>
            <a:solidFill>
              <a:srgbClr val="DDDDDD">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2" name="Form 1033">
              <a:extLst>
                <a:ext uri="{FF2B5EF4-FFF2-40B4-BE49-F238E27FC236}">
                  <a16:creationId xmlns:a16="http://schemas.microsoft.com/office/drawing/2014/main" id="{93DED90D-6EB6-4C65-A18A-42F75F3B025A}"/>
                </a:ext>
              </a:extLst>
            </p:cNvPr>
            <p:cNvSpPr>
              <a:spLocks/>
            </p:cNvSpPr>
            <p:nvPr/>
          </p:nvSpPr>
          <p:spPr bwMode="auto">
            <a:xfrm>
              <a:off x="827" y="339"/>
              <a:ext cx="155" cy="232"/>
            </a:xfrm>
            <a:custGeom>
              <a:avLst/>
              <a:gdLst>
                <a:gd name="T0" fmla="*/ 20 w 155"/>
                <a:gd name="T1" fmla="*/ 10 h 232"/>
                <a:gd name="T2" fmla="*/ 20 w 155"/>
                <a:gd name="T3" fmla="*/ 52 h 232"/>
                <a:gd name="T4" fmla="*/ 20 w 155"/>
                <a:gd name="T5" fmla="*/ 84 h 232"/>
                <a:gd name="T6" fmla="*/ 6 w 155"/>
                <a:gd name="T7" fmla="*/ 94 h 232"/>
                <a:gd name="T8" fmla="*/ 0 w 155"/>
                <a:gd name="T9" fmla="*/ 126 h 232"/>
                <a:gd name="T10" fmla="*/ 6 w 155"/>
                <a:gd name="T11" fmla="*/ 158 h 232"/>
                <a:gd name="T12" fmla="*/ 20 w 155"/>
                <a:gd name="T13" fmla="*/ 158 h 232"/>
                <a:gd name="T14" fmla="*/ 39 w 155"/>
                <a:gd name="T15" fmla="*/ 168 h 232"/>
                <a:gd name="T16" fmla="*/ 59 w 155"/>
                <a:gd name="T17" fmla="*/ 189 h 232"/>
                <a:gd name="T18" fmla="*/ 79 w 155"/>
                <a:gd name="T19" fmla="*/ 221 h 232"/>
                <a:gd name="T20" fmla="*/ 99 w 155"/>
                <a:gd name="T21" fmla="*/ 231 h 232"/>
                <a:gd name="T22" fmla="*/ 118 w 155"/>
                <a:gd name="T23" fmla="*/ 231 h 232"/>
                <a:gd name="T24" fmla="*/ 154 w 155"/>
                <a:gd name="T25" fmla="*/ 228 h 232"/>
                <a:gd name="T26" fmla="*/ 154 w 155"/>
                <a:gd name="T27" fmla="*/ 189 h 232"/>
                <a:gd name="T28" fmla="*/ 150 w 155"/>
                <a:gd name="T29" fmla="*/ 138 h 232"/>
                <a:gd name="T30" fmla="*/ 132 w 155"/>
                <a:gd name="T31" fmla="*/ 126 h 232"/>
                <a:gd name="T32" fmla="*/ 118 w 155"/>
                <a:gd name="T33" fmla="*/ 117 h 232"/>
                <a:gd name="T34" fmla="*/ 96 w 155"/>
                <a:gd name="T35" fmla="*/ 105 h 232"/>
                <a:gd name="T36" fmla="*/ 72 w 155"/>
                <a:gd name="T37" fmla="*/ 75 h 232"/>
                <a:gd name="T38" fmla="*/ 64 w 155"/>
                <a:gd name="T39" fmla="*/ 33 h 232"/>
                <a:gd name="T40" fmla="*/ 52 w 155"/>
                <a:gd name="T41" fmla="*/ 0 h 232"/>
                <a:gd name="T42" fmla="*/ 20 w 155"/>
                <a:gd name="T43" fmla="*/ 10 h 2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232"/>
                <a:gd name="T68" fmla="*/ 0 w 155"/>
                <a:gd name="T69" fmla="*/ 0 h 2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232">
                  <a:moveTo>
                    <a:pt x="20" y="10"/>
                  </a:moveTo>
                  <a:lnTo>
                    <a:pt x="20" y="52"/>
                  </a:lnTo>
                  <a:lnTo>
                    <a:pt x="20" y="84"/>
                  </a:lnTo>
                  <a:lnTo>
                    <a:pt x="6" y="94"/>
                  </a:lnTo>
                  <a:lnTo>
                    <a:pt x="0" y="126"/>
                  </a:lnTo>
                  <a:lnTo>
                    <a:pt x="6" y="158"/>
                  </a:lnTo>
                  <a:lnTo>
                    <a:pt x="20" y="158"/>
                  </a:lnTo>
                  <a:lnTo>
                    <a:pt x="39" y="168"/>
                  </a:lnTo>
                  <a:lnTo>
                    <a:pt x="59" y="189"/>
                  </a:lnTo>
                  <a:lnTo>
                    <a:pt x="79" y="221"/>
                  </a:lnTo>
                  <a:lnTo>
                    <a:pt x="99" y="231"/>
                  </a:lnTo>
                  <a:lnTo>
                    <a:pt x="118" y="231"/>
                  </a:lnTo>
                  <a:lnTo>
                    <a:pt x="154" y="228"/>
                  </a:lnTo>
                  <a:lnTo>
                    <a:pt x="154" y="189"/>
                  </a:lnTo>
                  <a:lnTo>
                    <a:pt x="150" y="138"/>
                  </a:lnTo>
                  <a:lnTo>
                    <a:pt x="132" y="126"/>
                  </a:lnTo>
                  <a:lnTo>
                    <a:pt x="118" y="117"/>
                  </a:lnTo>
                  <a:lnTo>
                    <a:pt x="96" y="105"/>
                  </a:lnTo>
                  <a:lnTo>
                    <a:pt x="72" y="75"/>
                  </a:lnTo>
                  <a:lnTo>
                    <a:pt x="64" y="33"/>
                  </a:lnTo>
                  <a:lnTo>
                    <a:pt x="52" y="0"/>
                  </a:lnTo>
                  <a:lnTo>
                    <a:pt x="20" y="10"/>
                  </a:lnTo>
                </a:path>
              </a:pathLst>
            </a:custGeom>
            <a:solidFill>
              <a:srgbClr val="DDDDDD">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1036" name="Rechteck 1035">
            <a:extLst>
              <a:ext uri="{FF2B5EF4-FFF2-40B4-BE49-F238E27FC236}">
                <a16:creationId xmlns:a16="http://schemas.microsoft.com/office/drawing/2014/main" id="{C066E6A1-D0BC-4B1B-950A-6F1DDBDBCD22}"/>
              </a:ext>
            </a:extLst>
          </p:cNvPr>
          <p:cNvSpPr>
            <a:spLocks noGrp="1" noChangeArrowheads="1"/>
          </p:cNvSpPr>
          <p:nvPr>
            <p:ph type="title"/>
          </p:nvPr>
        </p:nvSpPr>
        <p:spPr bwMode="auto">
          <a:xfrm>
            <a:off x="1370013"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de-DE" altLang="de-DE"/>
              <a:t>Klicken Sie, um das Titelformat zu bearbeiten</a:t>
            </a:r>
          </a:p>
        </p:txBody>
      </p:sp>
      <p:sp>
        <p:nvSpPr>
          <p:cNvPr id="1037" name="Rechteck 1036">
            <a:extLst>
              <a:ext uri="{FF2B5EF4-FFF2-40B4-BE49-F238E27FC236}">
                <a16:creationId xmlns:a16="http://schemas.microsoft.com/office/drawing/2014/main" id="{F1960E3B-14EF-474D-BE96-6982BF136E90}"/>
              </a:ext>
            </a:extLst>
          </p:cNvPr>
          <p:cNvSpPr>
            <a:spLocks noGrp="1" noChangeArrowheads="1"/>
          </p:cNvSpPr>
          <p:nvPr>
            <p:ph type="body" idx="1"/>
          </p:nvPr>
        </p:nvSpPr>
        <p:spPr bwMode="auto">
          <a:xfrm>
            <a:off x="1370013"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8" name="Rechteck 1037">
            <a:extLst>
              <a:ext uri="{FF2B5EF4-FFF2-40B4-BE49-F238E27FC236}">
                <a16:creationId xmlns:a16="http://schemas.microsoft.com/office/drawing/2014/main" id="{7047E076-4D35-44B5-95EC-CC130BBD9CDB}"/>
              </a:ext>
            </a:extLst>
          </p:cNvPr>
          <p:cNvSpPr>
            <a:spLocks noGrp="1" noChangeArrowheads="1"/>
          </p:cNvSpPr>
          <p:nvPr>
            <p:ph type="dt" sz="half" idx="2"/>
          </p:nvPr>
        </p:nvSpPr>
        <p:spPr bwMode="auto">
          <a:xfrm>
            <a:off x="1370013"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defRPr sz="1400">
                <a:latin typeface="Arial" panose="020B0604020202020204" pitchFamily="34" charset="0"/>
              </a:defRPr>
            </a:lvl1pPr>
          </a:lstStyle>
          <a:p>
            <a:fld id="{B86925BC-36F5-4953-8345-3A6D88F6E226}" type="datetimeFigureOut">
              <a:rPr lang="de-DE" altLang="de-DE"/>
              <a:pPr/>
              <a:t>22.10.2017</a:t>
            </a:fld>
            <a:endParaRPr lang="de-DE" altLang="de-DE"/>
          </a:p>
        </p:txBody>
      </p:sp>
      <p:sp>
        <p:nvSpPr>
          <p:cNvPr id="2055" name="Rechteck 1038">
            <a:extLst>
              <a:ext uri="{FF2B5EF4-FFF2-40B4-BE49-F238E27FC236}">
                <a16:creationId xmlns:a16="http://schemas.microsoft.com/office/drawing/2014/main" id="{AD2D4039-FF96-4585-A125-FA2D8DF6B9B8}"/>
              </a:ext>
            </a:extLst>
          </p:cNvPr>
          <p:cNvSpPr>
            <a:spLocks noGrp="1" noChangeArrowheads="1"/>
          </p:cNvSpPr>
          <p:nvPr>
            <p:ph type="ftr" sz="quarter" idx="3"/>
          </p:nvPr>
        </p:nvSpPr>
        <p:spPr bwMode="auto">
          <a:xfrm>
            <a:off x="3808413"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lgn="ctr">
              <a:defRPr sz="1400">
                <a:latin typeface="Arial" panose="020B0604020202020204" pitchFamily="34" charset="0"/>
              </a:defRPr>
            </a:lvl1pPr>
          </a:lstStyle>
          <a:p>
            <a:endParaRPr lang="de-DE" altLang="de-DE"/>
          </a:p>
        </p:txBody>
      </p:sp>
      <p:sp>
        <p:nvSpPr>
          <p:cNvPr id="1040" name="Rechteck 1039">
            <a:extLst>
              <a:ext uri="{FF2B5EF4-FFF2-40B4-BE49-F238E27FC236}">
                <a16:creationId xmlns:a16="http://schemas.microsoft.com/office/drawing/2014/main" id="{8D982010-29EE-48AA-AAF0-D8B17974985B}"/>
              </a:ext>
            </a:extLst>
          </p:cNvPr>
          <p:cNvSpPr>
            <a:spLocks noGrp="1" noChangeArrowheads="1"/>
          </p:cNvSpPr>
          <p:nvPr>
            <p:ph type="sldNum" sz="quarter" idx="4"/>
          </p:nvPr>
        </p:nvSpPr>
        <p:spPr bwMode="auto">
          <a:xfrm>
            <a:off x="7237413"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lgn="r">
              <a:defRPr sz="1400">
                <a:latin typeface="Arial" panose="020B0604020202020204" pitchFamily="34" charset="0"/>
              </a:defRPr>
            </a:lvl1pPr>
          </a:lstStyle>
          <a:p>
            <a:fld id="{89954235-5AF8-4367-9E38-B608A8596E16}"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marL="342900" indent="-342900" algn="ctr" defTabSz="-13873163" rtl="0" eaLnBrk="0" fontAlgn="base" hangingPunct="0">
        <a:spcBef>
          <a:spcPct val="0"/>
        </a:spcBef>
        <a:spcAft>
          <a:spcPct val="0"/>
        </a:spcAft>
        <a:defRPr sz="4400" kern="1200">
          <a:solidFill>
            <a:schemeClr val="tx1"/>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1"/>
          </a:solidFill>
          <a:latin typeface="+mj-lt"/>
          <a:ea typeface="+mj-ea"/>
          <a:cs typeface="+mj-cs"/>
        </a:defRPr>
      </a:lvl2pPr>
      <a:lvl3pPr marL="342900" indent="-342900" algn="ctr" defTabSz="-13873163" rtl="0" eaLnBrk="0" fontAlgn="base" hangingPunct="0">
        <a:spcBef>
          <a:spcPct val="0"/>
        </a:spcBef>
        <a:spcAft>
          <a:spcPct val="0"/>
        </a:spcAft>
        <a:defRPr sz="4400">
          <a:solidFill>
            <a:schemeClr val="tx1"/>
          </a:solidFill>
          <a:latin typeface="+mj-lt"/>
          <a:ea typeface="+mj-ea"/>
          <a:cs typeface="+mj-cs"/>
        </a:defRPr>
      </a:lvl3pPr>
      <a:lvl4pPr marL="342900" indent="-342900" algn="ctr" defTabSz="-13873163" rtl="0" eaLnBrk="0" fontAlgn="base" hangingPunct="0">
        <a:spcBef>
          <a:spcPct val="0"/>
        </a:spcBef>
        <a:spcAft>
          <a:spcPct val="0"/>
        </a:spcAft>
        <a:defRPr sz="4400">
          <a:solidFill>
            <a:schemeClr val="tx1"/>
          </a:solidFill>
          <a:latin typeface="+mj-lt"/>
          <a:ea typeface="+mj-ea"/>
          <a:cs typeface="+mj-cs"/>
        </a:defRPr>
      </a:lvl4pPr>
      <a:lvl5pPr marL="342900" indent="-342900" algn="ctr" defTabSz="-13873163" rtl="0" eaLnBrk="0" fontAlgn="base" hangingPunct="0">
        <a:spcBef>
          <a:spcPct val="0"/>
        </a:spcBef>
        <a:spcAft>
          <a:spcPct val="0"/>
        </a:spcAft>
        <a:defRPr sz="4400">
          <a:solidFill>
            <a:schemeClr val="tx1"/>
          </a:solidFill>
          <a:latin typeface="+mj-lt"/>
          <a:ea typeface="+mj-ea"/>
          <a:cs typeface="+mj-cs"/>
        </a:defRPr>
      </a:lvl5pPr>
      <a:lvl6pPr marL="800100" indent="-342900" algn="ctr" defTabSz="-13873163" rtl="0" eaLnBrk="0" fontAlgn="base" hangingPunct="0">
        <a:spcBef>
          <a:spcPct val="0"/>
        </a:spcBef>
        <a:spcAft>
          <a:spcPct val="0"/>
        </a:spcAft>
        <a:defRPr sz="4400">
          <a:solidFill>
            <a:schemeClr val="tx1"/>
          </a:solidFill>
          <a:latin typeface="+mj-lt"/>
          <a:ea typeface="+mj-ea"/>
          <a:cs typeface="+mj-cs"/>
        </a:defRPr>
      </a:lvl6pPr>
      <a:lvl7pPr marL="1257300" indent="-342900" algn="ctr" defTabSz="-13873163" rtl="0" eaLnBrk="0" fontAlgn="base" hangingPunct="0">
        <a:spcBef>
          <a:spcPct val="0"/>
        </a:spcBef>
        <a:spcAft>
          <a:spcPct val="0"/>
        </a:spcAft>
        <a:defRPr sz="4400">
          <a:solidFill>
            <a:schemeClr val="tx1"/>
          </a:solidFill>
          <a:latin typeface="+mj-lt"/>
          <a:ea typeface="+mj-ea"/>
          <a:cs typeface="+mj-cs"/>
        </a:defRPr>
      </a:lvl7pPr>
      <a:lvl8pPr marL="1714500" indent="-342900" algn="ctr" defTabSz="-13873163" rtl="0" eaLnBrk="0" fontAlgn="base" hangingPunct="0">
        <a:spcBef>
          <a:spcPct val="0"/>
        </a:spcBef>
        <a:spcAft>
          <a:spcPct val="0"/>
        </a:spcAft>
        <a:defRPr sz="4400">
          <a:solidFill>
            <a:schemeClr val="tx1"/>
          </a:solidFill>
          <a:latin typeface="+mj-lt"/>
          <a:ea typeface="+mj-ea"/>
          <a:cs typeface="+mj-cs"/>
        </a:defRPr>
      </a:lvl8pPr>
      <a:lvl9pPr marL="2171700" indent="-342900" algn="ctr" defTabSz="-13873163" rtl="0" eaLnBrk="0" fontAlgn="base" hangingPunct="0">
        <a:spcBef>
          <a:spcPct val="0"/>
        </a:spcBef>
        <a:spcAft>
          <a:spcPct val="0"/>
        </a:spcAft>
        <a:defRPr sz="4400">
          <a:solidFill>
            <a:schemeClr val="tx1"/>
          </a:solidFill>
          <a:latin typeface="+mj-lt"/>
          <a:ea typeface="+mj-ea"/>
          <a:cs typeface="+mj-cs"/>
        </a:defRPr>
      </a:lvl9pPr>
    </p:titleStyle>
    <p:bodyStyle>
      <a:lvl1pPr marL="342900" indent="-342900" algn="l" defTabSz="-1387316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1387316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1387316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0.wav"/><Relationship Id="rId1" Type="http://schemas.openxmlformats.org/officeDocument/2006/relationships/slideLayout" Target="../slideLayouts/slideLayout6.xml"/><Relationship Id="rId4" Type="http://schemas.openxmlformats.org/officeDocument/2006/relationships/audio" Target="../media/audio5.wav"/></Relationships>
</file>

<file path=ppt/slides/_rels/slide11.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audio" Target="../media/audio12.wav"/><Relationship Id="rId7" Type="http://schemas.openxmlformats.org/officeDocument/2006/relationships/audio" Target="../media/audio15.wav"/><Relationship Id="rId12" Type="http://schemas.openxmlformats.org/officeDocument/2006/relationships/image" Target="../media/image13.png"/><Relationship Id="rId2" Type="http://schemas.openxmlformats.org/officeDocument/2006/relationships/audio" Target="../media/audio9.wav"/><Relationship Id="rId1" Type="http://schemas.openxmlformats.org/officeDocument/2006/relationships/slideLayout" Target="../slideLayouts/slideLayout7.xml"/><Relationship Id="rId6" Type="http://schemas.openxmlformats.org/officeDocument/2006/relationships/audio" Target="../media/audio5.wav"/><Relationship Id="rId11" Type="http://schemas.openxmlformats.org/officeDocument/2006/relationships/image" Target="../media/image12.png"/><Relationship Id="rId5" Type="http://schemas.openxmlformats.org/officeDocument/2006/relationships/audio" Target="../media/audio14.wav"/><Relationship Id="rId10" Type="http://schemas.openxmlformats.org/officeDocument/2006/relationships/image" Target="../media/image11.png"/><Relationship Id="rId4" Type="http://schemas.openxmlformats.org/officeDocument/2006/relationships/audio" Target="../media/audio13.wav"/><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2.wav"/><Relationship Id="rId7" Type="http://schemas.openxmlformats.org/officeDocument/2006/relationships/image" Target="../media/image15.png"/><Relationship Id="rId2" Type="http://schemas.openxmlformats.org/officeDocument/2006/relationships/audio" Target="../media/audio17.wav"/><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audio" Target="../media/audio5.wav"/><Relationship Id="rId4" Type="http://schemas.openxmlformats.org/officeDocument/2006/relationships/audio" Target="../media/audio18.wav"/></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0.wav"/><Relationship Id="rId7" Type="http://schemas.openxmlformats.org/officeDocument/2006/relationships/image" Target="../media/image17.png"/><Relationship Id="rId2" Type="http://schemas.openxmlformats.org/officeDocument/2006/relationships/audio" Target="../media/audio15.wav"/><Relationship Id="rId1" Type="http://schemas.openxmlformats.org/officeDocument/2006/relationships/slideLayout" Target="../slideLayouts/slideLayout6.xml"/><Relationship Id="rId6" Type="http://schemas.openxmlformats.org/officeDocument/2006/relationships/audio" Target="../media/audio14.wav"/><Relationship Id="rId5" Type="http://schemas.openxmlformats.org/officeDocument/2006/relationships/audio" Target="../media/audio20.wav"/><Relationship Id="rId4" Type="http://schemas.openxmlformats.org/officeDocument/2006/relationships/audio" Target="../media/audio19.wav"/></Relationships>
</file>

<file path=ppt/slides/_rels/slide17.xml.rels><?xml version="1.0" encoding="UTF-8" standalone="yes"?>
<Relationships xmlns="http://schemas.openxmlformats.org/package/2006/relationships"><Relationship Id="rId8" Type="http://schemas.openxmlformats.org/officeDocument/2006/relationships/audio" Target="../media/audio14.wav"/><Relationship Id="rId3" Type="http://schemas.openxmlformats.org/officeDocument/2006/relationships/audio" Target="../media/audio21.wav"/><Relationship Id="rId7" Type="http://schemas.openxmlformats.org/officeDocument/2006/relationships/audio" Target="../media/audio24.wav"/><Relationship Id="rId2" Type="http://schemas.openxmlformats.org/officeDocument/2006/relationships/audio" Target="../media/audio11.wav"/><Relationship Id="rId1" Type="http://schemas.openxmlformats.org/officeDocument/2006/relationships/slideLayout" Target="../slideLayouts/slideLayout6.xml"/><Relationship Id="rId6" Type="http://schemas.openxmlformats.org/officeDocument/2006/relationships/audio" Target="../media/audio23.wav"/><Relationship Id="rId11" Type="http://schemas.openxmlformats.org/officeDocument/2006/relationships/image" Target="../media/image21.png"/><Relationship Id="rId5" Type="http://schemas.openxmlformats.org/officeDocument/2006/relationships/audio" Target="../media/audio3.wav"/><Relationship Id="rId10" Type="http://schemas.openxmlformats.org/officeDocument/2006/relationships/image" Target="../media/image20.png"/><Relationship Id="rId4" Type="http://schemas.openxmlformats.org/officeDocument/2006/relationships/audio" Target="../media/audio22.wav"/><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2.wav"/><Relationship Id="rId7" Type="http://schemas.openxmlformats.org/officeDocument/2006/relationships/image" Target="../media/image23.png"/><Relationship Id="rId2" Type="http://schemas.openxmlformats.org/officeDocument/2006/relationships/audio" Target="../media/audio10.wav"/><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audio" Target="../media/audio25.wav"/><Relationship Id="rId4" Type="http://schemas.openxmlformats.org/officeDocument/2006/relationships/audio" Target="../media/audio8.wav"/></Relationships>
</file>

<file path=ppt/slides/_rels/slide1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3.wav"/><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5.wav"/><Relationship Id="rId7" Type="http://schemas.openxmlformats.org/officeDocument/2006/relationships/image" Target="../media/image27.png"/><Relationship Id="rId2" Type="http://schemas.openxmlformats.org/officeDocument/2006/relationships/audio" Target="../media/audio9.wav"/><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audio" Target="../media/audio12.wav"/><Relationship Id="rId4" Type="http://schemas.openxmlformats.org/officeDocument/2006/relationships/audio" Target="../media/audio13.wav"/><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22.wav"/><Relationship Id="rId7" Type="http://schemas.openxmlformats.org/officeDocument/2006/relationships/image" Target="../media/image32.emf"/><Relationship Id="rId2" Type="http://schemas.openxmlformats.org/officeDocument/2006/relationships/audio" Target="../media/audio8.wav"/><Relationship Id="rId1" Type="http://schemas.openxmlformats.org/officeDocument/2006/relationships/slideLayout" Target="../slideLayouts/slideLayout6.xml"/><Relationship Id="rId6" Type="http://schemas.openxmlformats.org/officeDocument/2006/relationships/audio" Target="../media/audio26.wav"/><Relationship Id="rId5" Type="http://schemas.openxmlformats.org/officeDocument/2006/relationships/audio" Target="../media/audio15.wav"/><Relationship Id="rId4" Type="http://schemas.openxmlformats.org/officeDocument/2006/relationships/audio" Target="../media/audio4.wav"/><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0.wav"/><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25.wav"/><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audio" Target="../media/audio27.wav"/><Relationship Id="rId13" Type="http://schemas.openxmlformats.org/officeDocument/2006/relationships/image" Target="../media/image40.png"/><Relationship Id="rId3" Type="http://schemas.openxmlformats.org/officeDocument/2006/relationships/audio" Target="../media/audio9.wav"/><Relationship Id="rId7" Type="http://schemas.openxmlformats.org/officeDocument/2006/relationships/audio" Target="../media/audio25.wav"/><Relationship Id="rId12" Type="http://schemas.openxmlformats.org/officeDocument/2006/relationships/image" Target="../media/image39.png"/><Relationship Id="rId2" Type="http://schemas.openxmlformats.org/officeDocument/2006/relationships/audio" Target="../media/audio11.wav"/><Relationship Id="rId1" Type="http://schemas.openxmlformats.org/officeDocument/2006/relationships/slideLayout" Target="../slideLayouts/slideLayout6.xml"/><Relationship Id="rId6" Type="http://schemas.openxmlformats.org/officeDocument/2006/relationships/audio" Target="../media/audio24.wav"/><Relationship Id="rId11" Type="http://schemas.openxmlformats.org/officeDocument/2006/relationships/image" Target="../media/image38.png"/><Relationship Id="rId5" Type="http://schemas.openxmlformats.org/officeDocument/2006/relationships/audio" Target="../media/audio21.wav"/><Relationship Id="rId10" Type="http://schemas.openxmlformats.org/officeDocument/2006/relationships/image" Target="../media/image37.png"/><Relationship Id="rId4" Type="http://schemas.openxmlformats.org/officeDocument/2006/relationships/audio" Target="../media/audio16.wav"/><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audio" Target="../media/audio9.wav"/><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7.wav"/><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audio" Target="../media/audio14.wav"/></Relationships>
</file>

<file path=ppt/slides/_rels/slide2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21.wav"/><Relationship Id="rId1" Type="http://schemas.openxmlformats.org/officeDocument/2006/relationships/slideLayout" Target="../slideLayouts/slideLayout6.xml"/><Relationship Id="rId4" Type="http://schemas.openxmlformats.org/officeDocument/2006/relationships/image" Target="../media/image45.emf"/></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audio" Target="../media/audio29.wav"/><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audio" Target="../media/audio28.wav"/><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audio" Target="../media/audio9.wav"/><Relationship Id="rId10" Type="http://schemas.openxmlformats.org/officeDocument/2006/relationships/image" Target="../media/image50.png"/><Relationship Id="rId4" Type="http://schemas.openxmlformats.org/officeDocument/2006/relationships/audio" Target="../media/audio30.wav"/><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audio" Target="../media/audio25.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7.wav"/><Relationship Id="rId7" Type="http://schemas.openxmlformats.org/officeDocument/2006/relationships/image" Target="../media/image57.png"/><Relationship Id="rId2" Type="http://schemas.openxmlformats.org/officeDocument/2006/relationships/audio" Target="../media/audio3.wav"/><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emf"/><Relationship Id="rId4" Type="http://schemas.openxmlformats.org/officeDocument/2006/relationships/audio" Target="../media/audio31.wav"/></Relationships>
</file>

<file path=ppt/slides/_rels/slide3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2.wav"/><Relationship Id="rId1" Type="http://schemas.openxmlformats.org/officeDocument/2006/relationships/slideLayout" Target="../slideLayouts/slideLayout6.xml"/><Relationship Id="rId4" Type="http://schemas.openxmlformats.org/officeDocument/2006/relationships/image" Target="../media/image59.emf"/></Relationships>
</file>

<file path=ppt/slides/_rels/slide34.xml.rels><?xml version="1.0" encoding="UTF-8" standalone="yes"?>
<Relationships xmlns="http://schemas.openxmlformats.org/package/2006/relationships"><Relationship Id="rId3" Type="http://schemas.openxmlformats.org/officeDocument/2006/relationships/audio" Target="../media/audio32.wav"/><Relationship Id="rId7" Type="http://schemas.openxmlformats.org/officeDocument/2006/relationships/image" Target="../media/image62.png"/><Relationship Id="rId2" Type="http://schemas.openxmlformats.org/officeDocument/2006/relationships/audio" Target="../media/audio3.wav"/><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emf"/><Relationship Id="rId4" Type="http://schemas.openxmlformats.org/officeDocument/2006/relationships/audio" Target="../media/audio33.wav"/></Relationships>
</file>

<file path=ppt/slides/_rels/slide35.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audio" Target="../media/audio10.wav"/><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audio" Target="../media/audio24.wav"/><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audio" Target="../media/audio34.wav"/><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audio" Target="../media/audio34.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audio" Target="../media/audio14.wav"/><Relationship Id="rId7" Type="http://schemas.openxmlformats.org/officeDocument/2006/relationships/image" Target="../media/image70.pn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audio" Target="../media/audio5.wav"/></Relationships>
</file>

<file path=ppt/slides/_rels/slide4.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audio" Target="../media/audio25.wav"/><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audio" Target="../media/audio36.wav"/><Relationship Id="rId7" Type="http://schemas.openxmlformats.org/officeDocument/2006/relationships/image" Target="../media/image73.png"/><Relationship Id="rId2" Type="http://schemas.openxmlformats.org/officeDocument/2006/relationships/audio" Target="../media/audio35.wav"/><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audio" Target="../media/audio38.wav"/><Relationship Id="rId4" Type="http://schemas.openxmlformats.org/officeDocument/2006/relationships/audio" Target="../media/audio37.wav"/><Relationship Id="rId9" Type="http://schemas.openxmlformats.org/officeDocument/2006/relationships/image" Target="../media/image7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7.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4.wav"/></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Form 4096">
            <a:extLst>
              <a:ext uri="{FF2B5EF4-FFF2-40B4-BE49-F238E27FC236}">
                <a16:creationId xmlns:a16="http://schemas.microsoft.com/office/drawing/2014/main" id="{45626787-F3D3-40AC-A3B4-92A03A890144}"/>
              </a:ext>
            </a:extLst>
          </p:cNvPr>
          <p:cNvSpPr>
            <a:spLocks noGrp="1" noChangeArrowheads="1"/>
          </p:cNvSpPr>
          <p:nvPr>
            <p:ph type="ctrTitle"/>
          </p:nvPr>
        </p:nvSpPr>
        <p:spPr>
          <a:xfrm>
            <a:off x="2667000" y="1219200"/>
            <a:ext cx="6399213" cy="2438400"/>
          </a:xfrm>
          <a:noFill/>
        </p:spPr>
        <p:txBody>
          <a:bodyPr/>
          <a:lstStyle/>
          <a:p>
            <a:pPr marL="0" indent="0" defTabSz="914400"/>
            <a:r>
              <a:rPr lang="de-DE" altLang="de-DE" b="1">
                <a:solidFill>
                  <a:schemeClr val="tx2"/>
                </a:solidFill>
                <a:latin typeface="Arial" panose="020B0604020202020204" pitchFamily="34" charset="0"/>
                <a:cs typeface="Arial" panose="020B0604020202020204" pitchFamily="34" charset="0"/>
              </a:rPr>
              <a:t>Fauna Mitteleuropas</a:t>
            </a:r>
          </a:p>
        </p:txBody>
      </p:sp>
      <p:sp>
        <p:nvSpPr>
          <p:cNvPr id="4098" name="Form 4097">
            <a:extLst>
              <a:ext uri="{FF2B5EF4-FFF2-40B4-BE49-F238E27FC236}">
                <a16:creationId xmlns:a16="http://schemas.microsoft.com/office/drawing/2014/main" id="{EC759925-5350-4174-B203-53C5A42A516F}"/>
              </a:ext>
            </a:extLst>
          </p:cNvPr>
          <p:cNvSpPr>
            <a:spLocks noGrp="1" noChangeArrowheads="1"/>
          </p:cNvSpPr>
          <p:nvPr>
            <p:ph type="subTitle" idx="1"/>
          </p:nvPr>
        </p:nvSpPr>
        <p:spPr>
          <a:xfrm>
            <a:off x="2665413" y="3886200"/>
            <a:ext cx="6400800" cy="1752600"/>
          </a:xfrm>
          <a:noFill/>
        </p:spPr>
        <p:txBody>
          <a:bodyPr/>
          <a:lstStyle/>
          <a:p>
            <a:pPr marL="0" indent="0" algn="ctr" defTabSz="914400">
              <a:buClr>
                <a:schemeClr val="accent2"/>
              </a:buClr>
              <a:buSzPct val="55000"/>
              <a:buFont typeface="Monotype Sorts" charset="2"/>
              <a:buNone/>
            </a:pPr>
            <a:r>
              <a:rPr lang="de-DE" altLang="de-DE">
                <a:latin typeface="Times New Roman" panose="02020603050405020304" pitchFamily="18" charset="0"/>
                <a:cs typeface="Arial" panose="020B0604020202020204" pitchFamily="34" charset="0"/>
              </a:rPr>
              <a:t>Power - Point -Präsentation zur Prüfungsvorbereitung von Alexander Voigts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7">
                                            <p:txEl>
                                              <p:pRg st="0" end="0"/>
                                            </p:txEl>
                                          </p:spTgt>
                                        </p:tgtEl>
                                        <p:attrNameLst>
                                          <p:attrName>style.visibility</p:attrName>
                                        </p:attrNameLst>
                                      </p:cBhvr>
                                      <p:to>
                                        <p:strVal val="visible"/>
                                      </p:to>
                                    </p:set>
                                    <p:anim calcmode="lin" valueType="num">
                                      <p:cBhvr additive="base">
                                        <p:cTn id="7" dur="500" fill="hold"/>
                                        <p:tgtEl>
                                          <p:spTgt spid="409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Quietschende Brems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098">
                                            <p:txEl>
                                              <p:pRg st="0" end="0"/>
                                            </p:txEl>
                                          </p:spTgt>
                                        </p:tgtEl>
                                        <p:attrNameLst>
                                          <p:attrName>style.visibility</p:attrName>
                                        </p:attrNameLst>
                                      </p:cBhvr>
                                      <p:to>
                                        <p:strVal val="visible"/>
                                      </p:to>
                                    </p:set>
                                    <p:animEffect transition="in" filter="wipe(left)">
                                      <p:cBhvr>
                                        <p:cTn id="13" dur="500"/>
                                        <p:tgtEl>
                                          <p:spTgt spid="4098">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build="p" autoUpdateAnimBg="0"/>
      <p:bldP spid="409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Form 13312">
            <a:extLst>
              <a:ext uri="{FF2B5EF4-FFF2-40B4-BE49-F238E27FC236}">
                <a16:creationId xmlns:a16="http://schemas.microsoft.com/office/drawing/2014/main" id="{411CCC9C-66D8-4040-A791-5FC6C9CCBB7A}"/>
              </a:ext>
            </a:extLst>
          </p:cNvPr>
          <p:cNvSpPr>
            <a:spLocks noGrp="1" noChangeArrowheads="1"/>
          </p:cNvSpPr>
          <p:nvPr>
            <p:ph type="title"/>
          </p:nvPr>
        </p:nvSpPr>
        <p:spPr>
          <a:noFill/>
        </p:spPr>
        <p:txBody>
          <a:bodyPr/>
          <a:lstStyle/>
          <a:p>
            <a:pPr marL="0" indent="0" defTabSz="914400"/>
            <a:r>
              <a:rPr lang="de-DE" altLang="de-DE" b="1">
                <a:solidFill>
                  <a:schemeClr val="tx2"/>
                </a:solidFill>
                <a:latin typeface="Arial" panose="020B0604020202020204" pitchFamily="34" charset="0"/>
                <a:cs typeface="Arial" panose="020B0604020202020204" pitchFamily="34" charset="0"/>
              </a:rPr>
              <a:t>Bedeutung der Tiere im Naturgeschehen</a:t>
            </a:r>
          </a:p>
        </p:txBody>
      </p:sp>
      <p:sp>
        <p:nvSpPr>
          <p:cNvPr id="13314" name="Rechteck 13313">
            <a:extLst>
              <a:ext uri="{FF2B5EF4-FFF2-40B4-BE49-F238E27FC236}">
                <a16:creationId xmlns:a16="http://schemas.microsoft.com/office/drawing/2014/main" id="{38825367-20AA-4814-AE2F-73125B350779}"/>
              </a:ext>
            </a:extLst>
          </p:cNvPr>
          <p:cNvSpPr>
            <a:spLocks noChangeArrowheads="1"/>
          </p:cNvSpPr>
          <p:nvPr/>
        </p:nvSpPr>
        <p:spPr bwMode="auto">
          <a:xfrm>
            <a:off x="1752600" y="2209800"/>
            <a:ext cx="34290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Simpson"/>
              </a:rPr>
              <a:t>nicht einmal 2% des Biosühärengewichts</a:t>
            </a:r>
          </a:p>
          <a:p>
            <a:pPr>
              <a:spcBef>
                <a:spcPct val="50000"/>
              </a:spcBef>
            </a:pPr>
            <a:r>
              <a:rPr lang="de-DE" altLang="de-DE">
                <a:latin typeface="Simpson"/>
              </a:rPr>
              <a:t>Stoffwechselleistung hat keine Bedeutung</a:t>
            </a:r>
          </a:p>
        </p:txBody>
      </p:sp>
      <p:sp>
        <p:nvSpPr>
          <p:cNvPr id="13315" name="Rechteck 13314">
            <a:extLst>
              <a:ext uri="{FF2B5EF4-FFF2-40B4-BE49-F238E27FC236}">
                <a16:creationId xmlns:a16="http://schemas.microsoft.com/office/drawing/2014/main" id="{45F5AE04-6B8A-4B76-9B7A-29B7C0800ED6}"/>
              </a:ext>
            </a:extLst>
          </p:cNvPr>
          <p:cNvSpPr>
            <a:spLocks noChangeArrowheads="1"/>
          </p:cNvSpPr>
          <p:nvPr/>
        </p:nvSpPr>
        <p:spPr bwMode="auto">
          <a:xfrm>
            <a:off x="5486400" y="2057400"/>
            <a:ext cx="3276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00FFFF"/>
                </a:solidFill>
                <a:latin typeface="Simpson"/>
              </a:rPr>
              <a:t>Welt ohen Tiere duft und farblos, da die Pflanzen keinen Grund hätten Reklame zu machen, um bestäubt zu werden z.b. durch sonderbarste Fruchtformen</a:t>
            </a:r>
          </a:p>
        </p:txBody>
      </p:sp>
      <p:sp>
        <p:nvSpPr>
          <p:cNvPr id="13316" name="Rechteck 13315">
            <a:extLst>
              <a:ext uri="{FF2B5EF4-FFF2-40B4-BE49-F238E27FC236}">
                <a16:creationId xmlns:a16="http://schemas.microsoft.com/office/drawing/2014/main" id="{9B517C42-7134-4540-8387-C4D9702B548A}"/>
              </a:ext>
            </a:extLst>
          </p:cNvPr>
          <p:cNvSpPr>
            <a:spLocks noChangeArrowheads="1"/>
          </p:cNvSpPr>
          <p:nvPr/>
        </p:nvSpPr>
        <p:spPr bwMode="auto">
          <a:xfrm>
            <a:off x="1524000" y="3581400"/>
            <a:ext cx="7618413"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Simpson"/>
              </a:rPr>
              <a:t>Harmonisches Gesamtgefüge durch Berufsgruppen im Großunternehemen Natur</a:t>
            </a:r>
          </a:p>
          <a:p>
            <a:pPr>
              <a:spcBef>
                <a:spcPct val="50000"/>
              </a:spcBef>
            </a:pPr>
            <a:r>
              <a:rPr lang="de-DE" altLang="de-DE">
                <a:latin typeface="Simpson"/>
              </a:rPr>
              <a:t>Jede Art ist im Gesamtgefüge eines Ökosystems zum reibungslosen funktionieren nötig.</a:t>
            </a:r>
          </a:p>
          <a:p>
            <a:pPr>
              <a:spcBef>
                <a:spcPct val="50000"/>
              </a:spcBef>
            </a:pPr>
            <a:r>
              <a:rPr lang="de-DE" altLang="de-DE">
                <a:latin typeface="Simpson"/>
              </a:rPr>
              <a:t>Sonst Verderbnis !</a:t>
            </a:r>
          </a:p>
          <a:p>
            <a:pPr>
              <a:spcBef>
                <a:spcPct val="50000"/>
              </a:spcBef>
            </a:pPr>
            <a:r>
              <a:rPr lang="de-DE" altLang="de-DE">
                <a:latin typeface="Simpson"/>
              </a:rPr>
              <a:t>Vögel sind wichtige Indikatororganismen in der Landschaftsplanung.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 calcmode="lin" valueType="num">
                                      <p:cBhvr additive="base">
                                        <p:cTn id="7" dur="500" fill="hold"/>
                                        <p:tgtEl>
                                          <p:spTgt spid="13313"/>
                                        </p:tgtEl>
                                        <p:attrNameLst>
                                          <p:attrName>ppt_x</p:attrName>
                                        </p:attrNameLst>
                                      </p:cBhvr>
                                      <p:tavLst>
                                        <p:tav tm="0">
                                          <p:val>
                                            <p:strVal val="#ppt_x"/>
                                          </p:val>
                                        </p:tav>
                                        <p:tav tm="100000">
                                          <p:val>
                                            <p:strVal val="#ppt_x"/>
                                          </p:val>
                                        </p:tav>
                                      </p:tavLst>
                                    </p:anim>
                                    <p:anim calcmode="lin" valueType="num">
                                      <p:cBhvr additive="base">
                                        <p:cTn id="8" dur="500" fill="hold"/>
                                        <p:tgtEl>
                                          <p:spTgt spid="133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erosmit.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additive="base">
                                        <p:cTn id="13" dur="500" fill="hold"/>
                                        <p:tgtEl>
                                          <p:spTgt spid="13314"/>
                                        </p:tgtEl>
                                        <p:attrNameLst>
                                          <p:attrName>ppt_x</p:attrName>
                                        </p:attrNameLst>
                                      </p:cBhvr>
                                      <p:tavLst>
                                        <p:tav tm="0">
                                          <p:val>
                                            <p:strVal val="0-#ppt_w/2"/>
                                          </p:val>
                                        </p:tav>
                                        <p:tav tm="100000">
                                          <p:val>
                                            <p:strVal val="#ppt_x"/>
                                          </p:val>
                                        </p:tav>
                                      </p:tavLst>
                                    </p:anim>
                                    <p:anim calcmode="lin" valueType="num">
                                      <p:cBhvr additive="base">
                                        <p:cTn id="14" dur="500" fill="hold"/>
                                        <p:tgtEl>
                                          <p:spTgt spid="133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Diaprojektor"/>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6">
                                            <p:txEl>
                                              <p:pRg st="0" end="0"/>
                                            </p:txEl>
                                          </p:spTgt>
                                        </p:tgtEl>
                                        <p:attrNameLst>
                                          <p:attrName>style.visibility</p:attrName>
                                        </p:attrNameLst>
                                      </p:cBhvr>
                                      <p:to>
                                        <p:strVal val="visible"/>
                                      </p:to>
                                    </p:set>
                                    <p:anim calcmode="lin" valueType="num">
                                      <p:cBhvr additive="base">
                                        <p:cTn id="19" dur="5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Glöckchen"/>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6">
                                            <p:txEl>
                                              <p:pRg st="1" end="1"/>
                                            </p:txEl>
                                          </p:spTgt>
                                        </p:tgtEl>
                                        <p:attrNameLst>
                                          <p:attrName>style.visibility</p:attrName>
                                        </p:attrNameLst>
                                      </p:cBhvr>
                                      <p:to>
                                        <p:strVal val="visible"/>
                                      </p:to>
                                    </p:set>
                                    <p:anim calcmode="lin" valueType="num">
                                      <p:cBhvr additive="base">
                                        <p:cTn id="25" dur="500" fill="hold"/>
                                        <p:tgtEl>
                                          <p:spTgt spid="1331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Glöckchen"/>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6">
                                            <p:txEl>
                                              <p:pRg st="2" end="2"/>
                                            </p:txEl>
                                          </p:spTgt>
                                        </p:tgtEl>
                                        <p:attrNameLst>
                                          <p:attrName>style.visibility</p:attrName>
                                        </p:attrNameLst>
                                      </p:cBhvr>
                                      <p:to>
                                        <p:strVal val="visible"/>
                                      </p:to>
                                    </p:set>
                                    <p:anim calcmode="lin" valueType="num">
                                      <p:cBhvr additive="base">
                                        <p:cTn id="31" dur="500" fill="hold"/>
                                        <p:tgtEl>
                                          <p:spTgt spid="1331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Glöckchen"/>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6">
                                            <p:txEl>
                                              <p:pRg st="3" end="3"/>
                                            </p:txEl>
                                          </p:spTgt>
                                        </p:tgtEl>
                                        <p:attrNameLst>
                                          <p:attrName>style.visibility</p:attrName>
                                        </p:attrNameLst>
                                      </p:cBhvr>
                                      <p:to>
                                        <p:strVal val="visible"/>
                                      </p:to>
                                    </p:set>
                                    <p:anim calcmode="lin" valueType="num">
                                      <p:cBhvr additive="base">
                                        <p:cTn id="37" dur="500" fill="hold"/>
                                        <p:tgtEl>
                                          <p:spTgt spid="1331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Glöck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autoUpdateAnimBg="0"/>
      <p:bldP spid="13314" grpId="0" autoUpdateAnimBg="0"/>
      <p:bldP spid="1331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Form 14336">
            <a:extLst>
              <a:ext uri="{FF2B5EF4-FFF2-40B4-BE49-F238E27FC236}">
                <a16:creationId xmlns:a16="http://schemas.microsoft.com/office/drawing/2014/main" id="{BE30F0B8-004D-4456-B21A-F9C33ECBFF63}"/>
              </a:ext>
            </a:extLst>
          </p:cNvPr>
          <p:cNvSpPr>
            <a:spLocks noGrp="1" noChangeArrowheads="1"/>
          </p:cNvSpPr>
          <p:nvPr>
            <p:ph type="title"/>
          </p:nvPr>
        </p:nvSpPr>
        <p:spPr>
          <a:noFill/>
        </p:spPr>
        <p:txBody>
          <a:bodyPr/>
          <a:lstStyle/>
          <a:p>
            <a:pPr marL="0" indent="0" defTabSz="914400"/>
            <a:r>
              <a:rPr lang="de-DE" altLang="de-DE" b="1">
                <a:solidFill>
                  <a:schemeClr val="tx2"/>
                </a:solidFill>
                <a:latin typeface="Arial" panose="020B0604020202020204" pitchFamily="34" charset="0"/>
                <a:cs typeface="Arial" panose="020B0604020202020204" pitchFamily="34" charset="0"/>
              </a:rPr>
              <a:t>Bedeutung der Blattläuse im Naturgefüge</a:t>
            </a:r>
          </a:p>
        </p:txBody>
      </p:sp>
      <p:sp>
        <p:nvSpPr>
          <p:cNvPr id="14338" name="Rechteck 14337">
            <a:extLst>
              <a:ext uri="{FF2B5EF4-FFF2-40B4-BE49-F238E27FC236}">
                <a16:creationId xmlns:a16="http://schemas.microsoft.com/office/drawing/2014/main" id="{62A5570D-4087-4C76-80B1-F8250DA374F1}"/>
              </a:ext>
            </a:extLst>
          </p:cNvPr>
          <p:cNvSpPr>
            <a:spLocks noChangeArrowheads="1"/>
          </p:cNvSpPr>
          <p:nvPr/>
        </p:nvSpPr>
        <p:spPr bwMode="auto">
          <a:xfrm>
            <a:off x="1371600" y="2209800"/>
            <a:ext cx="7770813"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Simpson"/>
              </a:rPr>
              <a:t>Das Argument das blattläuse nur Schädlinge für die Landwirtschaft sind, kann dadurch widerlegt werden, daß nur 16 von 800 einheimischen Blattlausarten Schädlinge sind.</a:t>
            </a:r>
          </a:p>
          <a:p>
            <a:pPr>
              <a:spcBef>
                <a:spcPct val="50000"/>
              </a:spcBef>
            </a:pPr>
            <a:r>
              <a:rPr lang="de-DE" altLang="de-DE">
                <a:latin typeface="Simpson"/>
              </a:rPr>
              <a:t>Bei chemischen Bekämpfungsmitteln sterben aber alle !</a:t>
            </a:r>
          </a:p>
          <a:p>
            <a:pPr>
              <a:spcBef>
                <a:spcPct val="50000"/>
              </a:spcBef>
            </a:pPr>
            <a:r>
              <a:rPr lang="de-DE" altLang="de-DE">
                <a:latin typeface="Simpson"/>
              </a:rPr>
              <a:t>Blattlauskolonien stellen  die Existenzgrundlage  zahlreicher anderer anderer Organismen z.B. Marienkäfer.</a:t>
            </a:r>
          </a:p>
          <a:p>
            <a:pPr>
              <a:spcBef>
                <a:spcPct val="50000"/>
              </a:spcBef>
            </a:pPr>
            <a:r>
              <a:rPr lang="de-DE" altLang="de-DE">
                <a:latin typeface="Simpson"/>
              </a:rPr>
              <a:t>Der von Blattläusen erzeugte Honigtau dient als Nahrung und ausgangsstoff für Waldhonig.</a:t>
            </a:r>
          </a:p>
          <a:p>
            <a:pPr>
              <a:spcBef>
                <a:spcPct val="50000"/>
              </a:spcBef>
            </a:pPr>
            <a:r>
              <a:rPr lang="de-DE" altLang="de-DE">
                <a:latin typeface="Simpson"/>
              </a:rPr>
              <a:t>Auch stickstofferzeugende Mikroorganismen fressen ihen gerne.</a:t>
            </a:r>
          </a:p>
          <a:p>
            <a:pPr>
              <a:spcBef>
                <a:spcPct val="50000"/>
              </a:spcBef>
            </a:pPr>
            <a:r>
              <a:rPr lang="de-DE" altLang="de-DE">
                <a:latin typeface="Simpson"/>
              </a:rPr>
              <a:t>Deswegen ist der vermeintliche Schädling nun sogar ein Nützling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NM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rm 15360">
            <a:extLst>
              <a:ext uri="{FF2B5EF4-FFF2-40B4-BE49-F238E27FC236}">
                <a16:creationId xmlns:a16="http://schemas.microsoft.com/office/drawing/2014/main" id="{1DF6912C-9471-4F3C-841B-3FA94FA7E35A}"/>
              </a:ext>
            </a:extLst>
          </p:cNvPr>
          <p:cNvSpPr>
            <a:spLocks noGrp="1" noChangeArrowheads="1"/>
          </p:cNvSpPr>
          <p:nvPr>
            <p:ph type="title"/>
          </p:nvPr>
        </p:nvSpPr>
        <p:spPr>
          <a:noFill/>
        </p:spPr>
        <p:txBody>
          <a:bodyPr/>
          <a:lstStyle/>
          <a:p>
            <a:pPr marL="0" indent="0" defTabSz="914400"/>
            <a:r>
              <a:rPr lang="de-DE" altLang="de-DE" b="1">
                <a:solidFill>
                  <a:schemeClr val="tx2"/>
                </a:solidFill>
                <a:latin typeface="Arial" panose="020B0604020202020204" pitchFamily="34" charset="0"/>
                <a:cs typeface="Arial" panose="020B0604020202020204" pitchFamily="34" charset="0"/>
              </a:rPr>
              <a:t>Verhalten von gleichwarmen und wechselwarmen Tieren</a:t>
            </a:r>
          </a:p>
        </p:txBody>
      </p:sp>
      <p:sp>
        <p:nvSpPr>
          <p:cNvPr id="15362" name="Rechteck 15361">
            <a:extLst>
              <a:ext uri="{FF2B5EF4-FFF2-40B4-BE49-F238E27FC236}">
                <a16:creationId xmlns:a16="http://schemas.microsoft.com/office/drawing/2014/main" id="{1D1010AB-DC34-459E-B519-00797A25CF69}"/>
              </a:ext>
            </a:extLst>
          </p:cNvPr>
          <p:cNvSpPr>
            <a:spLocks noChangeArrowheads="1"/>
          </p:cNvSpPr>
          <p:nvPr/>
        </p:nvSpPr>
        <p:spPr bwMode="auto">
          <a:xfrm>
            <a:off x="1371600" y="2209800"/>
            <a:ext cx="76200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Simpson"/>
              </a:rPr>
              <a:t>Die relativ großen, gleichwarmen Tiere , wie Vögel oder Säugetiere dürfen nicht mehr an wärme verleiren , als sie über  Nahrungszufuhr und betriebsstoffwechsel erzeugen kann.</a:t>
            </a:r>
          </a:p>
          <a:p>
            <a:pPr>
              <a:spcBef>
                <a:spcPct val="50000"/>
              </a:spcBef>
            </a:pPr>
            <a:r>
              <a:rPr lang="de-DE" altLang="de-DE">
                <a:latin typeface="Simpson"/>
              </a:rPr>
              <a:t>Gleichwarme Tiere zeigen im Gegensatz zu den rein instinktiven wechselwarmen Tieren ein Lernverhalten, geben weniger kot ab und veratmen mehr und zeugen weniger Nachkommen. weil sie weniger mächtige Feinde haben.</a:t>
            </a:r>
          </a:p>
          <a:p>
            <a:pPr>
              <a:spcBef>
                <a:spcPct val="50000"/>
              </a:spcBef>
            </a:pPr>
            <a:r>
              <a:rPr lang="de-DE" altLang="de-DE">
                <a:latin typeface="Simpson"/>
              </a:rPr>
              <a:t>Wechselwarme Tiere sind aufgrund ihres einfachen instinktiven Verhaltens gute Bioindikatoren, weil sie enger an Ressourcen gebunden sind´ !</a:t>
            </a:r>
          </a:p>
          <a:p>
            <a:pPr>
              <a:spcBef>
                <a:spcPct val="50000"/>
              </a:spcBef>
            </a:pPr>
            <a:r>
              <a:rPr lang="de-DE" altLang="de-DE">
                <a:latin typeface="Simpson"/>
              </a:rPr>
              <a:t>Die gut erforschte Vogelwelt ist als Indikator in der Landschaftsplanung zwar unumgänglich , aber nicht so gut.</a:t>
            </a:r>
          </a:p>
          <a:p>
            <a:pPr>
              <a:spcBef>
                <a:spcPct val="50000"/>
              </a:spcBef>
            </a:pPr>
            <a:endParaRPr lang="de-DE" altLang="de-DE">
              <a:latin typeface="Simpso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orm 16384">
            <a:extLst>
              <a:ext uri="{FF2B5EF4-FFF2-40B4-BE49-F238E27FC236}">
                <a16:creationId xmlns:a16="http://schemas.microsoft.com/office/drawing/2014/main" id="{BD2A2A33-41BE-4518-923A-9ED43EE9BF04}"/>
              </a:ext>
            </a:extLst>
          </p:cNvPr>
          <p:cNvSpPr>
            <a:spLocks noGrp="1" noChangeArrowheads="1"/>
          </p:cNvSpPr>
          <p:nvPr>
            <p:ph type="ctrTitle"/>
          </p:nvPr>
        </p:nvSpPr>
        <p:spPr>
          <a:xfrm>
            <a:off x="2667000" y="1219200"/>
            <a:ext cx="6399213" cy="2438400"/>
          </a:xfrm>
          <a:noFill/>
        </p:spPr>
        <p:txBody>
          <a:bodyPr/>
          <a:lstStyle/>
          <a:p>
            <a:pPr marL="0" indent="0" defTabSz="914400"/>
            <a:r>
              <a:rPr lang="de-DE" altLang="de-DE" b="1">
                <a:solidFill>
                  <a:schemeClr val="tx2"/>
                </a:solidFill>
                <a:latin typeface="Arial" panose="020B0604020202020204" pitchFamily="34" charset="0"/>
                <a:cs typeface="Arial" panose="020B0604020202020204" pitchFamily="34" charset="0"/>
              </a:rPr>
              <a:t>Einführung in die Tierarten</a:t>
            </a:r>
          </a:p>
        </p:txBody>
      </p:sp>
      <p:sp>
        <p:nvSpPr>
          <p:cNvPr id="16386" name="Form 16385">
            <a:extLst>
              <a:ext uri="{FF2B5EF4-FFF2-40B4-BE49-F238E27FC236}">
                <a16:creationId xmlns:a16="http://schemas.microsoft.com/office/drawing/2014/main" id="{DDF9C88A-E79B-4EEF-A3A7-0066588D8B2B}"/>
              </a:ext>
            </a:extLst>
          </p:cNvPr>
          <p:cNvSpPr>
            <a:spLocks noGrp="1" noChangeArrowheads="1"/>
          </p:cNvSpPr>
          <p:nvPr>
            <p:ph type="subTitle" idx="1"/>
          </p:nvPr>
        </p:nvSpPr>
        <p:spPr>
          <a:xfrm>
            <a:off x="2665413" y="3886200"/>
            <a:ext cx="6400800" cy="1752600"/>
          </a:xfrm>
          <a:noFill/>
        </p:spPr>
        <p:txBody>
          <a:bodyPr/>
          <a:lstStyle/>
          <a:p>
            <a:pPr marL="0" indent="0" algn="ctr" defTabSz="914400">
              <a:buClr>
                <a:schemeClr val="accent2"/>
              </a:buClr>
              <a:buSzPct val="55000"/>
              <a:buFont typeface="Monotype Sorts" charset="2"/>
              <a:buNone/>
            </a:pPr>
            <a:r>
              <a:rPr lang="de-DE" altLang="de-DE">
                <a:latin typeface="Times New Roman" panose="02020603050405020304" pitchFamily="18" charset="0"/>
                <a:cs typeface="Arial" panose="020B0604020202020204" pitchFamily="34" charset="0"/>
              </a:rPr>
              <a:t>Die wichtigsten Tiergruppen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Rechteck 17408">
            <a:extLst>
              <a:ext uri="{FF2B5EF4-FFF2-40B4-BE49-F238E27FC236}">
                <a16:creationId xmlns:a16="http://schemas.microsoft.com/office/drawing/2014/main" id="{3D1081A1-0467-428C-999C-B2CD8944DD2D}"/>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2125" y="0"/>
            <a:ext cx="4257675"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hteck 17409">
            <a:extLst>
              <a:ext uri="{FF2B5EF4-FFF2-40B4-BE49-F238E27FC236}">
                <a16:creationId xmlns:a16="http://schemas.microsoft.com/office/drawing/2014/main" id="{6A548ACE-52AB-4D8D-9538-6C064A1BE047}"/>
              </a:ext>
            </a:extLst>
          </p:cNvPr>
          <p:cNvSpPr>
            <a:spLocks noChangeArrowheads="1"/>
          </p:cNvSpPr>
          <p:nvPr/>
        </p:nvSpPr>
        <p:spPr bwMode="auto">
          <a:xfrm>
            <a:off x="6172200" y="68263"/>
            <a:ext cx="1524000"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b="1" u="sng">
                <a:latin typeface="Times New Roman" panose="02020603050405020304" pitchFamily="18" charset="0"/>
              </a:rPr>
              <a:t>Einzeller	</a:t>
            </a:r>
          </a:p>
          <a:p>
            <a:pPr>
              <a:spcBef>
                <a:spcPct val="50000"/>
              </a:spcBef>
            </a:pPr>
            <a:r>
              <a:rPr lang="de-DE" altLang="de-DE" sz="1000">
                <a:latin typeface="Times New Roman" panose="02020603050405020304" pitchFamily="18" charset="0"/>
              </a:rPr>
              <a:t>1.  Arnoeba</a:t>
            </a:r>
          </a:p>
          <a:p>
            <a:pPr>
              <a:spcBef>
                <a:spcPct val="50000"/>
              </a:spcBef>
            </a:pPr>
            <a:r>
              <a:rPr lang="de-DE" altLang="de-DE" sz="1000">
                <a:latin typeface="Times New Roman" panose="02020603050405020304" pitchFamily="18" charset="0"/>
              </a:rPr>
              <a:t>2.  Trichomonas</a:t>
            </a:r>
          </a:p>
          <a:p>
            <a:pPr>
              <a:spcBef>
                <a:spcPct val="50000"/>
              </a:spcBef>
            </a:pPr>
            <a:r>
              <a:rPr lang="de-DE" altLang="de-DE" sz="1000">
                <a:latin typeface="Times New Roman" panose="02020603050405020304" pitchFamily="18" charset="0"/>
              </a:rPr>
              <a:t>3.  Trypanosoma</a:t>
            </a:r>
          </a:p>
          <a:p>
            <a:pPr>
              <a:spcBef>
                <a:spcPct val="50000"/>
              </a:spcBef>
            </a:pPr>
            <a:r>
              <a:rPr lang="de-DE" altLang="de-DE" sz="1000">
                <a:latin typeface="Times New Roman" panose="02020603050405020304" pitchFamily="18" charset="0"/>
              </a:rPr>
              <a:t>4.  Joenia</a:t>
            </a:r>
          </a:p>
          <a:p>
            <a:pPr>
              <a:spcBef>
                <a:spcPct val="50000"/>
              </a:spcBef>
            </a:pPr>
            <a:r>
              <a:rPr lang="de-DE" altLang="de-DE" sz="1000">
                <a:latin typeface="Times New Roman" panose="02020603050405020304" pitchFamily="18" charset="0"/>
              </a:rPr>
              <a:t>5.  Actinophrys</a:t>
            </a:r>
            <a:r>
              <a:rPr lang="de-DE" altLang="de-DE" sz="1200" b="1" u="sng">
                <a:latin typeface="Times New Roman" panose="02020603050405020304" pitchFamily="18" charset="0"/>
              </a:rPr>
              <a:t>	</a:t>
            </a:r>
          </a:p>
          <a:p>
            <a:pPr>
              <a:spcBef>
                <a:spcPct val="50000"/>
              </a:spcBef>
            </a:pPr>
            <a:r>
              <a:rPr lang="de-DE" altLang="de-DE" sz="1000">
                <a:latin typeface="Times New Roman" panose="02020603050405020304" pitchFamily="18" charset="0"/>
              </a:rPr>
              <a:t>6.  Eimeria</a:t>
            </a:r>
          </a:p>
          <a:p>
            <a:pPr>
              <a:spcBef>
                <a:spcPct val="50000"/>
              </a:spcBef>
            </a:pPr>
            <a:r>
              <a:rPr lang="de-DE" altLang="de-DE" sz="1000">
                <a:latin typeface="Times New Roman" panose="02020603050405020304" pitchFamily="18" charset="0"/>
              </a:rPr>
              <a:t>7.  Codonosiga</a:t>
            </a:r>
          </a:p>
          <a:p>
            <a:pPr>
              <a:spcBef>
                <a:spcPct val="50000"/>
              </a:spcBef>
            </a:pPr>
            <a:r>
              <a:rPr lang="de-DE" altLang="de-DE" sz="1000">
                <a:latin typeface="Times New Roman" panose="02020603050405020304" pitchFamily="18" charset="0"/>
              </a:rPr>
              <a:t>8.  Microspora</a:t>
            </a:r>
          </a:p>
          <a:p>
            <a:pPr>
              <a:spcBef>
                <a:spcPct val="50000"/>
              </a:spcBef>
            </a:pPr>
            <a:r>
              <a:rPr lang="de-DE" altLang="de-DE" sz="1000">
                <a:latin typeface="Times New Roman" panose="02020603050405020304" pitchFamily="18" charset="0"/>
              </a:rPr>
              <a:t>9.  Myxozoa</a:t>
            </a:r>
          </a:p>
          <a:p>
            <a:pPr>
              <a:spcBef>
                <a:spcPct val="50000"/>
              </a:spcBef>
            </a:pPr>
            <a:r>
              <a:rPr lang="de-DE" altLang="de-DE" sz="1000">
                <a:latin typeface="Times New Roman" panose="02020603050405020304" pitchFamily="18" charset="0"/>
              </a:rPr>
              <a:t>10. Gregarina</a:t>
            </a:r>
          </a:p>
          <a:p>
            <a:pPr>
              <a:spcBef>
                <a:spcPct val="50000"/>
              </a:spcBef>
            </a:pPr>
            <a:r>
              <a:rPr lang="de-DE" altLang="de-DE" sz="1000">
                <a:latin typeface="Times New Roman" panose="02020603050405020304" pitchFamily="18" charset="0"/>
              </a:rPr>
              <a:t>11. Saccamoeba</a:t>
            </a:r>
          </a:p>
          <a:p>
            <a:pPr>
              <a:spcBef>
                <a:spcPct val="50000"/>
              </a:spcBef>
            </a:pPr>
            <a:r>
              <a:rPr lang="de-DE" altLang="de-DE" sz="1000">
                <a:latin typeface="Times New Roman" panose="02020603050405020304" pitchFamily="18" charset="0"/>
              </a:rPr>
              <a:t>12.Euglena</a:t>
            </a:r>
          </a:p>
          <a:p>
            <a:pPr lvl="2">
              <a:spcBef>
                <a:spcPct val="50000"/>
              </a:spcBef>
            </a:pPr>
            <a:r>
              <a:rPr lang="de-DE" altLang="de-DE" sz="1200" b="1" u="sng">
                <a:latin typeface="Times New Roman" panose="02020603050405020304" pitchFamily="18" charset="0"/>
              </a:rPr>
              <a:t>	</a:t>
            </a:r>
          </a:p>
        </p:txBody>
      </p:sp>
      <p:sp>
        <p:nvSpPr>
          <p:cNvPr id="17411" name="Rechteck 17410">
            <a:extLst>
              <a:ext uri="{FF2B5EF4-FFF2-40B4-BE49-F238E27FC236}">
                <a16:creationId xmlns:a16="http://schemas.microsoft.com/office/drawing/2014/main" id="{7D8F4EF6-551B-496B-863F-E05B9E598EB2}"/>
              </a:ext>
            </a:extLst>
          </p:cNvPr>
          <p:cNvSpPr>
            <a:spLocks noChangeArrowheads="1"/>
          </p:cNvSpPr>
          <p:nvPr/>
        </p:nvSpPr>
        <p:spPr bwMode="auto">
          <a:xfrm>
            <a:off x="7543800" y="76200"/>
            <a:ext cx="15240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13. Discophrya</a:t>
            </a:r>
          </a:p>
          <a:p>
            <a:pPr>
              <a:spcBef>
                <a:spcPct val="50000"/>
              </a:spcBef>
            </a:pPr>
            <a:r>
              <a:rPr lang="de-DE" altLang="de-DE" sz="1000">
                <a:latin typeface="Times New Roman" panose="02020603050405020304" pitchFamily="18" charset="0"/>
              </a:rPr>
              <a:t>14. Entamoeba</a:t>
            </a:r>
          </a:p>
          <a:p>
            <a:pPr>
              <a:spcBef>
                <a:spcPct val="50000"/>
              </a:spcBef>
            </a:pPr>
            <a:r>
              <a:rPr lang="de-DE" altLang="de-DE" sz="1000">
                <a:latin typeface="Times New Roman" panose="02020603050405020304" pitchFamily="18" charset="0"/>
              </a:rPr>
              <a:t>15. Trinema</a:t>
            </a:r>
          </a:p>
          <a:p>
            <a:pPr>
              <a:spcBef>
                <a:spcPct val="50000"/>
              </a:spcBef>
            </a:pPr>
            <a:r>
              <a:rPr lang="de-DE" altLang="de-DE" sz="1000">
                <a:latin typeface="Times New Roman" panose="02020603050405020304" pitchFamily="18" charset="0"/>
              </a:rPr>
              <a:t>16. Vorticella</a:t>
            </a:r>
          </a:p>
          <a:p>
            <a:pPr>
              <a:spcBef>
                <a:spcPct val="50000"/>
              </a:spcBef>
            </a:pPr>
            <a:r>
              <a:rPr lang="de-DE" altLang="de-DE" sz="1000">
                <a:latin typeface="Times New Roman" panose="02020603050405020304" pitchFamily="18" charset="0"/>
              </a:rPr>
              <a:t>17. Paramecium</a:t>
            </a:r>
          </a:p>
          <a:p>
            <a:pPr>
              <a:spcBef>
                <a:spcPct val="50000"/>
              </a:spcBef>
            </a:pPr>
            <a:r>
              <a:rPr lang="de-DE" altLang="de-DE" sz="1000">
                <a:latin typeface="Times New Roman" panose="02020603050405020304" pitchFamily="18" charset="0"/>
              </a:rPr>
              <a:t>18. Tetrahymena</a:t>
            </a:r>
          </a:p>
        </p:txBody>
      </p:sp>
      <p:sp>
        <p:nvSpPr>
          <p:cNvPr id="17412" name="Rechteck 17411">
            <a:extLst>
              <a:ext uri="{FF2B5EF4-FFF2-40B4-BE49-F238E27FC236}">
                <a16:creationId xmlns:a16="http://schemas.microsoft.com/office/drawing/2014/main" id="{AE406026-2B6E-4992-8D74-BE54A83A9206}"/>
              </a:ext>
            </a:extLst>
          </p:cNvPr>
          <p:cNvSpPr>
            <a:spLocks noChangeArrowheads="1"/>
          </p:cNvSpPr>
          <p:nvPr/>
        </p:nvSpPr>
        <p:spPr bwMode="auto">
          <a:xfrm>
            <a:off x="5334000" y="3886200"/>
            <a:ext cx="358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413" name="Rechteck 17412">
            <a:extLst>
              <a:ext uri="{FF2B5EF4-FFF2-40B4-BE49-F238E27FC236}">
                <a16:creationId xmlns:a16="http://schemas.microsoft.com/office/drawing/2014/main" id="{6F88E896-6DD5-4008-A46C-5E1C449FBF98}"/>
              </a:ext>
            </a:extLst>
          </p:cNvPr>
          <p:cNvSpPr>
            <a:spLocks noChangeArrowheads="1"/>
          </p:cNvSpPr>
          <p:nvPr/>
        </p:nvSpPr>
        <p:spPr bwMode="auto">
          <a:xfrm>
            <a:off x="7239000" y="1447800"/>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Sie kommen z.B. in Regenpfützen vor. Ein Beispiel ist auch der Erreger der Schlafkrankheit.</a:t>
            </a:r>
          </a:p>
        </p:txBody>
      </p:sp>
      <p:pic>
        <p:nvPicPr>
          <p:cNvPr id="17414" name="Rechteck 17413">
            <a:extLst>
              <a:ext uri="{FF2B5EF4-FFF2-40B4-BE49-F238E27FC236}">
                <a16:creationId xmlns:a16="http://schemas.microsoft.com/office/drawing/2014/main" id="{5DBF749F-9194-4A29-BEE6-E1F378931C00}"/>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24725" y="2181225"/>
            <a:ext cx="14954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hteck 17414">
            <a:extLst>
              <a:ext uri="{FF2B5EF4-FFF2-40B4-BE49-F238E27FC236}">
                <a16:creationId xmlns:a16="http://schemas.microsoft.com/office/drawing/2014/main" id="{864E01A2-4FF5-4E15-B4E8-AB0D11974966}"/>
              </a:ext>
            </a:extLst>
          </p:cNvPr>
          <p:cNvSpPr>
            <a:spLocks noChangeArrowheads="1"/>
          </p:cNvSpPr>
          <p:nvPr/>
        </p:nvSpPr>
        <p:spPr bwMode="auto">
          <a:xfrm>
            <a:off x="6399213" y="3276600"/>
            <a:ext cx="274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Polypenlaus</a:t>
            </a:r>
          </a:p>
        </p:txBody>
      </p:sp>
      <p:sp>
        <p:nvSpPr>
          <p:cNvPr id="17416" name="Rechteck 17415">
            <a:extLst>
              <a:ext uri="{FF2B5EF4-FFF2-40B4-BE49-F238E27FC236}">
                <a16:creationId xmlns:a16="http://schemas.microsoft.com/office/drawing/2014/main" id="{A52280E1-B0AD-475D-9692-25DE320679BA}"/>
              </a:ext>
            </a:extLst>
          </p:cNvPr>
          <p:cNvSpPr>
            <a:spLocks noChangeArrowheads="1"/>
          </p:cNvSpPr>
          <p:nvPr/>
        </p:nvSpPr>
        <p:spPr bwMode="auto">
          <a:xfrm>
            <a:off x="1600200" y="34290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Sie sind eng an den Saprobienindex angepaßtund tragen zur Selbstreinigung der Gewässer bei</a:t>
            </a:r>
          </a:p>
        </p:txBody>
      </p:sp>
      <p:sp>
        <p:nvSpPr>
          <p:cNvPr id="17417" name="Rechteck 17416">
            <a:extLst>
              <a:ext uri="{FF2B5EF4-FFF2-40B4-BE49-F238E27FC236}">
                <a16:creationId xmlns:a16="http://schemas.microsoft.com/office/drawing/2014/main" id="{A5CF9884-7FB8-4788-87A0-C3CC57D1DEED}"/>
              </a:ext>
            </a:extLst>
          </p:cNvPr>
          <p:cNvSpPr>
            <a:spLocks noChangeArrowheads="1"/>
          </p:cNvSpPr>
          <p:nvPr/>
        </p:nvSpPr>
        <p:spPr bwMode="auto">
          <a:xfrm>
            <a:off x="2057400" y="4343400"/>
            <a:ext cx="3352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b="1" u="sng">
                <a:latin typeface="Times New Roman" panose="02020603050405020304" pitchFamily="18" charset="0"/>
              </a:rPr>
              <a:t>Schwamm</a:t>
            </a:r>
          </a:p>
        </p:txBody>
      </p:sp>
      <p:pic>
        <p:nvPicPr>
          <p:cNvPr id="17418" name="Rechteck 17417">
            <a:extLst>
              <a:ext uri="{FF2B5EF4-FFF2-40B4-BE49-F238E27FC236}">
                <a16:creationId xmlns:a16="http://schemas.microsoft.com/office/drawing/2014/main" id="{D2E818DC-2BE4-4314-A6E9-26448982D2D9}"/>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28788" y="4724400"/>
            <a:ext cx="165258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Rechteck 17418">
            <a:extLst>
              <a:ext uri="{FF2B5EF4-FFF2-40B4-BE49-F238E27FC236}">
                <a16:creationId xmlns:a16="http://schemas.microsoft.com/office/drawing/2014/main" id="{AF7A7800-C8DD-4FD0-AE8B-9D5B8305657C}"/>
              </a:ext>
            </a:extLst>
          </p:cNvPr>
          <p:cNvSpPr>
            <a:spLocks noChangeArrowheads="1"/>
          </p:cNvSpPr>
          <p:nvPr/>
        </p:nvSpPr>
        <p:spPr bwMode="auto">
          <a:xfrm>
            <a:off x="3505200" y="4648200"/>
            <a:ext cx="1981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Schwämme bestehen aus Skelletnadeln aus Kalk oder Kieselsäure. sie leben im Wasser und können sich geschlechtliuch und ungeschlechtlich fortpflanzen</a:t>
            </a:r>
          </a:p>
        </p:txBody>
      </p:sp>
      <p:pic>
        <p:nvPicPr>
          <p:cNvPr id="17420" name="Rechteck 17419">
            <a:extLst>
              <a:ext uri="{FF2B5EF4-FFF2-40B4-BE49-F238E27FC236}">
                <a16:creationId xmlns:a16="http://schemas.microsoft.com/office/drawing/2014/main" id="{9051EFE5-0517-4F4C-AD34-E38AB8D567BF}"/>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05500" y="3810000"/>
            <a:ext cx="23526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Rechteck 17420">
            <a:extLst>
              <a:ext uri="{FF2B5EF4-FFF2-40B4-BE49-F238E27FC236}">
                <a16:creationId xmlns:a16="http://schemas.microsoft.com/office/drawing/2014/main" id="{FF697D23-7E3C-4C3B-9790-E87CD2925B8C}"/>
              </a:ext>
            </a:extLst>
          </p:cNvPr>
          <p:cNvSpPr>
            <a:spLocks noChangeArrowheads="1"/>
          </p:cNvSpPr>
          <p:nvPr/>
        </p:nvSpPr>
        <p:spPr bwMode="auto">
          <a:xfrm>
            <a:off x="4953000" y="6096000"/>
            <a:ext cx="167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Bohrschwamm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7409"/>
                                        </p:tgtEl>
                                        <p:attrNameLst>
                                          <p:attrName>style.visibility</p:attrName>
                                        </p:attrNameLst>
                                      </p:cBhvr>
                                      <p:to>
                                        <p:strVal val="visible"/>
                                      </p:to>
                                    </p:set>
                                    <p:anim calcmode="lin" valueType="num">
                                      <p:cBhvr additive="base">
                                        <p:cTn id="7" dur="500" fill="hold"/>
                                        <p:tgtEl>
                                          <p:spTgt spid="17409"/>
                                        </p:tgtEl>
                                        <p:attrNameLst>
                                          <p:attrName>ppt_x</p:attrName>
                                        </p:attrNameLst>
                                      </p:cBhvr>
                                      <p:tavLst>
                                        <p:tav tm="0">
                                          <p:val>
                                            <p:strVal val="#ppt_x"/>
                                          </p:val>
                                        </p:tav>
                                        <p:tav tm="100000">
                                          <p:val>
                                            <p:strVal val="#ppt_x"/>
                                          </p:val>
                                        </p:tav>
                                      </p:tavLst>
                                    </p:anim>
                                    <p:anim calcmode="lin" valueType="num">
                                      <p:cBhvr additive="base">
                                        <p:cTn id="8" dur="500" fill="hold"/>
                                        <p:tgtEl>
                                          <p:spTgt spid="1740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iaprojektor"/>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7410">
                                            <p:txEl>
                                              <p:pRg st="0" end="0"/>
                                            </p:txEl>
                                          </p:spTgt>
                                        </p:tgtEl>
                                        <p:attrNameLst>
                                          <p:attrName>style.visibility</p:attrName>
                                        </p:attrNameLst>
                                      </p:cBhvr>
                                      <p:to>
                                        <p:strVal val="visible"/>
                                      </p:to>
                                    </p:set>
                                    <p:animEffect transition="in" filter="wipe(left)">
                                      <p:cBhvr>
                                        <p:cTn id="13" dur="500"/>
                                        <p:tgtEl>
                                          <p:spTgt spid="17410">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Explosion"/>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410">
                                            <p:txEl>
                                              <p:pRg st="1" end="1"/>
                                            </p:txEl>
                                          </p:spTgt>
                                        </p:tgtEl>
                                        <p:attrNameLst>
                                          <p:attrName>style.visibility</p:attrName>
                                        </p:attrNameLst>
                                      </p:cBhvr>
                                      <p:to>
                                        <p:strVal val="visible"/>
                                      </p:to>
                                    </p:set>
                                    <p:animEffect transition="in" filter="wipe(left)">
                                      <p:cBhvr>
                                        <p:cTn id="18" dur="500"/>
                                        <p:tgtEl>
                                          <p:spTgt spid="17410">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Explosion"/>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410">
                                            <p:txEl>
                                              <p:pRg st="2" end="2"/>
                                            </p:txEl>
                                          </p:spTgt>
                                        </p:tgtEl>
                                        <p:attrNameLst>
                                          <p:attrName>style.visibility</p:attrName>
                                        </p:attrNameLst>
                                      </p:cBhvr>
                                      <p:to>
                                        <p:strVal val="visible"/>
                                      </p:to>
                                    </p:set>
                                    <p:animEffect transition="in" filter="wipe(left)">
                                      <p:cBhvr>
                                        <p:cTn id="23" dur="500"/>
                                        <p:tgtEl>
                                          <p:spTgt spid="17410">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Explosion"/>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410">
                                            <p:txEl>
                                              <p:pRg st="3" end="3"/>
                                            </p:txEl>
                                          </p:spTgt>
                                        </p:tgtEl>
                                        <p:attrNameLst>
                                          <p:attrName>style.visibility</p:attrName>
                                        </p:attrNameLst>
                                      </p:cBhvr>
                                      <p:to>
                                        <p:strVal val="visible"/>
                                      </p:to>
                                    </p:set>
                                    <p:animEffect transition="in" filter="wipe(left)">
                                      <p:cBhvr>
                                        <p:cTn id="28" dur="500"/>
                                        <p:tgtEl>
                                          <p:spTgt spid="17410">
                                            <p:txEl>
                                              <p:pRg st="3" end="3"/>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Explosion"/>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410">
                                            <p:txEl>
                                              <p:pRg st="4" end="4"/>
                                            </p:txEl>
                                          </p:spTgt>
                                        </p:tgtEl>
                                        <p:attrNameLst>
                                          <p:attrName>style.visibility</p:attrName>
                                        </p:attrNameLst>
                                      </p:cBhvr>
                                      <p:to>
                                        <p:strVal val="visible"/>
                                      </p:to>
                                    </p:set>
                                    <p:animEffect transition="in" filter="wipe(left)">
                                      <p:cBhvr>
                                        <p:cTn id="33" dur="500"/>
                                        <p:tgtEl>
                                          <p:spTgt spid="17410">
                                            <p:txEl>
                                              <p:pRg st="4" end="4"/>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3" name="Explosion"/>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410">
                                            <p:txEl>
                                              <p:pRg st="5" end="5"/>
                                            </p:txEl>
                                          </p:spTgt>
                                        </p:tgtEl>
                                        <p:attrNameLst>
                                          <p:attrName>style.visibility</p:attrName>
                                        </p:attrNameLst>
                                      </p:cBhvr>
                                      <p:to>
                                        <p:strVal val="visible"/>
                                      </p:to>
                                    </p:set>
                                    <p:animEffect transition="in" filter="wipe(left)">
                                      <p:cBhvr>
                                        <p:cTn id="38" dur="500"/>
                                        <p:tgtEl>
                                          <p:spTgt spid="17410">
                                            <p:txEl>
                                              <p:pRg st="5" end="5"/>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3" name="Explosion"/>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7410">
                                            <p:txEl>
                                              <p:pRg st="6" end="6"/>
                                            </p:txEl>
                                          </p:spTgt>
                                        </p:tgtEl>
                                        <p:attrNameLst>
                                          <p:attrName>style.visibility</p:attrName>
                                        </p:attrNameLst>
                                      </p:cBhvr>
                                      <p:to>
                                        <p:strVal val="visible"/>
                                      </p:to>
                                    </p:set>
                                    <p:animEffect transition="in" filter="wipe(left)">
                                      <p:cBhvr>
                                        <p:cTn id="43" dur="500"/>
                                        <p:tgtEl>
                                          <p:spTgt spid="17410">
                                            <p:txEl>
                                              <p:pRg st="6" end="6"/>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3" name="Explosion"/>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7410">
                                            <p:txEl>
                                              <p:pRg st="7" end="7"/>
                                            </p:txEl>
                                          </p:spTgt>
                                        </p:tgtEl>
                                        <p:attrNameLst>
                                          <p:attrName>style.visibility</p:attrName>
                                        </p:attrNameLst>
                                      </p:cBhvr>
                                      <p:to>
                                        <p:strVal val="visible"/>
                                      </p:to>
                                    </p:set>
                                    <p:animEffect transition="in" filter="wipe(left)">
                                      <p:cBhvr>
                                        <p:cTn id="48" dur="500"/>
                                        <p:tgtEl>
                                          <p:spTgt spid="17410">
                                            <p:txEl>
                                              <p:pRg st="7" end="7"/>
                                            </p:txEl>
                                          </p:spTgt>
                                        </p:tgtEl>
                                      </p:cBhvr>
                                    </p:animEffect>
                                  </p:childTnLst>
                                  <p:subTnLst>
                                    <p:audio>
                                      <p:cMediaNode>
                                        <p:cTn display="0" masterRel="sameClick">
                                          <p:stCondLst>
                                            <p:cond evt="begin" delay="0">
                                              <p:tn val="46"/>
                                            </p:cond>
                                          </p:stCondLst>
                                          <p:endCondLst>
                                            <p:cond evt="onStopAudio" delay="0">
                                              <p:tgtEl>
                                                <p:sldTgt/>
                                              </p:tgtEl>
                                            </p:cond>
                                          </p:endCondLst>
                                        </p:cTn>
                                        <p:tgtEl>
                                          <p:sndTgt r:embed="rId3" name="Explosion"/>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7410">
                                            <p:txEl>
                                              <p:pRg st="8" end="8"/>
                                            </p:txEl>
                                          </p:spTgt>
                                        </p:tgtEl>
                                        <p:attrNameLst>
                                          <p:attrName>style.visibility</p:attrName>
                                        </p:attrNameLst>
                                      </p:cBhvr>
                                      <p:to>
                                        <p:strVal val="visible"/>
                                      </p:to>
                                    </p:set>
                                    <p:animEffect transition="in" filter="wipe(left)">
                                      <p:cBhvr>
                                        <p:cTn id="53" dur="500"/>
                                        <p:tgtEl>
                                          <p:spTgt spid="17410">
                                            <p:txEl>
                                              <p:pRg st="8" end="8"/>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3" name="Explosion"/>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7410">
                                            <p:txEl>
                                              <p:pRg st="9" end="9"/>
                                            </p:txEl>
                                          </p:spTgt>
                                        </p:tgtEl>
                                        <p:attrNameLst>
                                          <p:attrName>style.visibility</p:attrName>
                                        </p:attrNameLst>
                                      </p:cBhvr>
                                      <p:to>
                                        <p:strVal val="visible"/>
                                      </p:to>
                                    </p:set>
                                    <p:animEffect transition="in" filter="wipe(left)">
                                      <p:cBhvr>
                                        <p:cTn id="58" dur="500"/>
                                        <p:tgtEl>
                                          <p:spTgt spid="17410">
                                            <p:txEl>
                                              <p:pRg st="9" end="9"/>
                                            </p:txEl>
                                          </p:spTgt>
                                        </p:tgtEl>
                                      </p:cBhvr>
                                    </p:animEffect>
                                  </p:childTnLst>
                                  <p:subTnLst>
                                    <p:audio>
                                      <p:cMediaNode>
                                        <p:cTn display="0" masterRel="sameClick">
                                          <p:stCondLst>
                                            <p:cond evt="begin" delay="0">
                                              <p:tn val="56"/>
                                            </p:cond>
                                          </p:stCondLst>
                                          <p:endCondLst>
                                            <p:cond evt="onStopAudio" delay="0">
                                              <p:tgtEl>
                                                <p:sldTgt/>
                                              </p:tgtEl>
                                            </p:cond>
                                          </p:endCondLst>
                                        </p:cTn>
                                        <p:tgtEl>
                                          <p:sndTgt r:embed="rId3" name="Explosion"/>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7410">
                                            <p:txEl>
                                              <p:pRg st="10" end="10"/>
                                            </p:txEl>
                                          </p:spTgt>
                                        </p:tgtEl>
                                        <p:attrNameLst>
                                          <p:attrName>style.visibility</p:attrName>
                                        </p:attrNameLst>
                                      </p:cBhvr>
                                      <p:to>
                                        <p:strVal val="visible"/>
                                      </p:to>
                                    </p:set>
                                    <p:animEffect transition="in" filter="wipe(left)">
                                      <p:cBhvr>
                                        <p:cTn id="63" dur="500"/>
                                        <p:tgtEl>
                                          <p:spTgt spid="17410">
                                            <p:txEl>
                                              <p:pRg st="10" end="10"/>
                                            </p:txEl>
                                          </p:spTgt>
                                        </p:tgtEl>
                                      </p:cBhvr>
                                    </p:animEffect>
                                  </p:childTnLst>
                                  <p:subTnLst>
                                    <p:audio>
                                      <p:cMediaNode>
                                        <p:cTn display="0" masterRel="sameClick">
                                          <p:stCondLst>
                                            <p:cond evt="begin" delay="0">
                                              <p:tn val="61"/>
                                            </p:cond>
                                          </p:stCondLst>
                                          <p:endCondLst>
                                            <p:cond evt="onStopAudio" delay="0">
                                              <p:tgtEl>
                                                <p:sldTgt/>
                                              </p:tgtEl>
                                            </p:cond>
                                          </p:endCondLst>
                                        </p:cTn>
                                        <p:tgtEl>
                                          <p:sndTgt r:embed="rId3" name="Explosion"/>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7410">
                                            <p:txEl>
                                              <p:pRg st="11" end="11"/>
                                            </p:txEl>
                                          </p:spTgt>
                                        </p:tgtEl>
                                        <p:attrNameLst>
                                          <p:attrName>style.visibility</p:attrName>
                                        </p:attrNameLst>
                                      </p:cBhvr>
                                      <p:to>
                                        <p:strVal val="visible"/>
                                      </p:to>
                                    </p:set>
                                    <p:animEffect transition="in" filter="wipe(left)">
                                      <p:cBhvr>
                                        <p:cTn id="68" dur="500"/>
                                        <p:tgtEl>
                                          <p:spTgt spid="17410">
                                            <p:txEl>
                                              <p:pRg st="11" end="11"/>
                                            </p:txEl>
                                          </p:spTgt>
                                        </p:tgtEl>
                                      </p:cBhvr>
                                    </p:animEffect>
                                  </p:childTnLst>
                                  <p:subTnLst>
                                    <p:audio>
                                      <p:cMediaNode>
                                        <p:cTn display="0" masterRel="sameClick">
                                          <p:stCondLst>
                                            <p:cond evt="begin" delay="0">
                                              <p:tn val="66"/>
                                            </p:cond>
                                          </p:stCondLst>
                                          <p:endCondLst>
                                            <p:cond evt="onStopAudio" delay="0">
                                              <p:tgtEl>
                                                <p:sldTgt/>
                                              </p:tgtEl>
                                            </p:cond>
                                          </p:endCondLst>
                                        </p:cTn>
                                        <p:tgtEl>
                                          <p:sndTgt r:embed="rId3" name="Explosion"/>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7410">
                                            <p:txEl>
                                              <p:pRg st="12" end="12"/>
                                            </p:txEl>
                                          </p:spTgt>
                                        </p:tgtEl>
                                        <p:attrNameLst>
                                          <p:attrName>style.visibility</p:attrName>
                                        </p:attrNameLst>
                                      </p:cBhvr>
                                      <p:to>
                                        <p:strVal val="visible"/>
                                      </p:to>
                                    </p:set>
                                    <p:animEffect transition="in" filter="wipe(left)">
                                      <p:cBhvr>
                                        <p:cTn id="73" dur="500"/>
                                        <p:tgtEl>
                                          <p:spTgt spid="17410">
                                            <p:txEl>
                                              <p:pRg st="12" end="12"/>
                                            </p:txEl>
                                          </p:spTgt>
                                        </p:tgtEl>
                                      </p:cBhvr>
                                    </p:animEffect>
                                  </p:childTnLst>
                                  <p:subTnLst>
                                    <p:audio>
                                      <p:cMediaNode>
                                        <p:cTn display="0" masterRel="sameClick">
                                          <p:stCondLst>
                                            <p:cond evt="begin" delay="0">
                                              <p:tn val="71"/>
                                            </p:cond>
                                          </p:stCondLst>
                                          <p:endCondLst>
                                            <p:cond evt="onStopAudio" delay="0">
                                              <p:tgtEl>
                                                <p:sldTgt/>
                                              </p:tgtEl>
                                            </p:cond>
                                          </p:endCondLst>
                                        </p:cTn>
                                        <p:tgtEl>
                                          <p:sndTgt r:embed="rId3" name="Explosion"/>
                                        </p:tgtEl>
                                      </p:cMediaNode>
                                    </p:audio>
                                  </p:subTnLst>
                                </p:cTn>
                              </p:par>
                              <p:par>
                                <p:cTn id="74" presetID="22" presetClass="entr" presetSubtype="8" fill="hold" grpId="0" nodeType="withEffect">
                                  <p:stCondLst>
                                    <p:cond delay="0"/>
                                  </p:stCondLst>
                                  <p:childTnLst>
                                    <p:set>
                                      <p:cBhvr>
                                        <p:cTn id="75" dur="1" fill="hold">
                                          <p:stCondLst>
                                            <p:cond delay="0"/>
                                          </p:stCondLst>
                                        </p:cTn>
                                        <p:tgtEl>
                                          <p:spTgt spid="17410">
                                            <p:txEl>
                                              <p:pRg st="13" end="13"/>
                                            </p:txEl>
                                          </p:spTgt>
                                        </p:tgtEl>
                                        <p:attrNameLst>
                                          <p:attrName>style.visibility</p:attrName>
                                        </p:attrNameLst>
                                      </p:cBhvr>
                                      <p:to>
                                        <p:strVal val="visible"/>
                                      </p:to>
                                    </p:set>
                                    <p:animEffect transition="in" filter="wipe(left)">
                                      <p:cBhvr>
                                        <p:cTn id="76" dur="500"/>
                                        <p:tgtEl>
                                          <p:spTgt spid="17410">
                                            <p:txEl>
                                              <p:pRg st="13" end="13"/>
                                            </p:txEl>
                                          </p:spTgt>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sion"/>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7411">
                                            <p:txEl>
                                              <p:pRg st="0" end="0"/>
                                            </p:txEl>
                                          </p:spTgt>
                                        </p:tgtEl>
                                        <p:attrNameLst>
                                          <p:attrName>style.visibility</p:attrName>
                                        </p:attrNameLst>
                                      </p:cBhvr>
                                      <p:to>
                                        <p:strVal val="visible"/>
                                      </p:to>
                                    </p:set>
                                    <p:animEffect transition="in" filter="wipe(left)">
                                      <p:cBhvr>
                                        <p:cTn id="81" dur="500"/>
                                        <p:tgtEl>
                                          <p:spTgt spid="17411">
                                            <p:txEl>
                                              <p:pRg st="0" end="0"/>
                                            </p:txEl>
                                          </p:spTgt>
                                        </p:tgtEl>
                                      </p:cBhvr>
                                    </p:animEffect>
                                  </p:childTnLst>
                                  <p:subTnLst>
                                    <p:audio>
                                      <p:cMediaNode>
                                        <p:cTn display="0" masterRel="sameClick">
                                          <p:stCondLst>
                                            <p:cond evt="begin" delay="0">
                                              <p:tn val="79"/>
                                            </p:cond>
                                          </p:stCondLst>
                                          <p:endCondLst>
                                            <p:cond evt="onStopAudio" delay="0">
                                              <p:tgtEl>
                                                <p:sldTgt/>
                                              </p:tgtEl>
                                            </p:cond>
                                          </p:endCondLst>
                                        </p:cTn>
                                        <p:tgtEl>
                                          <p:sndTgt r:embed="rId3" name="Explosion"/>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7411">
                                            <p:txEl>
                                              <p:pRg st="1" end="1"/>
                                            </p:txEl>
                                          </p:spTgt>
                                        </p:tgtEl>
                                        <p:attrNameLst>
                                          <p:attrName>style.visibility</p:attrName>
                                        </p:attrNameLst>
                                      </p:cBhvr>
                                      <p:to>
                                        <p:strVal val="visible"/>
                                      </p:to>
                                    </p:set>
                                    <p:animEffect transition="in" filter="wipe(left)">
                                      <p:cBhvr>
                                        <p:cTn id="86" dur="500"/>
                                        <p:tgtEl>
                                          <p:spTgt spid="17411">
                                            <p:txEl>
                                              <p:pRg st="1" end="1"/>
                                            </p:txEl>
                                          </p:spTgt>
                                        </p:tgtEl>
                                      </p:cBhvr>
                                    </p:animEffect>
                                  </p:childTnLst>
                                  <p:subTnLst>
                                    <p:audio>
                                      <p:cMediaNode>
                                        <p:cTn display="0" masterRel="sameClick">
                                          <p:stCondLst>
                                            <p:cond evt="begin" delay="0">
                                              <p:tn val="84"/>
                                            </p:cond>
                                          </p:stCondLst>
                                          <p:endCondLst>
                                            <p:cond evt="onStopAudio" delay="0">
                                              <p:tgtEl>
                                                <p:sldTgt/>
                                              </p:tgtEl>
                                            </p:cond>
                                          </p:endCondLst>
                                        </p:cTn>
                                        <p:tgtEl>
                                          <p:sndTgt r:embed="rId3" name="Explosion"/>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7411">
                                            <p:txEl>
                                              <p:pRg st="2" end="2"/>
                                            </p:txEl>
                                          </p:spTgt>
                                        </p:tgtEl>
                                        <p:attrNameLst>
                                          <p:attrName>style.visibility</p:attrName>
                                        </p:attrNameLst>
                                      </p:cBhvr>
                                      <p:to>
                                        <p:strVal val="visible"/>
                                      </p:to>
                                    </p:set>
                                    <p:animEffect transition="in" filter="wipe(left)">
                                      <p:cBhvr>
                                        <p:cTn id="91" dur="500"/>
                                        <p:tgtEl>
                                          <p:spTgt spid="17411">
                                            <p:txEl>
                                              <p:pRg st="2" end="2"/>
                                            </p:txEl>
                                          </p:spTgt>
                                        </p:tgtEl>
                                      </p:cBhvr>
                                    </p:animEffect>
                                  </p:childTnLst>
                                  <p:subTnLst>
                                    <p:audio>
                                      <p:cMediaNode>
                                        <p:cTn display="0" masterRel="sameClick">
                                          <p:stCondLst>
                                            <p:cond evt="begin" delay="0">
                                              <p:tn val="89"/>
                                            </p:cond>
                                          </p:stCondLst>
                                          <p:endCondLst>
                                            <p:cond evt="onStopAudio" delay="0">
                                              <p:tgtEl>
                                                <p:sldTgt/>
                                              </p:tgtEl>
                                            </p:cond>
                                          </p:endCondLst>
                                        </p:cTn>
                                        <p:tgtEl>
                                          <p:sndTgt r:embed="rId3" name="Explosion"/>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7411">
                                            <p:txEl>
                                              <p:pRg st="3" end="3"/>
                                            </p:txEl>
                                          </p:spTgt>
                                        </p:tgtEl>
                                        <p:attrNameLst>
                                          <p:attrName>style.visibility</p:attrName>
                                        </p:attrNameLst>
                                      </p:cBhvr>
                                      <p:to>
                                        <p:strVal val="visible"/>
                                      </p:to>
                                    </p:set>
                                    <p:animEffect transition="in" filter="wipe(left)">
                                      <p:cBhvr>
                                        <p:cTn id="96" dur="500"/>
                                        <p:tgtEl>
                                          <p:spTgt spid="17411">
                                            <p:txEl>
                                              <p:pRg st="3" end="3"/>
                                            </p:txEl>
                                          </p:spTgt>
                                        </p:tgtEl>
                                      </p:cBhvr>
                                    </p:animEffect>
                                  </p:childTnLst>
                                  <p:subTnLst>
                                    <p:audio>
                                      <p:cMediaNode>
                                        <p:cTn display="0" masterRel="sameClick">
                                          <p:stCondLst>
                                            <p:cond evt="begin" delay="0">
                                              <p:tn val="94"/>
                                            </p:cond>
                                          </p:stCondLst>
                                          <p:endCondLst>
                                            <p:cond evt="onStopAudio" delay="0">
                                              <p:tgtEl>
                                                <p:sldTgt/>
                                              </p:tgtEl>
                                            </p:cond>
                                          </p:endCondLst>
                                        </p:cTn>
                                        <p:tgtEl>
                                          <p:sndTgt r:embed="rId3" name="Explosion"/>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7411">
                                            <p:txEl>
                                              <p:pRg st="4" end="4"/>
                                            </p:txEl>
                                          </p:spTgt>
                                        </p:tgtEl>
                                        <p:attrNameLst>
                                          <p:attrName>style.visibility</p:attrName>
                                        </p:attrNameLst>
                                      </p:cBhvr>
                                      <p:to>
                                        <p:strVal val="visible"/>
                                      </p:to>
                                    </p:set>
                                    <p:animEffect transition="in" filter="wipe(left)">
                                      <p:cBhvr>
                                        <p:cTn id="101" dur="500"/>
                                        <p:tgtEl>
                                          <p:spTgt spid="17411">
                                            <p:txEl>
                                              <p:pRg st="4" end="4"/>
                                            </p:txEl>
                                          </p:spTgt>
                                        </p:tgtEl>
                                      </p:cBhvr>
                                    </p:animEffect>
                                  </p:childTnLst>
                                  <p:subTnLst>
                                    <p:audio>
                                      <p:cMediaNode>
                                        <p:cTn display="0" masterRel="sameClick">
                                          <p:stCondLst>
                                            <p:cond evt="begin" delay="0">
                                              <p:tn val="99"/>
                                            </p:cond>
                                          </p:stCondLst>
                                          <p:endCondLst>
                                            <p:cond evt="onStopAudio" delay="0">
                                              <p:tgtEl>
                                                <p:sldTgt/>
                                              </p:tgtEl>
                                            </p:cond>
                                          </p:endCondLst>
                                        </p:cTn>
                                        <p:tgtEl>
                                          <p:sndTgt r:embed="rId3" name="Explosion"/>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7411">
                                            <p:txEl>
                                              <p:pRg st="5" end="5"/>
                                            </p:txEl>
                                          </p:spTgt>
                                        </p:tgtEl>
                                        <p:attrNameLst>
                                          <p:attrName>style.visibility</p:attrName>
                                        </p:attrNameLst>
                                      </p:cBhvr>
                                      <p:to>
                                        <p:strVal val="visible"/>
                                      </p:to>
                                    </p:set>
                                    <p:animEffect transition="in" filter="wipe(left)">
                                      <p:cBhvr>
                                        <p:cTn id="106" dur="500"/>
                                        <p:tgtEl>
                                          <p:spTgt spid="17411">
                                            <p:txEl>
                                              <p:pRg st="5" end="5"/>
                                            </p:txEl>
                                          </p:spTgt>
                                        </p:tgtEl>
                                      </p:cBhvr>
                                    </p:animEffect>
                                  </p:childTnLst>
                                  <p:subTnLst>
                                    <p:audio>
                                      <p:cMediaNode>
                                        <p:cTn display="0" masterRel="sameClick">
                                          <p:stCondLst>
                                            <p:cond evt="begin" delay="0">
                                              <p:tn val="104"/>
                                            </p:cond>
                                          </p:stCondLst>
                                          <p:endCondLst>
                                            <p:cond evt="onStopAudio" delay="0">
                                              <p:tgtEl>
                                                <p:sldTgt/>
                                              </p:tgtEl>
                                            </p:cond>
                                          </p:endCondLst>
                                        </p:cTn>
                                        <p:tgtEl>
                                          <p:sndTgt r:embed="rId3" name="Explosion"/>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grpId="0" nodeType="clickEffect" nodePh="1">
                                  <p:stCondLst>
                                    <p:cond delay="0"/>
                                  </p:stCondLst>
                                  <p:endCondLst>
                                    <p:cond evt="begin" delay="0">
                                      <p:tn val="109"/>
                                    </p:cond>
                                  </p:endCondLst>
                                  <p:childTnLst>
                                    <p:set>
                                      <p:cBhvr>
                                        <p:cTn id="110" dur="1" fill="hold">
                                          <p:stCondLst>
                                            <p:cond delay="0"/>
                                          </p:stCondLst>
                                        </p:cTn>
                                        <p:tgtEl>
                                          <p:spTgt spid="17412"/>
                                        </p:tgtEl>
                                        <p:attrNameLst>
                                          <p:attrName>style.visibility</p:attrName>
                                        </p:attrNameLst>
                                      </p:cBhvr>
                                      <p:to>
                                        <p:strVal val="visible"/>
                                      </p:to>
                                    </p:set>
                                    <p:animEffect transition="in" filter="wipe(left)">
                                      <p:cBhvr>
                                        <p:cTn id="111" dur="500"/>
                                        <p:tgtEl>
                                          <p:spTgt spid="17412"/>
                                        </p:tgtEl>
                                      </p:cBhvr>
                                    </p:animEffect>
                                  </p:childTnLst>
                                  <p:subTnLst>
                                    <p:audio>
                                      <p:cMediaNode>
                                        <p:cTn display="0" masterRel="sameClick">
                                          <p:stCondLst>
                                            <p:cond evt="begin" delay="0">
                                              <p:tn val="109"/>
                                            </p:cond>
                                          </p:stCondLst>
                                          <p:endCondLst>
                                            <p:cond evt="onStopAudio" delay="0">
                                              <p:tgtEl>
                                                <p:sldTgt/>
                                              </p:tgtEl>
                                            </p:cond>
                                          </p:endCondLst>
                                        </p:cTn>
                                        <p:tgtEl>
                                          <p:sndTgt r:embed="rId4" name="Gewehrschuß"/>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grpId="0" nodeType="clickEffect">
                                  <p:stCondLst>
                                    <p:cond delay="0"/>
                                  </p:stCondLst>
                                  <p:iterate type="wd">
                                    <p:tmPct val="100000"/>
                                  </p:iterate>
                                  <p:childTnLst>
                                    <p:set>
                                      <p:cBhvr>
                                        <p:cTn id="115" dur="1" fill="hold">
                                          <p:stCondLst>
                                            <p:cond delay="0"/>
                                          </p:stCondLst>
                                        </p:cTn>
                                        <p:tgtEl>
                                          <p:spTgt spid="17413">
                                            <p:txEl>
                                              <p:pRg st="0" end="0"/>
                                            </p:txEl>
                                          </p:spTgt>
                                        </p:tgtEl>
                                        <p:attrNameLst>
                                          <p:attrName>style.visibility</p:attrName>
                                        </p:attrNameLst>
                                      </p:cBhvr>
                                      <p:to>
                                        <p:strVal val="visible"/>
                                      </p:to>
                                    </p:set>
                                    <p:animEffect transition="in" filter="wipe(left)">
                                      <p:cBhvr>
                                        <p:cTn id="116" dur="300"/>
                                        <p:tgtEl>
                                          <p:spTgt spid="17413">
                                            <p:txEl>
                                              <p:pRg st="0" end="0"/>
                                            </p:txEl>
                                          </p:spTgt>
                                        </p:tgtEl>
                                      </p:cBhvr>
                                    </p:animEffect>
                                  </p:childTnLst>
                                  <p:subTnLst>
                                    <p:audio>
                                      <p:cMediaNode>
                                        <p:cTn display="0" masterRel="sameClick">
                                          <p:stCondLst>
                                            <p:cond evt="begin" delay="0">
                                              <p:tn val="114"/>
                                            </p:cond>
                                          </p:stCondLst>
                                          <p:endCondLst>
                                            <p:cond evt="onStopAudio" delay="0">
                                              <p:tgtEl>
                                                <p:sldTgt/>
                                              </p:tgtEl>
                                            </p:cond>
                                          </p:endCondLst>
                                        </p:cTn>
                                        <p:tgtEl>
                                          <p:sndTgt r:embed="rId5" name="Schreibmaschine"/>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9" presetClass="entr" presetSubtype="0" fill="hold" nodeType="clickEffect">
                                  <p:stCondLst>
                                    <p:cond delay="0"/>
                                  </p:stCondLst>
                                  <p:childTnLst>
                                    <p:set>
                                      <p:cBhvr>
                                        <p:cTn id="120" dur="1" fill="hold">
                                          <p:stCondLst>
                                            <p:cond delay="0"/>
                                          </p:stCondLst>
                                        </p:cTn>
                                        <p:tgtEl>
                                          <p:spTgt spid="17414"/>
                                        </p:tgtEl>
                                        <p:attrNameLst>
                                          <p:attrName>style.visibility</p:attrName>
                                        </p:attrNameLst>
                                      </p:cBhvr>
                                      <p:to>
                                        <p:strVal val="visible"/>
                                      </p:to>
                                    </p:set>
                                    <p:animEffect transition="in" filter="dissolve">
                                      <p:cBhvr>
                                        <p:cTn id="121" dur="500"/>
                                        <p:tgtEl>
                                          <p:spTgt spid="17414"/>
                                        </p:tgtEl>
                                      </p:cBhvr>
                                    </p:animEffect>
                                  </p:childTnLst>
                                  <p:subTnLst>
                                    <p:audio>
                                      <p:cMediaNode>
                                        <p:cTn display="0" masterRel="sameClick">
                                          <p:stCondLst>
                                            <p:cond evt="begin" delay="0">
                                              <p:tn val="119"/>
                                            </p:cond>
                                          </p:stCondLst>
                                          <p:endCondLst>
                                            <p:cond evt="onStopAudio" delay="0">
                                              <p:tgtEl>
                                                <p:sldTgt/>
                                              </p:tgtEl>
                                            </p:cond>
                                          </p:endCondLst>
                                        </p:cTn>
                                        <p:tgtEl>
                                          <p:sndTgt r:embed="rId2" name="Diaprojektor"/>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2" presetClass="entr" presetSubtype="8" fill="hold" grpId="0" nodeType="clickEffect">
                                  <p:stCondLst>
                                    <p:cond delay="0"/>
                                  </p:stCondLst>
                                  <p:childTnLst>
                                    <p:set>
                                      <p:cBhvr>
                                        <p:cTn id="125" dur="1" fill="hold">
                                          <p:stCondLst>
                                            <p:cond delay="0"/>
                                          </p:stCondLst>
                                        </p:cTn>
                                        <p:tgtEl>
                                          <p:spTgt spid="17415"/>
                                        </p:tgtEl>
                                        <p:attrNameLst>
                                          <p:attrName>style.visibility</p:attrName>
                                        </p:attrNameLst>
                                      </p:cBhvr>
                                      <p:to>
                                        <p:strVal val="visible"/>
                                      </p:to>
                                    </p:set>
                                    <p:anim calcmode="lin" valueType="num">
                                      <p:cBhvr additive="base">
                                        <p:cTn id="126" dur="500" fill="hold"/>
                                        <p:tgtEl>
                                          <p:spTgt spid="17415"/>
                                        </p:tgtEl>
                                        <p:attrNameLst>
                                          <p:attrName>ppt_x</p:attrName>
                                        </p:attrNameLst>
                                      </p:cBhvr>
                                      <p:tavLst>
                                        <p:tav tm="0">
                                          <p:val>
                                            <p:strVal val="0-#ppt_w/2"/>
                                          </p:val>
                                        </p:tav>
                                        <p:tav tm="100000">
                                          <p:val>
                                            <p:strVal val="#ppt_x"/>
                                          </p:val>
                                        </p:tav>
                                      </p:tavLst>
                                    </p:anim>
                                    <p:anim calcmode="lin" valueType="num">
                                      <p:cBhvr additive="base">
                                        <p:cTn id="127" dur="500" fill="hold"/>
                                        <p:tgtEl>
                                          <p:spTgt spid="174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6" name="Glöckchen"/>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ntr" presetSubtype="8" fill="hold" grpId="0" nodeType="clickEffect">
                                  <p:stCondLst>
                                    <p:cond delay="0"/>
                                  </p:stCondLst>
                                  <p:childTnLst>
                                    <p:set>
                                      <p:cBhvr>
                                        <p:cTn id="131" dur="1" fill="hold">
                                          <p:stCondLst>
                                            <p:cond delay="0"/>
                                          </p:stCondLst>
                                        </p:cTn>
                                        <p:tgtEl>
                                          <p:spTgt spid="17416">
                                            <p:txEl>
                                              <p:pRg st="0" end="0"/>
                                            </p:txEl>
                                          </p:spTgt>
                                        </p:tgtEl>
                                        <p:attrNameLst>
                                          <p:attrName>style.visibility</p:attrName>
                                        </p:attrNameLst>
                                      </p:cBhvr>
                                      <p:to>
                                        <p:strVal val="visible"/>
                                      </p:to>
                                    </p:set>
                                    <p:anim calcmode="lin" valueType="num">
                                      <p:cBhvr additive="base">
                                        <p:cTn id="132" dur="500" fill="hold"/>
                                        <p:tgtEl>
                                          <p:spTgt spid="17416">
                                            <p:txEl>
                                              <p:pRg st="0" end="0"/>
                                            </p:txEl>
                                          </p:spTgt>
                                        </p:tgtEl>
                                        <p:attrNameLst>
                                          <p:attrName>ppt_x</p:attrName>
                                        </p:attrNameLst>
                                      </p:cBhvr>
                                      <p:tavLst>
                                        <p:tav tm="0">
                                          <p:val>
                                            <p:strVal val="0-#ppt_w/2"/>
                                          </p:val>
                                        </p:tav>
                                        <p:tav tm="100000">
                                          <p:val>
                                            <p:strVal val="#ppt_x"/>
                                          </p:val>
                                        </p:tav>
                                      </p:tavLst>
                                    </p:anim>
                                    <p:anim calcmode="lin" valueType="num">
                                      <p:cBhvr additive="base">
                                        <p:cTn id="133" dur="500" fill="hold"/>
                                        <p:tgtEl>
                                          <p:spTgt spid="174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0"/>
                                            </p:cond>
                                          </p:stCondLst>
                                          <p:endCondLst>
                                            <p:cond evt="onStopAudio" delay="0">
                                              <p:tgtEl>
                                                <p:sldTgt/>
                                              </p:tgtEl>
                                            </p:cond>
                                          </p:endCondLst>
                                        </p:cTn>
                                        <p:tgtEl>
                                          <p:sndTgt r:embed="rId7" name="Klatschen"/>
                                        </p:tgtEl>
                                      </p:cMediaNode>
                                    </p:audio>
                                  </p:sub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8" fill="hold" grpId="0" nodeType="clickEffect">
                                  <p:stCondLst>
                                    <p:cond delay="0"/>
                                  </p:stCondLst>
                                  <p:iterate type="lt">
                                    <p:tmPct val="100000"/>
                                  </p:iterate>
                                  <p:childTnLst>
                                    <p:set>
                                      <p:cBhvr>
                                        <p:cTn id="137" dur="1" fill="hold">
                                          <p:stCondLst>
                                            <p:cond delay="0"/>
                                          </p:stCondLst>
                                        </p:cTn>
                                        <p:tgtEl>
                                          <p:spTgt spid="17417">
                                            <p:txEl>
                                              <p:pRg st="0" end="0"/>
                                            </p:txEl>
                                          </p:spTgt>
                                        </p:tgtEl>
                                        <p:attrNameLst>
                                          <p:attrName>style.visibility</p:attrName>
                                        </p:attrNameLst>
                                      </p:cBhvr>
                                      <p:to>
                                        <p:strVal val="visible"/>
                                      </p:to>
                                    </p:set>
                                    <p:animEffect transition="in" filter="wipe(left)">
                                      <p:cBhvr>
                                        <p:cTn id="138" dur="75"/>
                                        <p:tgtEl>
                                          <p:spTgt spid="17417">
                                            <p:txEl>
                                              <p:pRg st="0" end="0"/>
                                            </p:txEl>
                                          </p:spTgt>
                                        </p:tgtEl>
                                      </p:cBhvr>
                                    </p:animEffect>
                                  </p:childTnLst>
                                  <p:subTnLst>
                                    <p:audio>
                                      <p:cMediaNode>
                                        <p:cTn display="0" masterRel="sameClick">
                                          <p:stCondLst>
                                            <p:cond evt="begin" delay="0">
                                              <p:tn val="136"/>
                                            </p:cond>
                                          </p:stCondLst>
                                          <p:endCondLst>
                                            <p:cond evt="onStopAudio" delay="0">
                                              <p:tgtEl>
                                                <p:sldTgt/>
                                              </p:tgtEl>
                                            </p:cond>
                                          </p:endCondLst>
                                        </p:cTn>
                                        <p:tgtEl>
                                          <p:sndTgt r:embed="rId5" name="Schreibmaschine"/>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9" presetClass="entr" presetSubtype="0" fill="hold" nodeType="clickEffect">
                                  <p:stCondLst>
                                    <p:cond delay="0"/>
                                  </p:stCondLst>
                                  <p:childTnLst>
                                    <p:set>
                                      <p:cBhvr>
                                        <p:cTn id="142" dur="1" fill="hold">
                                          <p:stCondLst>
                                            <p:cond delay="0"/>
                                          </p:stCondLst>
                                        </p:cTn>
                                        <p:tgtEl>
                                          <p:spTgt spid="17418"/>
                                        </p:tgtEl>
                                        <p:attrNameLst>
                                          <p:attrName>style.visibility</p:attrName>
                                        </p:attrNameLst>
                                      </p:cBhvr>
                                      <p:to>
                                        <p:strVal val="visible"/>
                                      </p:to>
                                    </p:set>
                                    <p:animEffect transition="in" filter="dissolve">
                                      <p:cBhvr>
                                        <p:cTn id="143" dur="500"/>
                                        <p:tgtEl>
                                          <p:spTgt spid="17418"/>
                                        </p:tgtEl>
                                      </p:cBhvr>
                                    </p:animEffect>
                                  </p:childTnLst>
                                  <p:subTnLst>
                                    <p:audio>
                                      <p:cMediaNode>
                                        <p:cTn display="0" masterRel="sameClick">
                                          <p:stCondLst>
                                            <p:cond evt="begin" delay="0">
                                              <p:tn val="141"/>
                                            </p:cond>
                                          </p:stCondLst>
                                          <p:endCondLst>
                                            <p:cond evt="onStopAudio" delay="0">
                                              <p:tgtEl>
                                                <p:sldTgt/>
                                              </p:tgtEl>
                                            </p:cond>
                                          </p:endCondLst>
                                        </p:cTn>
                                        <p:tgtEl>
                                          <p:sndTgt r:embed="rId2" name="Diaprojektor"/>
                                        </p:tgtEl>
                                      </p:cMediaNode>
                                    </p:audio>
                                  </p:subTnLst>
                                </p:cTn>
                              </p:par>
                            </p:childTnLst>
                          </p:cTn>
                        </p:par>
                      </p:childTnLst>
                    </p:cTn>
                  </p:par>
                  <p:par>
                    <p:cTn id="144" fill="hold" nodeType="clickPar">
                      <p:stCondLst>
                        <p:cond delay="indefinite"/>
                      </p:stCondLst>
                      <p:childTnLst>
                        <p:par>
                          <p:cTn id="145" fill="hold" nodeType="withGroup">
                            <p:stCondLst>
                              <p:cond delay="0"/>
                            </p:stCondLst>
                            <p:childTnLst>
                              <p:par>
                                <p:cTn id="146" presetID="9" presetClass="entr" presetSubtype="0" fill="hold" grpId="0" nodeType="clickEffect">
                                  <p:stCondLst>
                                    <p:cond delay="0"/>
                                  </p:stCondLst>
                                  <p:childTnLst>
                                    <p:set>
                                      <p:cBhvr>
                                        <p:cTn id="147" dur="1" fill="hold">
                                          <p:stCondLst>
                                            <p:cond delay="0"/>
                                          </p:stCondLst>
                                        </p:cTn>
                                        <p:tgtEl>
                                          <p:spTgt spid="17419"/>
                                        </p:tgtEl>
                                        <p:attrNameLst>
                                          <p:attrName>style.visibility</p:attrName>
                                        </p:attrNameLst>
                                      </p:cBhvr>
                                      <p:to>
                                        <p:strVal val="visible"/>
                                      </p:to>
                                    </p:set>
                                    <p:animEffect transition="in" filter="dissolve">
                                      <p:cBhvr>
                                        <p:cTn id="148" dur="500"/>
                                        <p:tgtEl>
                                          <p:spTgt spid="17419"/>
                                        </p:tgtEl>
                                      </p:cBhvr>
                                    </p:animEffect>
                                  </p:childTnLst>
                                  <p:subTnLst>
                                    <p:audio>
                                      <p:cMediaNode>
                                        <p:cTn display="0" masterRel="sameClick">
                                          <p:stCondLst>
                                            <p:cond evt="begin" delay="0">
                                              <p:tn val="146"/>
                                            </p:cond>
                                          </p:stCondLst>
                                          <p:endCondLst>
                                            <p:cond evt="onStopAudio" delay="0">
                                              <p:tgtEl>
                                                <p:sldTgt/>
                                              </p:tgtEl>
                                            </p:cond>
                                          </p:endCondLst>
                                        </p:cTn>
                                        <p:tgtEl>
                                          <p:sndTgt r:embed="rId6" name="Glöckchen"/>
                                        </p:tgtEl>
                                      </p:cMediaNode>
                                    </p:audio>
                                  </p:subTnLst>
                                </p:cTn>
                              </p:par>
                            </p:childTnLst>
                          </p:cTn>
                        </p:par>
                      </p:childTnLst>
                    </p:cTn>
                  </p:par>
                  <p:par>
                    <p:cTn id="149" fill="hold" nodeType="clickPar">
                      <p:stCondLst>
                        <p:cond delay="indefinite"/>
                      </p:stCondLst>
                      <p:childTnLst>
                        <p:par>
                          <p:cTn id="150" fill="hold" nodeType="withGroup">
                            <p:stCondLst>
                              <p:cond delay="0"/>
                            </p:stCondLst>
                            <p:childTnLst>
                              <p:par>
                                <p:cTn id="151" presetID="9" presetClass="entr" presetSubtype="0" fill="hold" nodeType="clickEffect">
                                  <p:stCondLst>
                                    <p:cond delay="0"/>
                                  </p:stCondLst>
                                  <p:childTnLst>
                                    <p:set>
                                      <p:cBhvr>
                                        <p:cTn id="152" dur="1" fill="hold">
                                          <p:stCondLst>
                                            <p:cond delay="0"/>
                                          </p:stCondLst>
                                        </p:cTn>
                                        <p:tgtEl>
                                          <p:spTgt spid="17420"/>
                                        </p:tgtEl>
                                        <p:attrNameLst>
                                          <p:attrName>style.visibility</p:attrName>
                                        </p:attrNameLst>
                                      </p:cBhvr>
                                      <p:to>
                                        <p:strVal val="visible"/>
                                      </p:to>
                                    </p:set>
                                    <p:animEffect transition="in" filter="dissolve">
                                      <p:cBhvr>
                                        <p:cTn id="153" dur="500"/>
                                        <p:tgtEl>
                                          <p:spTgt spid="17420"/>
                                        </p:tgtEl>
                                      </p:cBhvr>
                                    </p:animEffect>
                                  </p:childTnLst>
                                  <p:subTnLst>
                                    <p:audio>
                                      <p:cMediaNode>
                                        <p:cTn display="0" masterRel="sameClick">
                                          <p:stCondLst>
                                            <p:cond evt="begin" delay="0">
                                              <p:tn val="151"/>
                                            </p:cond>
                                          </p:stCondLst>
                                          <p:endCondLst>
                                            <p:cond evt="onStopAudio" delay="0">
                                              <p:tgtEl>
                                                <p:sldTgt/>
                                              </p:tgtEl>
                                            </p:cond>
                                          </p:endCondLst>
                                        </p:cTn>
                                        <p:tgtEl>
                                          <p:sndTgt r:embed="rId2" name="Diaprojektor"/>
                                        </p:tgtEl>
                                      </p:cMediaNode>
                                    </p:audio>
                                  </p:subTnLst>
                                </p:cTn>
                              </p:par>
                            </p:childTnLst>
                          </p:cTn>
                        </p:par>
                      </p:childTnLst>
                    </p:cTn>
                  </p:par>
                  <p:par>
                    <p:cTn id="154" fill="hold" nodeType="clickPar">
                      <p:stCondLst>
                        <p:cond delay="indefinite"/>
                      </p:stCondLst>
                      <p:childTnLst>
                        <p:par>
                          <p:cTn id="155" fill="hold" nodeType="withGroup">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17421"/>
                                        </p:tgtEl>
                                        <p:attrNameLst>
                                          <p:attrName>style.visibility</p:attrName>
                                        </p:attrNameLst>
                                      </p:cBhvr>
                                      <p:to>
                                        <p:strVal val="visible"/>
                                      </p:to>
                                    </p:set>
                                    <p:animEffect transition="in" filter="wipe(left)">
                                      <p:cBhvr>
                                        <p:cTn id="158" dur="500"/>
                                        <p:tgtEl>
                                          <p:spTgt spid="17421"/>
                                        </p:tgtEl>
                                      </p:cBhvr>
                                    </p:animEffect>
                                  </p:childTnLst>
                                  <p:subTnLst>
                                    <p:audio>
                                      <p:cMediaNode>
                                        <p:cTn display="0" masterRel="sameClick">
                                          <p:stCondLst>
                                            <p:cond evt="begin" delay="0">
                                              <p:tn val="156"/>
                                            </p:cond>
                                          </p:stCondLst>
                                          <p:endCondLst>
                                            <p:cond evt="onStopAudio" delay="0">
                                              <p:tgtEl>
                                                <p:sldTgt/>
                                              </p:tgtEl>
                                            </p:cond>
                                          </p:endCondLst>
                                        </p:cTn>
                                        <p:tgtEl>
                                          <p:sndTgt r:embed="rId8"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autoUpdateAnimBg="0"/>
      <p:bldP spid="17411" grpId="0" build="p" autoUpdateAnimBg="0"/>
      <p:bldP spid="17412" grpId="0" animBg="1"/>
      <p:bldP spid="17413" grpId="0" build="p" autoUpdateAnimBg="0"/>
      <p:bldP spid="17415" grpId="0" autoUpdateAnimBg="0"/>
      <p:bldP spid="17416" grpId="0" build="p" autoUpdateAnimBg="0"/>
      <p:bldP spid="17417" grpId="0" build="p" autoUpdateAnimBg="0"/>
      <p:bldP spid="17419" grpId="0" autoUpdateAnimBg="0"/>
      <p:bldP spid="1742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Rechteck 18432">
            <a:extLst>
              <a:ext uri="{FF2B5EF4-FFF2-40B4-BE49-F238E27FC236}">
                <a16:creationId xmlns:a16="http://schemas.microsoft.com/office/drawing/2014/main" id="{B23C63AE-C552-425D-9CB4-5B86BF7BCDB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3038" y="77788"/>
            <a:ext cx="5648325"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hteck 18433">
            <a:extLst>
              <a:ext uri="{FF2B5EF4-FFF2-40B4-BE49-F238E27FC236}">
                <a16:creationId xmlns:a16="http://schemas.microsoft.com/office/drawing/2014/main" id="{EA6DE2EE-B8B7-4929-ABC7-8F39EA3227DD}"/>
              </a:ext>
            </a:extLst>
          </p:cNvPr>
          <p:cNvSpPr>
            <a:spLocks noChangeArrowheads="1"/>
          </p:cNvSpPr>
          <p:nvPr/>
        </p:nvSpPr>
        <p:spPr bwMode="auto">
          <a:xfrm>
            <a:off x="5408613" y="730250"/>
            <a:ext cx="1527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2800">
                <a:solidFill>
                  <a:schemeClr val="hlink"/>
                </a:solidFill>
                <a:latin typeface="Times New Roman" panose="02020603050405020304" pitchFamily="18" charset="0"/>
              </a:rPr>
              <a:t>Hohltiere</a:t>
            </a:r>
          </a:p>
        </p:txBody>
      </p:sp>
      <p:sp>
        <p:nvSpPr>
          <p:cNvPr id="18435" name="Rechteck 18434">
            <a:extLst>
              <a:ext uri="{FF2B5EF4-FFF2-40B4-BE49-F238E27FC236}">
                <a16:creationId xmlns:a16="http://schemas.microsoft.com/office/drawing/2014/main" id="{9717886D-3E8A-46A4-A9D0-2F1ACABF648E}"/>
              </a:ext>
            </a:extLst>
          </p:cNvPr>
          <p:cNvSpPr>
            <a:spLocks noChangeArrowheads="1"/>
          </p:cNvSpPr>
          <p:nvPr/>
        </p:nvSpPr>
        <p:spPr bwMode="auto">
          <a:xfrm>
            <a:off x="7162800" y="304800"/>
            <a:ext cx="19796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Hohltiere sind  radiärsymmetri-sche, gallertartige Wassertiere. der Hohlraum im Körperinneren mündet durch eine Mundöffnung nach außen. Die von Fangarmen umgebene Mundöffnung ist bei Polypen oben und bei  Medusen (Quallen)  nach unten.</a:t>
            </a:r>
          </a:p>
        </p:txBody>
      </p:sp>
      <p:pic>
        <p:nvPicPr>
          <p:cNvPr id="18436" name="Rechteck 18435">
            <a:extLst>
              <a:ext uri="{FF2B5EF4-FFF2-40B4-BE49-F238E27FC236}">
                <a16:creationId xmlns:a16="http://schemas.microsoft.com/office/drawing/2014/main" id="{FC99035B-3F80-461A-816F-D1B5DD37D16E}"/>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4450" y="4589463"/>
            <a:ext cx="38671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hteck 18436">
            <a:extLst>
              <a:ext uri="{FF2B5EF4-FFF2-40B4-BE49-F238E27FC236}">
                <a16:creationId xmlns:a16="http://schemas.microsoft.com/office/drawing/2014/main" id="{0EBE0AE3-5262-46EA-975E-1EDF212AFDA3}"/>
              </a:ext>
            </a:extLst>
          </p:cNvPr>
          <p:cNvSpPr>
            <a:spLocks noChangeArrowheads="1"/>
          </p:cNvSpPr>
          <p:nvPr/>
        </p:nvSpPr>
        <p:spPr bwMode="auto">
          <a:xfrm>
            <a:off x="1752600" y="3962400"/>
            <a:ext cx="2741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Kompaßqualle</a:t>
            </a:r>
          </a:p>
        </p:txBody>
      </p:sp>
      <p:pic>
        <p:nvPicPr>
          <p:cNvPr id="18438" name="Rechteck 18437">
            <a:extLst>
              <a:ext uri="{FF2B5EF4-FFF2-40B4-BE49-F238E27FC236}">
                <a16:creationId xmlns:a16="http://schemas.microsoft.com/office/drawing/2014/main" id="{A197856B-5D0E-4899-9259-B087473A4C59}"/>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4222750"/>
            <a:ext cx="2662238"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hteck 18438">
            <a:extLst>
              <a:ext uri="{FF2B5EF4-FFF2-40B4-BE49-F238E27FC236}">
                <a16:creationId xmlns:a16="http://schemas.microsoft.com/office/drawing/2014/main" id="{FF315CF6-04C4-49F3-9A0B-F05DE0306123}"/>
              </a:ext>
            </a:extLst>
          </p:cNvPr>
          <p:cNvSpPr>
            <a:spLocks noChangeArrowheads="1"/>
          </p:cNvSpPr>
          <p:nvPr/>
        </p:nvSpPr>
        <p:spPr bwMode="auto">
          <a:xfrm>
            <a:off x="5562600" y="3733800"/>
            <a:ext cx="3200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Grüner Süßwasserpolyp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dissolve">
                                      <p:cBhvr>
                                        <p:cTn id="7" dur="500"/>
                                        <p:tgtEl>
                                          <p:spTgt spid="18433"/>
                                        </p:tgtEl>
                                      </p:cBhvr>
                                    </p:animEffect>
                                  </p:childTnLst>
                                  <p:subTnLst>
                                    <p:audio>
                                      <p:cMediaNode>
                                        <p:cTn display="0" masterRel="sameClick">
                                          <p:stCondLst>
                                            <p:cond evt="begin" delay="0">
                                              <p:tn val="5"/>
                                            </p:cond>
                                          </p:stCondLst>
                                          <p:endCondLst>
                                            <p:cond evt="onStopAudio" delay="0">
                                              <p:tgtEl>
                                                <p:sldTgt/>
                                              </p:tgtEl>
                                            </p:cond>
                                          </p:endCondLst>
                                        </p:cTn>
                                        <p:tgtEl>
                                          <p:sndTgt r:embed="rId2" name="Registrierkasse"/>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8434"/>
                                        </p:tgtEl>
                                        <p:attrNameLst>
                                          <p:attrName>style.visibility</p:attrName>
                                        </p:attrNameLst>
                                      </p:cBhvr>
                                      <p:to>
                                        <p:strVal val="visible"/>
                                      </p:to>
                                    </p:set>
                                    <p:anim calcmode="lin" valueType="num">
                                      <p:cBhvr additive="base">
                                        <p:cTn id="12" dur="500" fill="hold"/>
                                        <p:tgtEl>
                                          <p:spTgt spid="18434"/>
                                        </p:tgtEl>
                                        <p:attrNameLst>
                                          <p:attrName>ppt_x</p:attrName>
                                        </p:attrNameLst>
                                      </p:cBhvr>
                                      <p:tavLst>
                                        <p:tav tm="0">
                                          <p:val>
                                            <p:strVal val="#ppt_x"/>
                                          </p:val>
                                        </p:tav>
                                        <p:tav tm="100000">
                                          <p:val>
                                            <p:strVal val="#ppt_x"/>
                                          </p:val>
                                        </p:tav>
                                      </p:tavLst>
                                    </p:anim>
                                    <p:anim calcmode="lin" valueType="num">
                                      <p:cBhvr additive="base">
                                        <p:cTn id="13" dur="500" fill="hold"/>
                                        <p:tgtEl>
                                          <p:spTgt spid="1843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Explosion"/>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8435"/>
                                        </p:tgtEl>
                                        <p:attrNameLst>
                                          <p:attrName>style.visibility</p:attrName>
                                        </p:attrNameLst>
                                      </p:cBhvr>
                                      <p:to>
                                        <p:strVal val="visible"/>
                                      </p:to>
                                    </p:set>
                                    <p:animEffect transition="in" filter="dissolve">
                                      <p:cBhvr>
                                        <p:cTn id="18" dur="500"/>
                                        <p:tgtEl>
                                          <p:spTgt spid="18435"/>
                                        </p:tgtEl>
                                      </p:cBhvr>
                                    </p:animEffect>
                                  </p:childTnLst>
                                  <p:subTnLst>
                                    <p:audio>
                                      <p:cMediaNode>
                                        <p:cTn display="0" masterRel="sameClick">
                                          <p:stCondLst>
                                            <p:cond evt="begin" delay="0">
                                              <p:tn val="16"/>
                                            </p:cond>
                                          </p:stCondLst>
                                          <p:endCondLst>
                                            <p:cond evt="onStopAudio" delay="0">
                                              <p:tgtEl>
                                                <p:sldTgt/>
                                              </p:tgtEl>
                                            </p:cond>
                                          </p:endCondLst>
                                        </p:cTn>
                                        <p:tgtEl>
                                          <p:sndTgt r:embed="rId4" name="Zischen"/>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8436"/>
                                        </p:tgtEl>
                                        <p:attrNameLst>
                                          <p:attrName>style.visibility</p:attrName>
                                        </p:attrNameLst>
                                      </p:cBhvr>
                                      <p:to>
                                        <p:strVal val="visible"/>
                                      </p:to>
                                    </p:set>
                                    <p:anim calcmode="lin" valueType="num">
                                      <p:cBhvr additive="base">
                                        <p:cTn id="23" dur="500" fill="hold"/>
                                        <p:tgtEl>
                                          <p:spTgt spid="18436"/>
                                        </p:tgtEl>
                                        <p:attrNameLst>
                                          <p:attrName>ppt_x</p:attrName>
                                        </p:attrNameLst>
                                      </p:cBhvr>
                                      <p:tavLst>
                                        <p:tav tm="0">
                                          <p:val>
                                            <p:strVal val="0-#ppt_w/2"/>
                                          </p:val>
                                        </p:tav>
                                        <p:tav tm="100000">
                                          <p:val>
                                            <p:strVal val="#ppt_x"/>
                                          </p:val>
                                        </p:tav>
                                      </p:tavLst>
                                    </p:anim>
                                    <p:anim calcmode="lin" valueType="num">
                                      <p:cBhvr additive="base">
                                        <p:cTn id="24" dur="500" fill="hold"/>
                                        <p:tgtEl>
                                          <p:spTgt spid="184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Zischen"/>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8437"/>
                                        </p:tgtEl>
                                        <p:attrNameLst>
                                          <p:attrName>style.visibility</p:attrName>
                                        </p:attrNameLst>
                                      </p:cBhvr>
                                      <p:to>
                                        <p:strVal val="visible"/>
                                      </p:to>
                                    </p:set>
                                    <p:anim calcmode="lin" valueType="num">
                                      <p:cBhvr additive="base">
                                        <p:cTn id="29" dur="500" fill="hold"/>
                                        <p:tgtEl>
                                          <p:spTgt spid="18437"/>
                                        </p:tgtEl>
                                        <p:attrNameLst>
                                          <p:attrName>ppt_x</p:attrName>
                                        </p:attrNameLst>
                                      </p:cBhvr>
                                      <p:tavLst>
                                        <p:tav tm="0">
                                          <p:val>
                                            <p:strVal val="1+#ppt_w/2"/>
                                          </p:val>
                                        </p:tav>
                                        <p:tav tm="100000">
                                          <p:val>
                                            <p:strVal val="#ppt_x"/>
                                          </p:val>
                                        </p:tav>
                                      </p:tavLst>
                                    </p:anim>
                                    <p:anim calcmode="lin" valueType="num">
                                      <p:cBhvr additive="base">
                                        <p:cTn id="30" dur="500" fill="hold"/>
                                        <p:tgtEl>
                                          <p:spTgt spid="184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Explosion"/>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18438"/>
                                        </p:tgtEl>
                                        <p:attrNameLst>
                                          <p:attrName>style.visibility</p:attrName>
                                        </p:attrNameLst>
                                      </p:cBhvr>
                                      <p:to>
                                        <p:strVal val="visible"/>
                                      </p:to>
                                    </p:set>
                                    <p:animEffect transition="in" filter="dissolve">
                                      <p:cBhvr>
                                        <p:cTn id="35" dur="500"/>
                                        <p:tgtEl>
                                          <p:spTgt spid="18438"/>
                                        </p:tgtEl>
                                      </p:cBhvr>
                                    </p:animEffect>
                                  </p:childTnLst>
                                  <p:subTnLst>
                                    <p:audio>
                                      <p:cMediaNode>
                                        <p:cTn display="0" masterRel="sameClick">
                                          <p:stCondLst>
                                            <p:cond evt="begin" delay="0">
                                              <p:tn val="33"/>
                                            </p:cond>
                                          </p:stCondLst>
                                          <p:endCondLst>
                                            <p:cond evt="onStopAudio" delay="0">
                                              <p:tgtEl>
                                                <p:sldTgt/>
                                              </p:tgtEl>
                                            </p:cond>
                                          </p:endCondLst>
                                        </p:cTn>
                                        <p:tgtEl>
                                          <p:sndTgt r:embed="rId5" name="Glöckchen"/>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8439">
                                            <p:txEl>
                                              <p:pRg st="0" end="0"/>
                                            </p:txEl>
                                          </p:spTgt>
                                        </p:tgtEl>
                                        <p:attrNameLst>
                                          <p:attrName>style.visibility</p:attrName>
                                        </p:attrNameLst>
                                      </p:cBhvr>
                                      <p:to>
                                        <p:strVal val="visible"/>
                                      </p:to>
                                    </p:set>
                                    <p:anim calcmode="lin" valueType="num">
                                      <p:cBhvr additive="base">
                                        <p:cTn id="40" dur="500" fill="hold"/>
                                        <p:tgtEl>
                                          <p:spTgt spid="18439">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84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5" name="Glöck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autoUpdateAnimBg="0"/>
      <p:bldP spid="18437" grpId="0" autoUpdateAnimBg="0"/>
      <p:bldP spid="1843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Form 19456">
            <a:extLst>
              <a:ext uri="{FF2B5EF4-FFF2-40B4-BE49-F238E27FC236}">
                <a16:creationId xmlns:a16="http://schemas.microsoft.com/office/drawing/2014/main" id="{7EA9C2F8-6F75-407D-8AE5-4AD74CACAA1C}"/>
              </a:ext>
            </a:extLst>
          </p:cNvPr>
          <p:cNvSpPr>
            <a:spLocks noGrp="1" noChangeArrowheads="1"/>
          </p:cNvSpPr>
          <p:nvPr>
            <p:ph type="title"/>
          </p:nvPr>
        </p:nvSpPr>
        <p:spPr>
          <a:xfrm>
            <a:off x="1370013" y="0"/>
            <a:ext cx="7772400" cy="1143000"/>
          </a:xfrm>
          <a:noFill/>
        </p:spPr>
        <p:txBody>
          <a:bodyPr/>
          <a:lstStyle/>
          <a:p>
            <a:pPr marL="0" indent="0" defTabSz="914400"/>
            <a:r>
              <a:rPr lang="de-DE" altLang="de-DE" b="1">
                <a:solidFill>
                  <a:schemeClr val="tx2"/>
                </a:solidFill>
                <a:latin typeface="Arial" panose="020B0604020202020204" pitchFamily="34" charset="0"/>
                <a:cs typeface="Arial" panose="020B0604020202020204" pitchFamily="34" charset="0"/>
              </a:rPr>
              <a:t>Plattwürmer</a:t>
            </a:r>
          </a:p>
        </p:txBody>
      </p:sp>
      <p:pic>
        <p:nvPicPr>
          <p:cNvPr id="19458" name="Rechteck 19457">
            <a:extLst>
              <a:ext uri="{FF2B5EF4-FFF2-40B4-BE49-F238E27FC236}">
                <a16:creationId xmlns:a16="http://schemas.microsoft.com/office/drawing/2014/main" id="{E95E2009-EC69-4E5F-BFE8-E5B5DC1419F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9238" y="909638"/>
            <a:ext cx="7629525"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hteck 19458">
            <a:extLst>
              <a:ext uri="{FF2B5EF4-FFF2-40B4-BE49-F238E27FC236}">
                <a16:creationId xmlns:a16="http://schemas.microsoft.com/office/drawing/2014/main" id="{E7F1927B-1516-43D2-BBB8-4E4C184A2826}"/>
              </a:ext>
            </a:extLst>
          </p:cNvPr>
          <p:cNvSpPr>
            <a:spLocks noChangeArrowheads="1"/>
          </p:cNvSpPr>
          <p:nvPr/>
        </p:nvSpPr>
        <p:spPr bwMode="auto">
          <a:xfrm>
            <a:off x="1371600" y="5562600"/>
            <a:ext cx="67818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Plattwürmer sind zweiseitig symmetrische tiere mit verhältnismäßig einfachem Bau. sie sind etwa 0,5 mm bis über 10 m lang. die körperform ist sehr  unterschiedlich, meist ist der körper mehr oder weniger stark abgeplattet. körperanhänge, wie Beine oder fühler  sind nicht ausgebildet. Der Kopf ist in der Regel nur undeutlich oder überhaupt nicht vom körper abgesetzt. Bei Band-würmern besteht der körper aus einem winzigen kopf und meist zahlreichaneinandergereihten , gleichgestalteten Gliedern.</a:t>
            </a:r>
          </a:p>
          <a:p>
            <a:pPr>
              <a:spcBef>
                <a:spcPct val="50000"/>
              </a:spcBef>
            </a:pPr>
            <a:r>
              <a:rPr lang="de-DE" altLang="de-DE" sz="1000">
                <a:latin typeface="Times New Roman" panose="02020603050405020304" pitchFamily="18" charset="0"/>
              </a:rPr>
              <a:t>Plattwürmer leben im Wasser , an feuchten Stellen auf dem Land odewr alsa Parasitenin und an andewren Tieren. Band - und Saugwürmer sind Innenparasiten von Wirbeltieren. Bei Parasiten sind saugnäpfe und andere Halteeinrichtungen ausgebildet. Die meisten Plattwürmer sind Zwitter. Etwa 12000 Arten.</a:t>
            </a:r>
          </a:p>
        </p:txBody>
      </p:sp>
      <p:pic>
        <p:nvPicPr>
          <p:cNvPr id="19460" name="Rechteck 19459">
            <a:extLst>
              <a:ext uri="{FF2B5EF4-FFF2-40B4-BE49-F238E27FC236}">
                <a16:creationId xmlns:a16="http://schemas.microsoft.com/office/drawing/2014/main" id="{2784CB3F-2E68-4C7D-9B11-C0CDA11399CD}"/>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1225" y="3352800"/>
            <a:ext cx="14763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hteck 19460">
            <a:extLst>
              <a:ext uri="{FF2B5EF4-FFF2-40B4-BE49-F238E27FC236}">
                <a16:creationId xmlns:a16="http://schemas.microsoft.com/office/drawing/2014/main" id="{D15135BF-8AB4-4F2E-8951-96399F2662F4}"/>
              </a:ext>
            </a:extLst>
          </p:cNvPr>
          <p:cNvSpPr>
            <a:spLocks noChangeArrowheads="1"/>
          </p:cNvSpPr>
          <p:nvPr/>
        </p:nvSpPr>
        <p:spPr bwMode="auto">
          <a:xfrm>
            <a:off x="4495800" y="480060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400">
                <a:solidFill>
                  <a:srgbClr val="FFCC00"/>
                </a:solidFill>
                <a:latin typeface="Times New Roman" panose="02020603050405020304" pitchFamily="18" charset="0"/>
              </a:rPr>
              <a:t>Bachplanarie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additive="base">
                                        <p:cTn id="7" dur="500" fill="hold"/>
                                        <p:tgtEl>
                                          <p:spTgt spid="19457"/>
                                        </p:tgtEl>
                                        <p:attrNameLst>
                                          <p:attrName>ppt_x</p:attrName>
                                        </p:attrNameLst>
                                      </p:cBhvr>
                                      <p:tavLst>
                                        <p:tav tm="0">
                                          <p:val>
                                            <p:strVal val="#ppt_x"/>
                                          </p:val>
                                        </p:tav>
                                        <p:tav tm="100000">
                                          <p:val>
                                            <p:strVal val="#ppt_x"/>
                                          </p:val>
                                        </p:tav>
                                      </p:tavLst>
                                    </p:anim>
                                    <p:anim calcmode="lin" valueType="num">
                                      <p:cBhvr additive="base">
                                        <p:cTn id="8" dur="500" fill="hold"/>
                                        <p:tgtEl>
                                          <p:spTgt spid="194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Klat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9458"/>
                                        </p:tgtEl>
                                        <p:attrNameLst>
                                          <p:attrName>style.visibility</p:attrName>
                                        </p:attrNameLst>
                                      </p:cBhvr>
                                      <p:to>
                                        <p:strVal val="visible"/>
                                      </p:to>
                                    </p:set>
                                    <p:animEffect transition="in" filter="dissolve">
                                      <p:cBhvr>
                                        <p:cTn id="13" dur="500"/>
                                        <p:tgtEl>
                                          <p:spTgt spid="19458"/>
                                        </p:tgtEl>
                                      </p:cBhvr>
                                    </p:animEffect>
                                  </p:childTnLst>
                                  <p:subTnLst>
                                    <p:audio>
                                      <p:cMediaNode>
                                        <p:cTn display="0" masterRel="sameClick">
                                          <p:stCondLst>
                                            <p:cond evt="begin" delay="0">
                                              <p:tn val="11"/>
                                            </p:cond>
                                          </p:stCondLst>
                                          <p:endCondLst>
                                            <p:cond evt="onStopAudio" delay="0">
                                              <p:tgtEl>
                                                <p:sldTgt/>
                                              </p:tgtEl>
                                            </p:cond>
                                          </p:endCondLst>
                                        </p:cTn>
                                        <p:tgtEl>
                                          <p:sndTgt r:embed="rId3" name="aerosmit.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459"/>
                                        </p:tgtEl>
                                        <p:attrNameLst>
                                          <p:attrName>style.visibility</p:attrName>
                                        </p:attrNameLst>
                                      </p:cBhvr>
                                      <p:to>
                                        <p:strVal val="visible"/>
                                      </p:to>
                                    </p:set>
                                    <p:anim calcmode="lin" valueType="num">
                                      <p:cBhvr additive="base">
                                        <p:cTn id="18" dur="500" fill="hold"/>
                                        <p:tgtEl>
                                          <p:spTgt spid="19459"/>
                                        </p:tgtEl>
                                        <p:attrNameLst>
                                          <p:attrName>ppt_x</p:attrName>
                                        </p:attrNameLst>
                                      </p:cBhvr>
                                      <p:tavLst>
                                        <p:tav tm="0">
                                          <p:val>
                                            <p:strVal val="#ppt_x"/>
                                          </p:val>
                                        </p:tav>
                                        <p:tav tm="100000">
                                          <p:val>
                                            <p:strVal val="#ppt_x"/>
                                          </p:val>
                                        </p:tav>
                                      </p:tavLst>
                                    </p:anim>
                                    <p:anim calcmode="lin" valueType="num">
                                      <p:cBhvr additive="base">
                                        <p:cTn id="19" dur="500" fill="hold"/>
                                        <p:tgtEl>
                                          <p:spTgt spid="194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göbel.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9460"/>
                                        </p:tgtEl>
                                        <p:attrNameLst>
                                          <p:attrName>style.visibility</p:attrName>
                                        </p:attrNameLst>
                                      </p:cBhvr>
                                      <p:to>
                                        <p:strVal val="visible"/>
                                      </p:to>
                                    </p:set>
                                    <p:animEffect transition="in" filter="dissolve">
                                      <p:cBhvr>
                                        <p:cTn id="24" dur="500"/>
                                        <p:tgtEl>
                                          <p:spTgt spid="19460"/>
                                        </p:tgtEl>
                                      </p:cBhvr>
                                    </p:animEffect>
                                  </p:childTnLst>
                                  <p:subTnLst>
                                    <p:audio>
                                      <p:cMediaNode>
                                        <p:cTn display="0" masterRel="sameClick">
                                          <p:stCondLst>
                                            <p:cond evt="begin" delay="0">
                                              <p:tn val="22"/>
                                            </p:cond>
                                          </p:stCondLst>
                                          <p:endCondLst>
                                            <p:cond evt="onStopAudio" delay="0">
                                              <p:tgtEl>
                                                <p:sldTgt/>
                                              </p:tgtEl>
                                            </p:cond>
                                          </p:endCondLst>
                                        </p:cTn>
                                        <p:tgtEl>
                                          <p:sndTgt r:embed="rId5" name="Trommelwirbel"/>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iterate type="lt">
                                    <p:tmPct val="100000"/>
                                  </p:iterate>
                                  <p:childTnLst>
                                    <p:set>
                                      <p:cBhvr>
                                        <p:cTn id="28" dur="1" fill="hold">
                                          <p:stCondLst>
                                            <p:cond delay="0"/>
                                          </p:stCondLst>
                                        </p:cTn>
                                        <p:tgtEl>
                                          <p:spTgt spid="19461">
                                            <p:txEl>
                                              <p:pRg st="0" end="0"/>
                                            </p:txEl>
                                          </p:spTgt>
                                        </p:tgtEl>
                                        <p:attrNameLst>
                                          <p:attrName>style.visibility</p:attrName>
                                        </p:attrNameLst>
                                      </p:cBhvr>
                                      <p:to>
                                        <p:strVal val="visible"/>
                                      </p:to>
                                    </p:set>
                                    <p:anim calcmode="lin" valueType="num">
                                      <p:cBhvr additive="base">
                                        <p:cTn id="29" dur="75" fill="hold"/>
                                        <p:tgtEl>
                                          <p:spTgt spid="19461">
                                            <p:txEl>
                                              <p:pRg st="0" end="0"/>
                                            </p:txEl>
                                          </p:spTgt>
                                        </p:tgtEl>
                                        <p:attrNameLst>
                                          <p:attrName>ppt_x</p:attrName>
                                        </p:attrNameLst>
                                      </p:cBhvr>
                                      <p:tavLst>
                                        <p:tav tm="0">
                                          <p:val>
                                            <p:strVal val="0-#ppt_w/2"/>
                                          </p:val>
                                        </p:tav>
                                        <p:tav tm="100000">
                                          <p:val>
                                            <p:strVal val="#ppt_x"/>
                                          </p:val>
                                        </p:tav>
                                      </p:tavLst>
                                    </p:anim>
                                    <p:anim calcmode="lin" valueType="num">
                                      <p:cBhvr additive="base">
                                        <p:cTn id="30" dur="75" fill="hold"/>
                                        <p:tgtEl>
                                          <p:spTgt spid="194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utoUpdateAnimBg="0"/>
      <p:bldP spid="19459" grpId="0" autoUpdateAnimBg="0"/>
      <p:bldP spid="1946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Form 20480">
            <a:extLst>
              <a:ext uri="{FF2B5EF4-FFF2-40B4-BE49-F238E27FC236}">
                <a16:creationId xmlns:a16="http://schemas.microsoft.com/office/drawing/2014/main" id="{51E8773F-5296-494B-A584-C7C4230A70AC}"/>
              </a:ext>
            </a:extLst>
          </p:cNvPr>
          <p:cNvSpPr>
            <a:spLocks noGrp="1" noChangeArrowheads="1"/>
          </p:cNvSpPr>
          <p:nvPr>
            <p:ph type="title"/>
          </p:nvPr>
        </p:nvSpPr>
        <p:spPr>
          <a:xfrm>
            <a:off x="1370013" y="228600"/>
            <a:ext cx="7772400" cy="1143000"/>
          </a:xfrm>
          <a:noFill/>
        </p:spPr>
        <p:txBody>
          <a:bodyPr/>
          <a:lstStyle/>
          <a:p>
            <a:pPr marL="0" indent="0" defTabSz="914400"/>
            <a:r>
              <a:rPr lang="de-DE" altLang="de-DE" b="1">
                <a:solidFill>
                  <a:schemeClr val="tx2"/>
                </a:solidFill>
                <a:latin typeface="Arial" panose="020B0604020202020204" pitchFamily="34" charset="0"/>
                <a:cs typeface="Arial" panose="020B0604020202020204" pitchFamily="34" charset="0"/>
              </a:rPr>
              <a:t>Rundwürmer</a:t>
            </a:r>
          </a:p>
        </p:txBody>
      </p:sp>
      <p:pic>
        <p:nvPicPr>
          <p:cNvPr id="20482" name="Rechteck 20481">
            <a:extLst>
              <a:ext uri="{FF2B5EF4-FFF2-40B4-BE49-F238E27FC236}">
                <a16:creationId xmlns:a16="http://schemas.microsoft.com/office/drawing/2014/main" id="{6B449750-760E-405B-926B-0B660C28D9AC}"/>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990600"/>
            <a:ext cx="76962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hteck 20482">
            <a:extLst>
              <a:ext uri="{FF2B5EF4-FFF2-40B4-BE49-F238E27FC236}">
                <a16:creationId xmlns:a16="http://schemas.microsoft.com/office/drawing/2014/main" id="{52096E52-F024-4F19-88FF-FDA268E797B4}"/>
              </a:ext>
            </a:extLst>
          </p:cNvPr>
          <p:cNvSpPr>
            <a:spLocks noChangeArrowheads="1"/>
          </p:cNvSpPr>
          <p:nvPr/>
        </p:nvSpPr>
        <p:spPr bwMode="auto">
          <a:xfrm>
            <a:off x="1143000" y="5392738"/>
            <a:ext cx="79994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Rundwürmer sind zweiseitig  symmetrische , in Größe, Gestalt  und  Lebensweise sehr unterschiedliche, meist verhältnismäßig kleine tiere. die kleinsten Tiere sind nur mit hilfe eines mikroskops zu sehen, die größten erreichen die Länge von 1 Meter  und darüber. der körper ist mehr oder weniger langestrecktt und im Querschnitt meist kreisrund. die körperbedeckung ist manchmal geringelt und  oft mit Haaren und dornen versehen. 23000 Arten</a:t>
            </a:r>
          </a:p>
          <a:p>
            <a:pPr>
              <a:spcBef>
                <a:spcPct val="50000"/>
              </a:spcBef>
            </a:pPr>
            <a:r>
              <a:rPr lang="de-DE" altLang="de-DE" sz="1000">
                <a:latin typeface="Times New Roman" panose="02020603050405020304" pitchFamily="18" charset="0"/>
              </a:rPr>
              <a:t>Rundwürmer leben auf dem Land, im süßwasser und im Meer.Zahlreiche arten sind Parasiten von Tieren und Pflanzen.  die meisten  Rundwürmer sind getrennt geschlechtlich. Die Männchewn haben für die Paarung ein Begattungsorgan. eine reihe von Arten entwickelt sich aus unbefruchteten eiern. (jungfernzeugung)  zu den Schlauchwürmernzählen die Klassen der  winzigen Bauchhärlinge. Rädertierchen  und Hakenrüßler sowie die der Kratzer, Saitenwürmer und Fadenwürmer.</a:t>
            </a:r>
          </a:p>
          <a:p>
            <a:pPr>
              <a:spcBef>
                <a:spcPct val="50000"/>
              </a:spcBef>
            </a:pPr>
            <a:r>
              <a:rPr lang="de-DE" altLang="de-DE" sz="1000">
                <a:latin typeface="Times New Roman" panose="02020603050405020304" pitchFamily="18" charset="0"/>
              </a:rPr>
              <a:t>Sehr artenreich und von zum teil sehr großer wirtschaftlicher bedeutung ist die Griuppe der Fadenwürmer.</a:t>
            </a:r>
          </a:p>
        </p:txBody>
      </p:sp>
      <p:pic>
        <p:nvPicPr>
          <p:cNvPr id="20484" name="Rechteck 20483">
            <a:extLst>
              <a:ext uri="{FF2B5EF4-FFF2-40B4-BE49-F238E27FC236}">
                <a16:creationId xmlns:a16="http://schemas.microsoft.com/office/drawing/2014/main" id="{E8CA4316-EBC2-4C6E-8B3D-110B61FD3015}"/>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9475" y="2971800"/>
            <a:ext cx="18383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hteck 20484">
            <a:extLst>
              <a:ext uri="{FF2B5EF4-FFF2-40B4-BE49-F238E27FC236}">
                <a16:creationId xmlns:a16="http://schemas.microsoft.com/office/drawing/2014/main" id="{A61EC2B5-4294-4502-B646-CFEB8334BD20}"/>
              </a:ext>
            </a:extLst>
          </p:cNvPr>
          <p:cNvSpPr>
            <a:spLocks noChangeArrowheads="1"/>
          </p:cNvSpPr>
          <p:nvPr/>
        </p:nvSpPr>
        <p:spPr bwMode="auto">
          <a:xfrm>
            <a:off x="7543800" y="4114800"/>
            <a:ext cx="1295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solidFill>
                  <a:srgbClr val="FFCC00"/>
                </a:solidFill>
                <a:latin typeface="Times New Roman" panose="02020603050405020304" pitchFamily="18" charset="0"/>
              </a:rPr>
              <a:t>Rädertierchen</a:t>
            </a:r>
          </a:p>
        </p:txBody>
      </p:sp>
      <p:pic>
        <p:nvPicPr>
          <p:cNvPr id="20486" name="Rechteck 20485">
            <a:extLst>
              <a:ext uri="{FF2B5EF4-FFF2-40B4-BE49-F238E27FC236}">
                <a16:creationId xmlns:a16="http://schemas.microsoft.com/office/drawing/2014/main" id="{C3C6504F-B3D4-4CE4-9E9D-F605178892A5}"/>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67325" y="3505200"/>
            <a:ext cx="18780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hteck 20486">
            <a:extLst>
              <a:ext uri="{FF2B5EF4-FFF2-40B4-BE49-F238E27FC236}">
                <a16:creationId xmlns:a16="http://schemas.microsoft.com/office/drawing/2014/main" id="{2FA6A97E-7630-4C40-91C8-02A6E5833ADA}"/>
              </a:ext>
            </a:extLst>
          </p:cNvPr>
          <p:cNvSpPr>
            <a:spLocks noChangeArrowheads="1"/>
          </p:cNvSpPr>
          <p:nvPr/>
        </p:nvSpPr>
        <p:spPr bwMode="auto">
          <a:xfrm>
            <a:off x="5562600" y="4191000"/>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solidFill>
                  <a:schemeClr val="accent1"/>
                </a:solidFill>
                <a:latin typeface="Times New Roman" panose="02020603050405020304" pitchFamily="18" charset="0"/>
              </a:rPr>
              <a:t>Fadenwurm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additive="base">
                                        <p:cTn id="7" dur="500" fill="hold"/>
                                        <p:tgtEl>
                                          <p:spTgt spid="20481"/>
                                        </p:tgtEl>
                                        <p:attrNameLst>
                                          <p:attrName>ppt_x</p:attrName>
                                        </p:attrNameLst>
                                      </p:cBhvr>
                                      <p:tavLst>
                                        <p:tav tm="0">
                                          <p:val>
                                            <p:strVal val="#ppt_x"/>
                                          </p:val>
                                        </p:tav>
                                        <p:tav tm="100000">
                                          <p:val>
                                            <p:strVal val="#ppt_x"/>
                                          </p:val>
                                        </p:tav>
                                      </p:tavLst>
                                    </p:anim>
                                    <p:anim calcmode="lin" valueType="num">
                                      <p:cBhvr additive="base">
                                        <p:cTn id="8" dur="500" fill="hold"/>
                                        <p:tgtEl>
                                          <p:spTgt spid="204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NM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0482"/>
                                        </p:tgtEl>
                                        <p:attrNameLst>
                                          <p:attrName>style.visibility</p:attrName>
                                        </p:attrNameLst>
                                      </p:cBhvr>
                                      <p:to>
                                        <p:strVal val="visible"/>
                                      </p:to>
                                    </p:set>
                                    <p:animEffect transition="in" filter="dissolve">
                                      <p:cBhvr>
                                        <p:cTn id="13" dur="500"/>
                                        <p:tgtEl>
                                          <p:spTgt spid="20482"/>
                                        </p:tgtEl>
                                      </p:cBhvr>
                                    </p:animEffect>
                                  </p:childTnLst>
                                  <p:subTnLst>
                                    <p:audio>
                                      <p:cMediaNode>
                                        <p:cTn display="0" masterRel="sameClick">
                                          <p:stCondLst>
                                            <p:cond evt="begin" delay="0">
                                              <p:tn val="11"/>
                                            </p:cond>
                                          </p:stCondLst>
                                          <p:endCondLst>
                                            <p:cond evt="onStopAudio" delay="0">
                                              <p:tgtEl>
                                                <p:sldTgt/>
                                              </p:tgtEl>
                                            </p:cond>
                                          </p:endCondLst>
                                        </p:cTn>
                                        <p:tgtEl>
                                          <p:sndTgt r:embed="rId3" name="Paranoid.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0483">
                                            <p:txEl>
                                              <p:pRg st="0" end="0"/>
                                            </p:txEl>
                                          </p:spTgt>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Nußkn.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0483">
                                            <p:txEl>
                                              <p:pRg st="1" end="1"/>
                                            </p:txEl>
                                          </p:spTgt>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Nußkn.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20483">
                                            <p:txEl>
                                              <p:pRg st="2" end="2"/>
                                            </p:txEl>
                                          </p:spTgt>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Nußkn.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20484"/>
                                        </p:tgtEl>
                                        <p:attrNameLst>
                                          <p:attrName>style.visibility</p:attrName>
                                        </p:attrNameLst>
                                      </p:cBhvr>
                                      <p:to>
                                        <p:strVal val="visible"/>
                                      </p:to>
                                    </p:set>
                                    <p:animEffect transition="in" filter="dissolve">
                                      <p:cBhvr>
                                        <p:cTn id="30" dur="500"/>
                                        <p:tgtEl>
                                          <p:spTgt spid="20484"/>
                                        </p:tgtEl>
                                      </p:cBhvr>
                                    </p:animEffect>
                                  </p:childTnLst>
                                  <p:subTnLst>
                                    <p:audio>
                                      <p:cMediaNode>
                                        <p:cTn display="0" masterRel="sameClick">
                                          <p:stCondLst>
                                            <p:cond evt="begin" delay="0">
                                              <p:tn val="28"/>
                                            </p:cond>
                                          </p:stCondLst>
                                          <p:endCondLst>
                                            <p:cond evt="onStopAudio" delay="0">
                                              <p:tgtEl>
                                                <p:sldTgt/>
                                              </p:tgtEl>
                                            </p:cond>
                                          </p:endCondLst>
                                        </p:cTn>
                                        <p:tgtEl>
                                          <p:sndTgt r:embed="rId5" name="Meer.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485"/>
                                        </p:tgtEl>
                                        <p:attrNameLst>
                                          <p:attrName>style.visibility</p:attrName>
                                        </p:attrNameLst>
                                      </p:cBhvr>
                                      <p:to>
                                        <p:strVal val="visible"/>
                                      </p:to>
                                    </p:set>
                                    <p:animEffect transition="in" filter="wipe(left)">
                                      <p:cBhvr>
                                        <p:cTn id="35" dur="500"/>
                                        <p:tgtEl>
                                          <p:spTgt spid="20485"/>
                                        </p:tgtEl>
                                      </p:cBhvr>
                                    </p:animEffect>
                                  </p:childTnLst>
                                  <p:subTnLst>
                                    <p:audio>
                                      <p:cMediaNode>
                                        <p:cTn display="0" masterRel="sameClick">
                                          <p:stCondLst>
                                            <p:cond evt="begin" delay="0">
                                              <p:tn val="33"/>
                                            </p:cond>
                                          </p:stCondLst>
                                          <p:endCondLst>
                                            <p:cond evt="onStopAudio" delay="0">
                                              <p:tgtEl>
                                                <p:sldTgt/>
                                              </p:tgtEl>
                                            </p:cond>
                                          </p:endCondLst>
                                        </p:cTn>
                                        <p:tgtEl>
                                          <p:sndTgt r:embed="rId6" name="Rennwagen"/>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20486"/>
                                        </p:tgtEl>
                                        <p:attrNameLst>
                                          <p:attrName>style.visibility</p:attrName>
                                        </p:attrNameLst>
                                      </p:cBhvr>
                                      <p:to>
                                        <p:strVal val="visible"/>
                                      </p:to>
                                    </p:set>
                                    <p:animEffect transition="in" filter="dissolve">
                                      <p:cBhvr>
                                        <p:cTn id="40" dur="500"/>
                                        <p:tgtEl>
                                          <p:spTgt spid="20486"/>
                                        </p:tgtEl>
                                      </p:cBhvr>
                                    </p:animEffect>
                                  </p:childTnLst>
                                  <p:subTnLst>
                                    <p:audio>
                                      <p:cMediaNode>
                                        <p:cTn display="0" masterRel="sameClick">
                                          <p:stCondLst>
                                            <p:cond evt="begin" delay="0">
                                              <p:tn val="38"/>
                                            </p:cond>
                                          </p:stCondLst>
                                          <p:endCondLst>
                                            <p:cond evt="onStopAudio" delay="0">
                                              <p:tgtEl>
                                                <p:sldTgt/>
                                              </p:tgtEl>
                                            </p:cond>
                                          </p:endCondLst>
                                        </p:cTn>
                                        <p:tgtEl>
                                          <p:sndTgt r:embed="rId7" name="fir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iterate type="lt">
                                    <p:tmPct val="100000"/>
                                  </p:iterate>
                                  <p:childTnLst>
                                    <p:set>
                                      <p:cBhvr>
                                        <p:cTn id="44" dur="1" fill="hold">
                                          <p:stCondLst>
                                            <p:cond delay="0"/>
                                          </p:stCondLst>
                                        </p:cTn>
                                        <p:tgtEl>
                                          <p:spTgt spid="20487">
                                            <p:txEl>
                                              <p:pRg st="0" end="0"/>
                                            </p:txEl>
                                          </p:spTgt>
                                        </p:tgtEl>
                                        <p:attrNameLst>
                                          <p:attrName>style.visibility</p:attrName>
                                        </p:attrNameLst>
                                      </p:cBhvr>
                                      <p:to>
                                        <p:strVal val="visible"/>
                                      </p:to>
                                    </p:set>
                                    <p:animEffect transition="in" filter="blinds(horizontal)">
                                      <p:cBhvr>
                                        <p:cTn id="45" dur="75"/>
                                        <p:tgtEl>
                                          <p:spTgt spid="20487">
                                            <p:txEl>
                                              <p:pRg st="0" end="0"/>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8"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autoUpdateAnimBg="0"/>
      <p:bldP spid="20483" grpId="0" build="p" autoUpdateAnimBg="0"/>
      <p:bldP spid="20485" grpId="0" autoUpdateAnimBg="0"/>
      <p:bldP spid="2048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Form 21504">
            <a:extLst>
              <a:ext uri="{FF2B5EF4-FFF2-40B4-BE49-F238E27FC236}">
                <a16:creationId xmlns:a16="http://schemas.microsoft.com/office/drawing/2014/main" id="{DCE5F04B-3F12-4675-AF80-E8560D8838EB}"/>
              </a:ext>
            </a:extLst>
          </p:cNvPr>
          <p:cNvSpPr>
            <a:spLocks noGrp="1" noChangeArrowheads="1"/>
          </p:cNvSpPr>
          <p:nvPr>
            <p:ph type="title"/>
          </p:nvPr>
        </p:nvSpPr>
        <p:spPr>
          <a:noFill/>
        </p:spPr>
        <p:txBody>
          <a:bodyPr/>
          <a:lstStyle/>
          <a:p>
            <a:pPr marL="0" indent="0" defTabSz="914400"/>
            <a:r>
              <a:rPr lang="de-DE" altLang="de-DE" b="1">
                <a:solidFill>
                  <a:schemeClr val="tx2"/>
                </a:solidFill>
                <a:latin typeface="Arial" panose="020B0604020202020204" pitchFamily="34" charset="0"/>
                <a:cs typeface="Arial" panose="020B0604020202020204" pitchFamily="34" charset="0"/>
              </a:rPr>
              <a:t>Weichtiere</a:t>
            </a:r>
          </a:p>
        </p:txBody>
      </p:sp>
      <p:sp>
        <p:nvSpPr>
          <p:cNvPr id="21506" name="Rechteck 21505">
            <a:extLst>
              <a:ext uri="{FF2B5EF4-FFF2-40B4-BE49-F238E27FC236}">
                <a16:creationId xmlns:a16="http://schemas.microsoft.com/office/drawing/2014/main" id="{E85DA9E4-A1C4-43A3-A2F1-D50DEFF4A10E}"/>
              </a:ext>
            </a:extLst>
          </p:cNvPr>
          <p:cNvSpPr>
            <a:spLocks noChangeArrowheads="1"/>
          </p:cNvSpPr>
          <p:nvPr/>
        </p:nvSpPr>
        <p:spPr bwMode="auto">
          <a:xfrm>
            <a:off x="1447800" y="1600200"/>
            <a:ext cx="75438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Der körper der weichtiere  ist unsegmentiertund von einer drüsenreichen Haut bedeckt. Die meisten Arten haben eine Kalkschale , die mehr oder  weniger  zurückgebildet sein kann. auf der Bachseite befindet sich ein muskulöser Fuß, der als fortbewegungsorgan ausgebildet ist.</a:t>
            </a:r>
          </a:p>
          <a:p>
            <a:pPr>
              <a:spcBef>
                <a:spcPct val="50000"/>
              </a:spcBef>
            </a:pPr>
            <a:r>
              <a:rPr lang="de-DE" altLang="de-DE" sz="1000">
                <a:latin typeface="Times New Roman" panose="02020603050405020304" pitchFamily="18" charset="0"/>
              </a:rPr>
              <a:t>Weichtiere sind weltweit verbreitet, sie besiedeln alle Lebensräume (Meer,  Süßwasser,  Festland). die Lebensweise ist bei den einzelnen Gruppen sehr  unterschiedlich  und insgesamt  mannigfaltig. die meisten arten bewegen sich  auffallig langsam fort. Weichtiere sind getrennt geschlechtlich oder Zwitter, ihre entwicklung erfolgt nach der eiablage dfrekt oder über  Larven. etwa 130 000 Arten</a:t>
            </a:r>
          </a:p>
        </p:txBody>
      </p:sp>
      <p:pic>
        <p:nvPicPr>
          <p:cNvPr id="21507" name="Rechteck 21506">
            <a:extLst>
              <a:ext uri="{FF2B5EF4-FFF2-40B4-BE49-F238E27FC236}">
                <a16:creationId xmlns:a16="http://schemas.microsoft.com/office/drawing/2014/main" id="{7BF79499-C007-4EE3-9F32-874C38662D30}"/>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5900" y="3817938"/>
            <a:ext cx="31623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Rechteck 21507">
            <a:extLst>
              <a:ext uri="{FF2B5EF4-FFF2-40B4-BE49-F238E27FC236}">
                <a16:creationId xmlns:a16="http://schemas.microsoft.com/office/drawing/2014/main" id="{67F56DA3-A7C8-4D12-BB37-70550BB069F6}"/>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0275" y="2522538"/>
            <a:ext cx="2955925"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Rechteck 21508">
            <a:extLst>
              <a:ext uri="{FF2B5EF4-FFF2-40B4-BE49-F238E27FC236}">
                <a16:creationId xmlns:a16="http://schemas.microsoft.com/office/drawing/2014/main" id="{CCC7BB42-C22C-4EC2-ABF9-4B1CB7ACF712}"/>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9700" y="4905375"/>
            <a:ext cx="2443163"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additive="base">
                                        <p:cTn id="7" dur="500" fill="hold"/>
                                        <p:tgtEl>
                                          <p:spTgt spid="21505"/>
                                        </p:tgtEl>
                                        <p:attrNameLst>
                                          <p:attrName>ppt_x</p:attrName>
                                        </p:attrNameLst>
                                      </p:cBhvr>
                                      <p:tavLst>
                                        <p:tav tm="0">
                                          <p:val>
                                            <p:strVal val="#ppt_x"/>
                                          </p:val>
                                        </p:tav>
                                        <p:tav tm="100000">
                                          <p:val>
                                            <p:strVal val="#ppt_x"/>
                                          </p:val>
                                        </p:tav>
                                      </p:tavLst>
                                    </p:anim>
                                    <p:anim calcmode="lin" valueType="num">
                                      <p:cBhvr additive="base">
                                        <p:cTn id="8" dur="500" fill="hold"/>
                                        <p:tgtEl>
                                          <p:spTgt spid="2150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erosmit.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6">
                                            <p:txEl>
                                              <p:pRg st="0" end="0"/>
                                            </p:txEl>
                                          </p:spTgt>
                                        </p:tgtEl>
                                        <p:attrNameLst>
                                          <p:attrName>style.visibility</p:attrName>
                                        </p:attrNameLst>
                                      </p:cBhvr>
                                      <p:to>
                                        <p:strVal val="visible"/>
                                      </p:to>
                                    </p:set>
                                    <p:anim calcmode="lin" valueType="num">
                                      <p:cBhvr additive="base">
                                        <p:cTn id="13" dur="500" fill="hold"/>
                                        <p:tgtEl>
                                          <p:spTgt spid="2150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Nußkn.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6">
                                            <p:txEl>
                                              <p:pRg st="1" end="1"/>
                                            </p:txEl>
                                          </p:spTgt>
                                        </p:tgtEl>
                                        <p:attrNameLst>
                                          <p:attrName>style.visibility</p:attrName>
                                        </p:attrNameLst>
                                      </p:cBhvr>
                                      <p:to>
                                        <p:strVal val="visible"/>
                                      </p:to>
                                    </p:set>
                                    <p:anim calcmode="lin" valueType="num">
                                      <p:cBhvr additive="base">
                                        <p:cTn id="19" dur="500" fill="hold"/>
                                        <p:tgtEl>
                                          <p:spTgt spid="2150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Nußkn.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21507"/>
                                        </p:tgtEl>
                                        <p:attrNameLst>
                                          <p:attrName>style.visibility</p:attrName>
                                        </p:attrNameLst>
                                      </p:cBhvr>
                                      <p:to>
                                        <p:strVal val="visible"/>
                                      </p:to>
                                    </p:set>
                                    <p:animEffect transition="in" filter="dissolve">
                                      <p:cBhvr>
                                        <p:cTn id="25" dur="500"/>
                                        <p:tgtEl>
                                          <p:spTgt spid="2150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3" fill="hold" nodeType="clickEffect">
                                  <p:stCondLst>
                                    <p:cond delay="0"/>
                                  </p:stCondLst>
                                  <p:childTnLst>
                                    <p:set>
                                      <p:cBhvr>
                                        <p:cTn id="29" dur="1" fill="hold">
                                          <p:stCondLst>
                                            <p:cond delay="0"/>
                                          </p:stCondLst>
                                        </p:cTn>
                                        <p:tgtEl>
                                          <p:spTgt spid="21508"/>
                                        </p:tgtEl>
                                        <p:attrNameLst>
                                          <p:attrName>style.visibility</p:attrName>
                                        </p:attrNameLst>
                                      </p:cBhvr>
                                      <p:to>
                                        <p:strVal val="visible"/>
                                      </p:to>
                                    </p:set>
                                    <p:anim calcmode="lin" valueType="num">
                                      <p:cBhvr additive="base">
                                        <p:cTn id="30" dur="500" fill="hold"/>
                                        <p:tgtEl>
                                          <p:spTgt spid="21508"/>
                                        </p:tgtEl>
                                        <p:attrNameLst>
                                          <p:attrName>ppt_x</p:attrName>
                                        </p:attrNameLst>
                                      </p:cBhvr>
                                      <p:tavLst>
                                        <p:tav tm="0">
                                          <p:val>
                                            <p:strVal val="1+#ppt_w/2"/>
                                          </p:val>
                                        </p:tav>
                                        <p:tav tm="100000">
                                          <p:val>
                                            <p:strVal val="#ppt_x"/>
                                          </p:val>
                                        </p:tav>
                                      </p:tavLst>
                                    </p:anim>
                                    <p:anim calcmode="lin" valueType="num">
                                      <p:cBhvr additive="base">
                                        <p:cTn id="31" dur="500" fill="hold"/>
                                        <p:tgtEl>
                                          <p:spTgt spid="2150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lieb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499"/>
                                          </p:stCondLst>
                                        </p:cTn>
                                        <p:tgtEl>
                                          <p:spTgt spid="21509"/>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5" name="Wishyo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utoUpdateAnimBg="0"/>
      <p:bldP spid="21506"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29" name="Rechteck 22528">
            <a:extLst>
              <a:ext uri="{FF2B5EF4-FFF2-40B4-BE49-F238E27FC236}">
                <a16:creationId xmlns:a16="http://schemas.microsoft.com/office/drawing/2014/main" id="{3C32476B-0A5F-4A10-AEAD-C0C74BAF2A6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1213" y="1676400"/>
            <a:ext cx="5789612"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Form 22529">
            <a:extLst>
              <a:ext uri="{FF2B5EF4-FFF2-40B4-BE49-F238E27FC236}">
                <a16:creationId xmlns:a16="http://schemas.microsoft.com/office/drawing/2014/main" id="{4D7BCF95-A9C5-46C2-9367-2AE0092393E8}"/>
              </a:ext>
            </a:extLst>
          </p:cNvPr>
          <p:cNvSpPr>
            <a:spLocks noGrp="1" noChangeArrowheads="1"/>
          </p:cNvSpPr>
          <p:nvPr>
            <p:ph type="title"/>
          </p:nvPr>
        </p:nvSpPr>
        <p:spPr>
          <a:noFill/>
        </p:spPr>
        <p:txBody>
          <a:bodyPr/>
          <a:lstStyle/>
          <a:p>
            <a:pPr marL="0" indent="0" defTabSz="914400"/>
            <a:r>
              <a:rPr lang="de-DE" altLang="de-DE" b="1">
                <a:solidFill>
                  <a:schemeClr val="tx2"/>
                </a:solidFill>
                <a:latin typeface="Arial" panose="020B0604020202020204" pitchFamily="34" charset="0"/>
                <a:cs typeface="Arial" panose="020B0604020202020204" pitchFamily="34" charset="0"/>
              </a:rPr>
              <a:t>Weichtiere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29"/>
                                        </p:tgtEl>
                                        <p:attrNameLst>
                                          <p:attrName>style.visibility</p:attrName>
                                        </p:attrNameLst>
                                      </p:cBhvr>
                                      <p:to>
                                        <p:strVal val="visible"/>
                                      </p:to>
                                    </p:set>
                                    <p:anim calcmode="lin" valueType="num">
                                      <p:cBhvr additive="base">
                                        <p:cTn id="7" dur="500" fill="hold"/>
                                        <p:tgtEl>
                                          <p:spTgt spid="22529"/>
                                        </p:tgtEl>
                                        <p:attrNameLst>
                                          <p:attrName>ppt_x</p:attrName>
                                        </p:attrNameLst>
                                      </p:cBhvr>
                                      <p:tavLst>
                                        <p:tav tm="0">
                                          <p:val>
                                            <p:strVal val="#ppt_x"/>
                                          </p:val>
                                        </p:tav>
                                        <p:tav tm="100000">
                                          <p:val>
                                            <p:strVal val="#ppt_x"/>
                                          </p:val>
                                        </p:tav>
                                      </p:tavLst>
                                    </p:anim>
                                    <p:anim calcmode="lin" valueType="num">
                                      <p:cBhvr additive="base">
                                        <p:cTn id="8" dur="500" fill="hold"/>
                                        <p:tgtEl>
                                          <p:spTgt spid="225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Me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0"/>
                                        </p:tgtEl>
                                        <p:attrNameLst>
                                          <p:attrName>style.visibility</p:attrName>
                                        </p:attrNameLst>
                                      </p:cBhvr>
                                      <p:to>
                                        <p:strVal val="visible"/>
                                      </p:to>
                                    </p:set>
                                    <p:anim calcmode="lin" valueType="num">
                                      <p:cBhvr additive="base">
                                        <p:cTn id="13" dur="500" fill="hold"/>
                                        <p:tgtEl>
                                          <p:spTgt spid="22530"/>
                                        </p:tgtEl>
                                        <p:attrNameLst>
                                          <p:attrName>ppt_x</p:attrName>
                                        </p:attrNameLst>
                                      </p:cBhvr>
                                      <p:tavLst>
                                        <p:tav tm="0">
                                          <p:val>
                                            <p:strVal val="#ppt_x"/>
                                          </p:val>
                                        </p:tav>
                                        <p:tav tm="100000">
                                          <p:val>
                                            <p:strVal val="#ppt_x"/>
                                          </p:val>
                                        </p:tav>
                                      </p:tavLst>
                                    </p:anim>
                                    <p:anim calcmode="lin" valueType="num">
                                      <p:cBhvr additive="base">
                                        <p:cTn id="14" dur="500" fill="hold"/>
                                        <p:tgtEl>
                                          <p:spTgt spid="225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erosmi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hteck 5120">
            <a:extLst>
              <a:ext uri="{FF2B5EF4-FFF2-40B4-BE49-F238E27FC236}">
                <a16:creationId xmlns:a16="http://schemas.microsoft.com/office/drawing/2014/main" id="{F1E143F8-3D78-416F-941D-03CA06EAFDA2}"/>
              </a:ext>
            </a:extLst>
          </p:cNvPr>
          <p:cNvSpPr>
            <a:spLocks noChangeArrowheads="1"/>
          </p:cNvSpPr>
          <p:nvPr/>
        </p:nvSpPr>
        <p:spPr bwMode="auto">
          <a:xfrm>
            <a:off x="1981200" y="838200"/>
            <a:ext cx="6781800"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4400">
                <a:latin typeface="Dolphin" charset="0"/>
              </a:rPr>
              <a:t>Am Ende werden wir nur das schützen, was wir lieben, nur das Lieben, was wir verstehen, und nur das verstehen, was uns gelehrt wurde.</a:t>
            </a:r>
          </a:p>
          <a:p>
            <a:pPr>
              <a:spcBef>
                <a:spcPct val="50000"/>
              </a:spcBef>
            </a:pPr>
            <a:r>
              <a:rPr lang="de-DE" altLang="de-DE" sz="3200">
                <a:latin typeface="Haettenschweiler" panose="020B0706040902060204" pitchFamily="34" charset="0"/>
              </a:rPr>
              <a:t>Baba Dioum - senegalesischer Umweltschützer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dissolve">
                                      <p:cBhvr>
                                        <p:cTn id="7" dur="500"/>
                                        <p:tgtEl>
                                          <p:spTgt spid="5121"/>
                                        </p:tgtEl>
                                      </p:cBhvr>
                                    </p:animEffect>
                                  </p:childTnLst>
                                  <p:subTnLst>
                                    <p:audio>
                                      <p:cMediaNode>
                                        <p:cTn display="0" masterRel="sameClick">
                                          <p:stCondLst>
                                            <p:cond evt="begin" delay="0">
                                              <p:tn val="5"/>
                                            </p:cond>
                                          </p:stCondLst>
                                          <p:endCondLst>
                                            <p:cond evt="onStopAudio" delay="0">
                                              <p:tgtEl>
                                                <p:sldTgt/>
                                              </p:tgtEl>
                                            </p:cond>
                                          </p:endCondLst>
                                        </p:cTn>
                                        <p:tgtEl>
                                          <p:sndTgt r:embed="rId2" name="Me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Rechteck 23552">
            <a:extLst>
              <a:ext uri="{FF2B5EF4-FFF2-40B4-BE49-F238E27FC236}">
                <a16:creationId xmlns:a16="http://schemas.microsoft.com/office/drawing/2014/main" id="{EC46CBBC-A1C8-4938-93AA-50554D41892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725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Rechteck 23553">
            <a:extLst>
              <a:ext uri="{FF2B5EF4-FFF2-40B4-BE49-F238E27FC236}">
                <a16:creationId xmlns:a16="http://schemas.microsoft.com/office/drawing/2014/main" id="{1543EB82-2A49-4104-AE72-59843D60025C}"/>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6375" y="358775"/>
            <a:ext cx="5126038"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Rechteck 23554">
            <a:extLst>
              <a:ext uri="{FF2B5EF4-FFF2-40B4-BE49-F238E27FC236}">
                <a16:creationId xmlns:a16="http://schemas.microsoft.com/office/drawing/2014/main" id="{935A2E05-8223-436C-A108-1244B8DD577B}"/>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8263" y="4017963"/>
            <a:ext cx="2598737"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Rechteck 23555">
            <a:extLst>
              <a:ext uri="{FF2B5EF4-FFF2-40B4-BE49-F238E27FC236}">
                <a16:creationId xmlns:a16="http://schemas.microsoft.com/office/drawing/2014/main" id="{F9A81F91-BDA1-463D-90EE-7797634C51D8}"/>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7675" y="4667250"/>
            <a:ext cx="23018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hteck 23556">
            <a:extLst>
              <a:ext uri="{FF2B5EF4-FFF2-40B4-BE49-F238E27FC236}">
                <a16:creationId xmlns:a16="http://schemas.microsoft.com/office/drawing/2014/main" id="{EFE94A46-17F5-44B6-B8DF-97964173609C}"/>
              </a:ext>
            </a:extLst>
          </p:cNvPr>
          <p:cNvSpPr>
            <a:spLocks noChangeArrowheads="1"/>
          </p:cNvSpPr>
          <p:nvPr/>
        </p:nvSpPr>
        <p:spPr bwMode="auto">
          <a:xfrm>
            <a:off x="4038600" y="2514600"/>
            <a:ext cx="5029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solidFill>
                  <a:schemeClr val="accent1"/>
                </a:solidFill>
                <a:latin typeface="Times New Roman" panose="02020603050405020304" pitchFamily="18" charset="0"/>
              </a:rPr>
              <a:t>Garten-Bänderschnecke  Bernsteinschnecke</a:t>
            </a:r>
          </a:p>
          <a:p>
            <a:pPr>
              <a:spcBef>
                <a:spcPct val="50000"/>
              </a:spcBef>
            </a:pPr>
            <a:r>
              <a:rPr lang="de-DE" altLang="de-DE" sz="2000">
                <a:solidFill>
                  <a:schemeClr val="accent1"/>
                </a:solidFill>
                <a:latin typeface="Times New Roman" panose="02020603050405020304" pitchFamily="18" charset="0"/>
              </a:rPr>
              <a:t>Turmschnecke		Wegschnecke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blinds(horizontal)">
                                      <p:cBhvr>
                                        <p:cTn id="7" dur="500"/>
                                        <p:tgtEl>
                                          <p:spTgt spid="23553"/>
                                        </p:tgtEl>
                                      </p:cBhvr>
                                    </p:animEffect>
                                  </p:childTnLst>
                                  <p:subTnLst>
                                    <p:audio>
                                      <p:cMediaNode>
                                        <p:cTn display="0" masterRel="sameClick">
                                          <p:stCondLst>
                                            <p:cond evt="begin" delay="0">
                                              <p:tn val="5"/>
                                            </p:cond>
                                          </p:stCondLst>
                                          <p:endCondLst>
                                            <p:cond evt="onStopAudio" delay="0">
                                              <p:tgtEl>
                                                <p:sldTgt/>
                                              </p:tgtEl>
                                            </p:cond>
                                          </p:endCondLst>
                                        </p:cTn>
                                        <p:tgtEl>
                                          <p:sndTgt r:embed="rId2" name="Diaprojektor"/>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 calcmode="lin" valueType="num">
                                      <p:cBhvr additive="base">
                                        <p:cTn id="12" dur="500" fill="hold"/>
                                        <p:tgtEl>
                                          <p:spTgt spid="23554"/>
                                        </p:tgtEl>
                                        <p:attrNameLst>
                                          <p:attrName>ppt_x</p:attrName>
                                        </p:attrNameLst>
                                      </p:cBhvr>
                                      <p:tavLst>
                                        <p:tav tm="0">
                                          <p:val>
                                            <p:strVal val="#ppt_x"/>
                                          </p:val>
                                        </p:tav>
                                        <p:tav tm="100000">
                                          <p:val>
                                            <p:strVal val="#ppt_x"/>
                                          </p:val>
                                        </p:tav>
                                      </p:tavLst>
                                    </p:anim>
                                    <p:anim calcmode="lin" valueType="num">
                                      <p:cBhvr additive="base">
                                        <p:cTn id="13" dur="500" fill="hold"/>
                                        <p:tgtEl>
                                          <p:spTgt spid="2355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Glöckchen"/>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3555"/>
                                        </p:tgtEl>
                                        <p:attrNameLst>
                                          <p:attrName>style.visibility</p:attrName>
                                        </p:attrNameLst>
                                      </p:cBhvr>
                                      <p:to>
                                        <p:strVal val="visible"/>
                                      </p:to>
                                    </p:set>
                                    <p:anim calcmode="lin" valueType="num">
                                      <p:cBhvr additive="base">
                                        <p:cTn id="18" dur="500" fill="hold"/>
                                        <p:tgtEl>
                                          <p:spTgt spid="23555"/>
                                        </p:tgtEl>
                                        <p:attrNameLst>
                                          <p:attrName>ppt_x</p:attrName>
                                        </p:attrNameLst>
                                      </p:cBhvr>
                                      <p:tavLst>
                                        <p:tav tm="0">
                                          <p:val>
                                            <p:strVal val="#ppt_x"/>
                                          </p:val>
                                        </p:tav>
                                        <p:tav tm="100000">
                                          <p:val>
                                            <p:strVal val="#ppt_x"/>
                                          </p:val>
                                        </p:tav>
                                      </p:tavLst>
                                    </p:anim>
                                    <p:anim calcmode="lin" valueType="num">
                                      <p:cBhvr additive="base">
                                        <p:cTn id="19" dur="500" fill="hold"/>
                                        <p:tgtEl>
                                          <p:spTgt spid="235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Glöckchen"/>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3556"/>
                                        </p:tgtEl>
                                        <p:attrNameLst>
                                          <p:attrName>style.visibility</p:attrName>
                                        </p:attrNameLst>
                                      </p:cBhvr>
                                      <p:to>
                                        <p:strVal val="visible"/>
                                      </p:to>
                                    </p:set>
                                    <p:anim calcmode="lin" valueType="num">
                                      <p:cBhvr additive="base">
                                        <p:cTn id="24" dur="500" fill="hold"/>
                                        <p:tgtEl>
                                          <p:spTgt spid="23556"/>
                                        </p:tgtEl>
                                        <p:attrNameLst>
                                          <p:attrName>ppt_x</p:attrName>
                                        </p:attrNameLst>
                                      </p:cBhvr>
                                      <p:tavLst>
                                        <p:tav tm="0">
                                          <p:val>
                                            <p:strVal val="#ppt_x"/>
                                          </p:val>
                                        </p:tav>
                                        <p:tav tm="100000">
                                          <p:val>
                                            <p:strVal val="#ppt_x"/>
                                          </p:val>
                                        </p:tav>
                                      </p:tavLst>
                                    </p:anim>
                                    <p:anim calcmode="lin" valueType="num">
                                      <p:cBhvr additive="base">
                                        <p:cTn id="25" dur="500" fill="hold"/>
                                        <p:tgtEl>
                                          <p:spTgt spid="235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Gewehrschuß"/>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iterate type="wd">
                                    <p:tmPct val="100000"/>
                                  </p:iterate>
                                  <p:childTnLst>
                                    <p:set>
                                      <p:cBhvr>
                                        <p:cTn id="29" dur="1" fill="hold">
                                          <p:stCondLst>
                                            <p:cond delay="0"/>
                                          </p:stCondLst>
                                        </p:cTn>
                                        <p:tgtEl>
                                          <p:spTgt spid="23557">
                                            <p:txEl>
                                              <p:pRg st="0" end="0"/>
                                            </p:txEl>
                                          </p:spTgt>
                                        </p:tgtEl>
                                        <p:attrNameLst>
                                          <p:attrName>style.visibility</p:attrName>
                                        </p:attrNameLst>
                                      </p:cBhvr>
                                      <p:to>
                                        <p:strVal val="visible"/>
                                      </p:to>
                                    </p:set>
                                    <p:animEffect transition="in" filter="blinds(horizontal)">
                                      <p:cBhvr>
                                        <p:cTn id="30" dur="300"/>
                                        <p:tgtEl>
                                          <p:spTgt spid="23557">
                                            <p:txEl>
                                              <p:pRg st="0" end="0"/>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5" name="Explosion"/>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iterate type="wd">
                                    <p:tmPct val="100000"/>
                                  </p:iterate>
                                  <p:childTnLst>
                                    <p:set>
                                      <p:cBhvr>
                                        <p:cTn id="34" dur="1" fill="hold">
                                          <p:stCondLst>
                                            <p:cond delay="0"/>
                                          </p:stCondLst>
                                        </p:cTn>
                                        <p:tgtEl>
                                          <p:spTgt spid="23557">
                                            <p:txEl>
                                              <p:pRg st="1" end="1"/>
                                            </p:txEl>
                                          </p:spTgt>
                                        </p:tgtEl>
                                        <p:attrNameLst>
                                          <p:attrName>style.visibility</p:attrName>
                                        </p:attrNameLst>
                                      </p:cBhvr>
                                      <p:to>
                                        <p:strVal val="visible"/>
                                      </p:to>
                                    </p:set>
                                    <p:animEffect transition="in" filter="blinds(horizontal)">
                                      <p:cBhvr>
                                        <p:cTn id="35" dur="300"/>
                                        <p:tgtEl>
                                          <p:spTgt spid="23557">
                                            <p:txEl>
                                              <p:pRg st="1" end="1"/>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5"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Rechteck 24576">
            <a:extLst>
              <a:ext uri="{FF2B5EF4-FFF2-40B4-BE49-F238E27FC236}">
                <a16:creationId xmlns:a16="http://schemas.microsoft.com/office/drawing/2014/main" id="{72AD3003-710B-4E04-B582-BD22F9FEE22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1300"/>
            <a:ext cx="9142413" cy="636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blinds(horizontal)">
                                      <p:cBhvr>
                                        <p:cTn id="7" dur="500"/>
                                        <p:tgtEl>
                                          <p:spTgt spid="24577"/>
                                        </p:tgtEl>
                                      </p:cBhvr>
                                    </p:animEffect>
                                  </p:childTnLst>
                                  <p:subTnLst>
                                    <p:audio>
                                      <p:cMediaNode>
                                        <p:cTn display="0" masterRel="sameClick">
                                          <p:stCondLst>
                                            <p:cond evt="begin" delay="0">
                                              <p:tn val="5"/>
                                            </p:cond>
                                          </p:stCondLst>
                                          <p:endCondLst>
                                            <p:cond evt="onStopAudio" delay="0">
                                              <p:tgtEl>
                                                <p:sldTgt/>
                                              </p:tgtEl>
                                            </p:cond>
                                          </p:endCondLst>
                                        </p:cTn>
                                        <p:tgtEl>
                                          <p:sndTgt r:embed="rId2" name="lieb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Rechteck 25600">
            <a:extLst>
              <a:ext uri="{FF2B5EF4-FFF2-40B4-BE49-F238E27FC236}">
                <a16:creationId xmlns:a16="http://schemas.microsoft.com/office/drawing/2014/main" id="{8729C905-F22F-4740-84D2-470EDC41CF1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6475"/>
            <a:ext cx="9142413"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dissolve">
                                      <p:cBhvr>
                                        <p:cTn id="7" dur="500"/>
                                        <p:tgtEl>
                                          <p:spTgt spid="25601"/>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Form 26624">
            <a:extLst>
              <a:ext uri="{FF2B5EF4-FFF2-40B4-BE49-F238E27FC236}">
                <a16:creationId xmlns:a16="http://schemas.microsoft.com/office/drawing/2014/main" id="{A90DC4BA-3CE4-4A38-A609-707A7313BCC5}"/>
              </a:ext>
            </a:extLst>
          </p:cNvPr>
          <p:cNvSpPr>
            <a:spLocks noGrp="1" noChangeArrowheads="1"/>
          </p:cNvSpPr>
          <p:nvPr>
            <p:ph type="title"/>
          </p:nvPr>
        </p:nvSpPr>
        <p:spPr>
          <a:xfrm>
            <a:off x="1370013" y="0"/>
            <a:ext cx="7772400" cy="1143000"/>
          </a:xfrm>
          <a:noFill/>
        </p:spPr>
        <p:txBody>
          <a:bodyPr/>
          <a:lstStyle/>
          <a:p>
            <a:pPr marL="0" indent="0" defTabSz="914400"/>
            <a:r>
              <a:rPr lang="de-DE" altLang="de-DE" b="1">
                <a:solidFill>
                  <a:schemeClr val="tx2"/>
                </a:solidFill>
                <a:latin typeface="Arial" panose="020B0604020202020204" pitchFamily="34" charset="0"/>
                <a:cs typeface="Arial" panose="020B0604020202020204" pitchFamily="34" charset="0"/>
              </a:rPr>
              <a:t>Ringelwürmer</a:t>
            </a:r>
          </a:p>
        </p:txBody>
      </p:sp>
      <p:sp>
        <p:nvSpPr>
          <p:cNvPr id="26626" name="Rechteck 26625">
            <a:extLst>
              <a:ext uri="{FF2B5EF4-FFF2-40B4-BE49-F238E27FC236}">
                <a16:creationId xmlns:a16="http://schemas.microsoft.com/office/drawing/2014/main" id="{AA72074D-FA81-4158-BDAB-362F364FD7C7}"/>
              </a:ext>
            </a:extLst>
          </p:cNvPr>
          <p:cNvSpPr>
            <a:spLocks noChangeArrowheads="1"/>
          </p:cNvSpPr>
          <p:nvPr/>
        </p:nvSpPr>
        <p:spPr bwMode="auto">
          <a:xfrm>
            <a:off x="1905000" y="1066800"/>
            <a:ext cx="693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Simpson"/>
              </a:rPr>
              <a:t>Man teilt sie ein in Vielborster , Wenigborster und Egel</a:t>
            </a:r>
          </a:p>
        </p:txBody>
      </p:sp>
      <p:pic>
        <p:nvPicPr>
          <p:cNvPr id="26627" name="Rechteck 26626">
            <a:extLst>
              <a:ext uri="{FF2B5EF4-FFF2-40B4-BE49-F238E27FC236}">
                <a16:creationId xmlns:a16="http://schemas.microsoft.com/office/drawing/2014/main" id="{E1A9BF79-EF6E-4EA8-93E8-A05F4BD1EE6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6888" y="1524000"/>
            <a:ext cx="6105525"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Rechteck 26627">
            <a:extLst>
              <a:ext uri="{FF2B5EF4-FFF2-40B4-BE49-F238E27FC236}">
                <a16:creationId xmlns:a16="http://schemas.microsoft.com/office/drawing/2014/main" id="{31E481E5-30BF-4334-9886-F8F9485448C2}"/>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450" y="1528763"/>
            <a:ext cx="2368550"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Rechteck 26628">
            <a:extLst>
              <a:ext uri="{FF2B5EF4-FFF2-40B4-BE49-F238E27FC236}">
                <a16:creationId xmlns:a16="http://schemas.microsoft.com/office/drawing/2014/main" id="{664C676A-669F-463E-A89E-CC3A43213195}"/>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618038"/>
            <a:ext cx="28384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ieb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6"/>
                                        </p:tgtEl>
                                        <p:attrNameLst>
                                          <p:attrName>style.visibility</p:attrName>
                                        </p:attrNameLst>
                                      </p:cBhvr>
                                      <p:to>
                                        <p:strVal val="visible"/>
                                      </p:to>
                                    </p:set>
                                    <p:anim calcmode="lin" valueType="num">
                                      <p:cBhvr additive="base">
                                        <p:cTn id="13" dur="500" fill="hold"/>
                                        <p:tgtEl>
                                          <p:spTgt spid="26626"/>
                                        </p:tgtEl>
                                        <p:attrNameLst>
                                          <p:attrName>ppt_x</p:attrName>
                                        </p:attrNameLst>
                                      </p:cBhvr>
                                      <p:tavLst>
                                        <p:tav tm="0">
                                          <p:val>
                                            <p:strVal val="#ppt_x"/>
                                          </p:val>
                                        </p:tav>
                                        <p:tav tm="100000">
                                          <p:val>
                                            <p:strVal val="#ppt_x"/>
                                          </p:val>
                                        </p:tav>
                                      </p:tavLst>
                                    </p:anim>
                                    <p:anim calcmode="lin" valueType="num">
                                      <p:cBhvr additive="base">
                                        <p:cTn id="14" dur="500" fill="hold"/>
                                        <p:tgtEl>
                                          <p:spTgt spid="266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Nußkn.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26627"/>
                                        </p:tgtEl>
                                        <p:attrNameLst>
                                          <p:attrName>style.visibility</p:attrName>
                                        </p:attrNameLst>
                                      </p:cBhvr>
                                      <p:to>
                                        <p:strVal val="visible"/>
                                      </p:to>
                                    </p:set>
                                    <p:animEffect transition="in" filter="dissolve">
                                      <p:cBhvr>
                                        <p:cTn id="19" dur="500"/>
                                        <p:tgtEl>
                                          <p:spTgt spid="26627"/>
                                        </p:tgtEl>
                                      </p:cBhvr>
                                    </p:animEffect>
                                  </p:childTnLst>
                                  <p:subTnLst>
                                    <p:audio>
                                      <p:cMediaNode>
                                        <p:cTn display="0" masterRel="sameClick">
                                          <p:stCondLst>
                                            <p:cond evt="begin" delay="0">
                                              <p:tn val="17"/>
                                            </p:cond>
                                          </p:stCondLst>
                                          <p:endCondLst>
                                            <p:cond evt="onStopAudio" delay="0">
                                              <p:tgtEl>
                                                <p:sldTgt/>
                                              </p:tgtEl>
                                            </p:cond>
                                          </p:endCondLst>
                                        </p:cTn>
                                        <p:tgtEl>
                                          <p:sndTgt r:embed="rId4" name="Kamera"/>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26628"/>
                                        </p:tgtEl>
                                        <p:attrNameLst>
                                          <p:attrName>style.visibility</p:attrName>
                                        </p:attrNameLst>
                                      </p:cBhvr>
                                      <p:to>
                                        <p:strVal val="visible"/>
                                      </p:to>
                                    </p:set>
                                    <p:animEffect transition="in" filter="dissolve">
                                      <p:cBhvr>
                                        <p:cTn id="24" dur="500"/>
                                        <p:tgtEl>
                                          <p:spTgt spid="26628"/>
                                        </p:tgtEl>
                                      </p:cBhvr>
                                    </p:animEffect>
                                  </p:childTnLst>
                                  <p:subTnLst>
                                    <p:audio>
                                      <p:cMediaNode>
                                        <p:cTn display="0" masterRel="sameClick">
                                          <p:stCondLst>
                                            <p:cond evt="begin" delay="0">
                                              <p:tn val="22"/>
                                            </p:cond>
                                          </p:stCondLst>
                                          <p:endCondLst>
                                            <p:cond evt="onStopAudio" delay="0">
                                              <p:tgtEl>
                                                <p:sldTgt/>
                                              </p:tgtEl>
                                            </p:cond>
                                          </p:endCondLst>
                                        </p:cTn>
                                        <p:tgtEl>
                                          <p:sndTgt r:embed="rId5" name="Klatschen"/>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nodeType="clickEffect">
                                  <p:stCondLst>
                                    <p:cond delay="0"/>
                                  </p:stCondLst>
                                  <p:childTnLst>
                                    <p:set>
                                      <p:cBhvr>
                                        <p:cTn id="28" dur="1" fill="hold">
                                          <p:stCondLst>
                                            <p:cond delay="0"/>
                                          </p:stCondLst>
                                        </p:cTn>
                                        <p:tgtEl>
                                          <p:spTgt spid="26629"/>
                                        </p:tgtEl>
                                        <p:attrNameLst>
                                          <p:attrName>style.visibility</p:attrName>
                                        </p:attrNameLst>
                                      </p:cBhvr>
                                      <p:to>
                                        <p:strVal val="visible"/>
                                      </p:to>
                                    </p:set>
                                    <p:anim calcmode="lin" valueType="num">
                                      <p:cBhvr additive="base">
                                        <p:cTn id="29" dur="500" fill="hold"/>
                                        <p:tgtEl>
                                          <p:spTgt spid="26629"/>
                                        </p:tgtEl>
                                        <p:attrNameLst>
                                          <p:attrName>ppt_x</p:attrName>
                                        </p:attrNameLst>
                                      </p:cBhvr>
                                      <p:tavLst>
                                        <p:tav tm="0">
                                          <p:val>
                                            <p:strVal val="#ppt_x"/>
                                          </p:val>
                                        </p:tav>
                                        <p:tav tm="100000">
                                          <p:val>
                                            <p:strVal val="#ppt_x"/>
                                          </p:val>
                                        </p:tav>
                                      </p:tavLst>
                                    </p:anim>
                                    <p:anim calcmode="lin" valueType="num">
                                      <p:cBhvr additive="base">
                                        <p:cTn id="30" dur="500" fill="hold"/>
                                        <p:tgtEl>
                                          <p:spTgt spid="2662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Ege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autoUpdateAnimBg="0"/>
      <p:bldP spid="2662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Form 27648">
            <a:extLst>
              <a:ext uri="{FF2B5EF4-FFF2-40B4-BE49-F238E27FC236}">
                <a16:creationId xmlns:a16="http://schemas.microsoft.com/office/drawing/2014/main" id="{BD47FB40-8D24-41B6-B6A7-666176D9C523}"/>
              </a:ext>
            </a:extLst>
          </p:cNvPr>
          <p:cNvSpPr>
            <a:spLocks noGrp="1" noChangeArrowheads="1"/>
          </p:cNvSpPr>
          <p:nvPr>
            <p:ph type="title"/>
          </p:nvPr>
        </p:nvSpPr>
        <p:spPr>
          <a:noFill/>
        </p:spPr>
        <p:txBody>
          <a:bodyPr/>
          <a:lstStyle/>
          <a:p>
            <a:pPr marL="0" indent="0" defTabSz="914400"/>
            <a:r>
              <a:rPr lang="de-DE" altLang="de-DE" b="1">
                <a:solidFill>
                  <a:srgbClr val="00FFFF"/>
                </a:solidFill>
                <a:latin typeface="Arial" panose="020B0604020202020204" pitchFamily="34" charset="0"/>
                <a:cs typeface="Arial" panose="020B0604020202020204" pitchFamily="34" charset="0"/>
              </a:rPr>
              <a:t>Einteilung der Krebstiere</a:t>
            </a:r>
          </a:p>
        </p:txBody>
      </p:sp>
      <p:sp>
        <p:nvSpPr>
          <p:cNvPr id="27650" name="Form 27649">
            <a:extLst>
              <a:ext uri="{FF2B5EF4-FFF2-40B4-BE49-F238E27FC236}">
                <a16:creationId xmlns:a16="http://schemas.microsoft.com/office/drawing/2014/main" id="{4A36B945-2B6E-4F01-916A-7C1AE442BD35}"/>
              </a:ext>
            </a:extLst>
          </p:cNvPr>
          <p:cNvSpPr>
            <a:spLocks noGrp="1" noChangeArrowheads="1"/>
          </p:cNvSpPr>
          <p:nvPr>
            <p:ph type="body" idx="1"/>
          </p:nvPr>
        </p:nvSpPr>
        <p:spPr>
          <a:noFill/>
        </p:spPr>
        <p:txBody>
          <a:bodyPr/>
          <a:lstStyle/>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Krebstiere</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Kiemenfüßler</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Muschelkrebse</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Ruderfüßler</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Rankenfüßler</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höhere Krebse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anim calcmode="lin" valueType="num">
                                      <p:cBhvr additive="base">
                                        <p:cTn id="7" dur="500" fill="hold"/>
                                        <p:tgtEl>
                                          <p:spTgt spid="27649"/>
                                        </p:tgtEl>
                                        <p:attrNameLst>
                                          <p:attrName>ppt_x</p:attrName>
                                        </p:attrNameLst>
                                      </p:cBhvr>
                                      <p:tavLst>
                                        <p:tav tm="0">
                                          <p:val>
                                            <p:strVal val="#ppt_x"/>
                                          </p:val>
                                        </p:tav>
                                        <p:tav tm="100000">
                                          <p:val>
                                            <p:strVal val="#ppt_x"/>
                                          </p:val>
                                        </p:tav>
                                      </p:tavLst>
                                    </p:anim>
                                    <p:anim calcmode="lin" valueType="num">
                                      <p:cBhvr additive="base">
                                        <p:cTn id="8" dur="500" fill="hold"/>
                                        <p:tgtEl>
                                          <p:spTgt spid="276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erosmit.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0">
                                            <p:txEl>
                                              <p:pRg st="0" end="0"/>
                                            </p:txEl>
                                          </p:spTgt>
                                        </p:tgtEl>
                                        <p:attrNameLst>
                                          <p:attrName>style.visibility</p:attrName>
                                        </p:attrNameLst>
                                      </p:cBhvr>
                                      <p:to>
                                        <p:strVal val="visible"/>
                                      </p:to>
                                    </p:set>
                                    <p:anim calcmode="lin" valueType="num">
                                      <p:cBhvr additive="base">
                                        <p:cTn id="13" dur="5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0">
                                            <p:txEl>
                                              <p:pRg st="1" end="1"/>
                                            </p:txEl>
                                          </p:spTgt>
                                        </p:tgtEl>
                                        <p:attrNameLst>
                                          <p:attrName>style.visibility</p:attrName>
                                        </p:attrNameLst>
                                      </p:cBhvr>
                                      <p:to>
                                        <p:strVal val="visible"/>
                                      </p:to>
                                    </p:set>
                                    <p:anim calcmode="lin" valueType="num">
                                      <p:cBhvr additive="base">
                                        <p:cTn id="19" dur="5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Applaus"/>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0">
                                            <p:txEl>
                                              <p:pRg st="2" end="2"/>
                                            </p:txEl>
                                          </p:spTgt>
                                        </p:tgtEl>
                                        <p:attrNameLst>
                                          <p:attrName>style.visibility</p:attrName>
                                        </p:attrNameLst>
                                      </p:cBhvr>
                                      <p:to>
                                        <p:strVal val="visible"/>
                                      </p:to>
                                    </p:set>
                                    <p:anim calcmode="lin" valueType="num">
                                      <p:cBhvr additive="base">
                                        <p:cTn id="25" dur="5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Applaus"/>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0">
                                            <p:txEl>
                                              <p:pRg st="3" end="3"/>
                                            </p:txEl>
                                          </p:spTgt>
                                        </p:tgtEl>
                                        <p:attrNameLst>
                                          <p:attrName>style.visibility</p:attrName>
                                        </p:attrNameLst>
                                      </p:cBhvr>
                                      <p:to>
                                        <p:strVal val="visible"/>
                                      </p:to>
                                    </p:set>
                                    <p:anim calcmode="lin" valueType="num">
                                      <p:cBhvr additive="base">
                                        <p:cTn id="31" dur="500" fill="hold"/>
                                        <p:tgtEl>
                                          <p:spTgt spid="2765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Applaus"/>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0">
                                            <p:txEl>
                                              <p:pRg st="4" end="4"/>
                                            </p:txEl>
                                          </p:spTgt>
                                        </p:tgtEl>
                                        <p:attrNameLst>
                                          <p:attrName>style.visibility</p:attrName>
                                        </p:attrNameLst>
                                      </p:cBhvr>
                                      <p:to>
                                        <p:strVal val="visible"/>
                                      </p:to>
                                    </p:set>
                                    <p:anim calcmode="lin" valueType="num">
                                      <p:cBhvr additive="base">
                                        <p:cTn id="37" dur="500" fill="hold"/>
                                        <p:tgtEl>
                                          <p:spTgt spid="2765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Applaus"/>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650">
                                            <p:txEl>
                                              <p:pRg st="5" end="5"/>
                                            </p:txEl>
                                          </p:spTgt>
                                        </p:tgtEl>
                                        <p:attrNameLst>
                                          <p:attrName>style.visibility</p:attrName>
                                        </p:attrNameLst>
                                      </p:cBhvr>
                                      <p:to>
                                        <p:strVal val="visible"/>
                                      </p:to>
                                    </p:set>
                                    <p:anim calcmode="lin" valueType="num">
                                      <p:cBhvr additive="base">
                                        <p:cTn id="43" dur="500" fill="hold"/>
                                        <p:tgtEl>
                                          <p:spTgt spid="2765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6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Applau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autoUpdateAnimBg="0"/>
      <p:bldP spid="2765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Form 28672">
            <a:extLst>
              <a:ext uri="{FF2B5EF4-FFF2-40B4-BE49-F238E27FC236}">
                <a16:creationId xmlns:a16="http://schemas.microsoft.com/office/drawing/2014/main" id="{86B9799F-86AC-435E-98BB-0E3A3D8FC3AD}"/>
              </a:ext>
            </a:extLst>
          </p:cNvPr>
          <p:cNvSpPr>
            <a:spLocks noGrp="1" noChangeArrowheads="1"/>
          </p:cNvSpPr>
          <p:nvPr>
            <p:ph type="title"/>
          </p:nvPr>
        </p:nvSpPr>
        <p:spPr>
          <a:xfrm>
            <a:off x="1370013" y="76200"/>
            <a:ext cx="7772400" cy="1143000"/>
          </a:xfrm>
          <a:noFill/>
        </p:spPr>
        <p:txBody>
          <a:bodyPr/>
          <a:lstStyle/>
          <a:p>
            <a:pPr marL="0" indent="0" defTabSz="914400"/>
            <a:r>
              <a:rPr lang="de-DE" altLang="de-DE" b="1">
                <a:solidFill>
                  <a:schemeClr val="accent1"/>
                </a:solidFill>
                <a:latin typeface="Arial" panose="020B0604020202020204" pitchFamily="34" charset="0"/>
                <a:cs typeface="Arial" panose="020B0604020202020204" pitchFamily="34" charset="0"/>
              </a:rPr>
              <a:t>Strandkrebs</a:t>
            </a:r>
          </a:p>
        </p:txBody>
      </p:sp>
      <p:pic>
        <p:nvPicPr>
          <p:cNvPr id="27650" name="Rechteck 28673">
            <a:extLst>
              <a:ext uri="{FF2B5EF4-FFF2-40B4-BE49-F238E27FC236}">
                <a16:creationId xmlns:a16="http://schemas.microsoft.com/office/drawing/2014/main" id="{4BBEF1EF-A067-4945-A3B0-28BA74C4ECC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100" y="914400"/>
            <a:ext cx="3201988" cy="594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3"/>
                                        </p:tgtEl>
                                        <p:attrNameLst>
                                          <p:attrName>style.visibility</p:attrName>
                                        </p:attrNameLst>
                                      </p:cBhvr>
                                      <p:to>
                                        <p:strVal val="visible"/>
                                      </p:to>
                                    </p:set>
                                    <p:anim calcmode="lin" valueType="num">
                                      <p:cBhvr additive="base">
                                        <p:cTn id="7" dur="500" fill="hold"/>
                                        <p:tgtEl>
                                          <p:spTgt spid="28673"/>
                                        </p:tgtEl>
                                        <p:attrNameLst>
                                          <p:attrName>ppt_x</p:attrName>
                                        </p:attrNameLst>
                                      </p:cBhvr>
                                      <p:tavLst>
                                        <p:tav tm="0">
                                          <p:val>
                                            <p:strVal val="#ppt_x"/>
                                          </p:val>
                                        </p:tav>
                                        <p:tav tm="100000">
                                          <p:val>
                                            <p:strVal val="#ppt_x"/>
                                          </p:val>
                                        </p:tav>
                                      </p:tavLst>
                                    </p:anim>
                                    <p:anim calcmode="lin" valueType="num">
                                      <p:cBhvr additive="base">
                                        <p:cTn id="8" dur="500" fill="hold"/>
                                        <p:tgtEl>
                                          <p:spTgt spid="286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ishyo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Form 29696">
            <a:extLst>
              <a:ext uri="{FF2B5EF4-FFF2-40B4-BE49-F238E27FC236}">
                <a16:creationId xmlns:a16="http://schemas.microsoft.com/office/drawing/2014/main" id="{529940D5-249A-4EB9-87D2-04D670124FCE}"/>
              </a:ext>
            </a:extLst>
          </p:cNvPr>
          <p:cNvSpPr>
            <a:spLocks noGrp="1" noChangeArrowheads="1"/>
          </p:cNvSpPr>
          <p:nvPr>
            <p:ph type="title"/>
          </p:nvPr>
        </p:nvSpPr>
        <p:spPr>
          <a:xfrm>
            <a:off x="4800600" y="0"/>
            <a:ext cx="4341813" cy="1143000"/>
          </a:xfrm>
          <a:noFill/>
        </p:spPr>
        <p:txBody>
          <a:bodyPr/>
          <a:lstStyle/>
          <a:p>
            <a:pPr marL="0" indent="0" defTabSz="914400"/>
            <a:r>
              <a:rPr lang="de-DE" altLang="de-DE" b="1">
                <a:solidFill>
                  <a:schemeClr val="bg1"/>
                </a:solidFill>
                <a:latin typeface="Arial" panose="020B0604020202020204" pitchFamily="34" charset="0"/>
                <a:cs typeface="Arial" panose="020B0604020202020204" pitchFamily="34" charset="0"/>
              </a:rPr>
              <a:t>SPINNEN</a:t>
            </a:r>
          </a:p>
        </p:txBody>
      </p:sp>
      <p:pic>
        <p:nvPicPr>
          <p:cNvPr id="29698" name="Rechteck 29697">
            <a:extLst>
              <a:ext uri="{FF2B5EF4-FFF2-40B4-BE49-F238E27FC236}">
                <a16:creationId xmlns:a16="http://schemas.microsoft.com/office/drawing/2014/main" id="{5DF9367D-6BD6-40BD-A024-D096CDF71AD8}"/>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24815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hteck 29698">
            <a:extLst>
              <a:ext uri="{FF2B5EF4-FFF2-40B4-BE49-F238E27FC236}">
                <a16:creationId xmlns:a16="http://schemas.microsoft.com/office/drawing/2014/main" id="{F33C5BA5-9039-4F8C-827C-BA6634FFAC92}"/>
              </a:ext>
            </a:extLst>
          </p:cNvPr>
          <p:cNvSpPr>
            <a:spLocks noChangeArrowheads="1"/>
          </p:cNvSpPr>
          <p:nvPr/>
        </p:nvSpPr>
        <p:spPr bwMode="auto">
          <a:xfrm>
            <a:off x="4572000" y="990600"/>
            <a:ext cx="457041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FF3300"/>
                </a:solidFill>
                <a:latin typeface="Simpson"/>
              </a:rPr>
              <a:t>Insektenfresser</a:t>
            </a:r>
          </a:p>
          <a:p>
            <a:pPr>
              <a:spcBef>
                <a:spcPct val="50000"/>
              </a:spcBef>
            </a:pPr>
            <a:r>
              <a:rPr lang="de-DE" altLang="de-DE">
                <a:solidFill>
                  <a:srgbClr val="FF3300"/>
                </a:solidFill>
                <a:latin typeface="Simpson"/>
              </a:rPr>
              <a:t>Männchen stirbt bei der Begattung</a:t>
            </a:r>
          </a:p>
          <a:p>
            <a:pPr>
              <a:spcBef>
                <a:spcPct val="50000"/>
              </a:spcBef>
            </a:pPr>
            <a:r>
              <a:rPr lang="de-DE" altLang="de-DE">
                <a:solidFill>
                  <a:srgbClr val="FF3300"/>
                </a:solidFill>
                <a:latin typeface="Simpson"/>
              </a:rPr>
              <a:t>Jagdspinnen und Netzspinnen</a:t>
            </a:r>
          </a:p>
          <a:p>
            <a:pPr>
              <a:spcBef>
                <a:spcPct val="50000"/>
              </a:spcBef>
            </a:pPr>
            <a:r>
              <a:rPr lang="de-DE" altLang="de-DE">
                <a:solidFill>
                  <a:srgbClr val="FF3300"/>
                </a:solidFill>
                <a:latin typeface="Simpson"/>
              </a:rPr>
              <a:t>Nützlinge</a:t>
            </a:r>
          </a:p>
          <a:p>
            <a:pPr>
              <a:spcBef>
                <a:spcPct val="50000"/>
              </a:spcBef>
            </a:pPr>
            <a:endParaRPr lang="de-DE" altLang="de-DE">
              <a:solidFill>
                <a:srgbClr val="FF3300"/>
              </a:solidFill>
              <a:latin typeface="Simpson"/>
            </a:endParaRPr>
          </a:p>
        </p:txBody>
      </p:sp>
      <p:pic>
        <p:nvPicPr>
          <p:cNvPr id="29700" name="Rechteck 29699">
            <a:extLst>
              <a:ext uri="{FF2B5EF4-FFF2-40B4-BE49-F238E27FC236}">
                <a16:creationId xmlns:a16="http://schemas.microsoft.com/office/drawing/2014/main" id="{128A431F-3B02-406B-81A7-F7FCD816D775}"/>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0113" y="2582863"/>
            <a:ext cx="15382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Rechteck 29700">
            <a:extLst>
              <a:ext uri="{FF2B5EF4-FFF2-40B4-BE49-F238E27FC236}">
                <a16:creationId xmlns:a16="http://schemas.microsoft.com/office/drawing/2014/main" id="{E43AC151-E721-4DC8-B8EB-8C399A37F946}"/>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5613" y="2697163"/>
            <a:ext cx="1614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Rechteck 29701">
            <a:extLst>
              <a:ext uri="{FF2B5EF4-FFF2-40B4-BE49-F238E27FC236}">
                <a16:creationId xmlns:a16="http://schemas.microsoft.com/office/drawing/2014/main" id="{D4EC19A2-1186-49DF-BC05-1C0CAC8FCA66}"/>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87875" y="4321175"/>
            <a:ext cx="1782763"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Rechteck 29702">
            <a:extLst>
              <a:ext uri="{FF2B5EF4-FFF2-40B4-BE49-F238E27FC236}">
                <a16:creationId xmlns:a16="http://schemas.microsoft.com/office/drawing/2014/main" id="{16D83D10-7175-460C-8D5C-405D14ECF5DF}"/>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40575" y="4176713"/>
            <a:ext cx="792163"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anim calcmode="lin" valueType="num">
                                      <p:cBhvr additive="base">
                                        <p:cTn id="7" dur="500" fill="hold"/>
                                        <p:tgtEl>
                                          <p:spTgt spid="29697"/>
                                        </p:tgtEl>
                                        <p:attrNameLst>
                                          <p:attrName>ppt_x</p:attrName>
                                        </p:attrNameLst>
                                      </p:cBhvr>
                                      <p:tavLst>
                                        <p:tav tm="0">
                                          <p:val>
                                            <p:strVal val="#ppt_x"/>
                                          </p:val>
                                        </p:tav>
                                        <p:tav tm="100000">
                                          <p:val>
                                            <p:strVal val="#ppt_x"/>
                                          </p:val>
                                        </p:tav>
                                      </p:tavLst>
                                    </p:anim>
                                    <p:anim calcmode="lin" valueType="num">
                                      <p:cBhvr additive="base">
                                        <p:cTn id="8" dur="500" fill="hold"/>
                                        <p:tgtEl>
                                          <p:spTgt spid="296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NM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9698"/>
                                        </p:tgtEl>
                                        <p:attrNameLst>
                                          <p:attrName>style.visibility</p:attrName>
                                        </p:attrNameLst>
                                      </p:cBhvr>
                                      <p:to>
                                        <p:strVal val="visible"/>
                                      </p:to>
                                    </p:set>
                                    <p:animEffect transition="in" filter="dissolve">
                                      <p:cBhvr>
                                        <p:cTn id="13" dur="500"/>
                                        <p:tgtEl>
                                          <p:spTgt spid="29698"/>
                                        </p:tgtEl>
                                      </p:cBhvr>
                                    </p:animEffect>
                                  </p:childTnLst>
                                  <p:subTnLst>
                                    <p:audio>
                                      <p:cMediaNode>
                                        <p:cTn display="0" masterRel="sameClick">
                                          <p:stCondLst>
                                            <p:cond evt="begin" delay="0">
                                              <p:tn val="11"/>
                                            </p:cond>
                                          </p:stCondLst>
                                          <p:endCondLst>
                                            <p:cond evt="onStopAudio" delay="0">
                                              <p:tgtEl>
                                                <p:sldTgt/>
                                              </p:tgtEl>
                                            </p:cond>
                                          </p:endCondLst>
                                        </p:cTn>
                                        <p:tgtEl>
                                          <p:sndTgt r:embed="rId3" name="Diaprojektor"/>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699">
                                            <p:txEl>
                                              <p:pRg st="0" end="0"/>
                                            </p:txEl>
                                          </p:spTgt>
                                        </p:tgtEl>
                                        <p:attrNameLst>
                                          <p:attrName>style.visibility</p:attrName>
                                        </p:attrNameLst>
                                      </p:cBhvr>
                                      <p:to>
                                        <p:strVal val="visible"/>
                                      </p:to>
                                    </p:set>
                                    <p:anim calcmode="lin" valueType="num">
                                      <p:cBhvr additive="base">
                                        <p:cTn id="18"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969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Laser"/>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699">
                                            <p:txEl>
                                              <p:pRg st="1" end="1"/>
                                            </p:txEl>
                                          </p:spTgt>
                                        </p:tgtEl>
                                        <p:attrNameLst>
                                          <p:attrName>style.visibility</p:attrName>
                                        </p:attrNameLst>
                                      </p:cBhvr>
                                      <p:to>
                                        <p:strVal val="visible"/>
                                      </p:to>
                                    </p:set>
                                    <p:anim calcmode="lin" valueType="num">
                                      <p:cBhvr additive="base">
                                        <p:cTn id="24"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96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Laser"/>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699">
                                            <p:txEl>
                                              <p:pRg st="2" end="2"/>
                                            </p:txEl>
                                          </p:spTgt>
                                        </p:tgtEl>
                                        <p:attrNameLst>
                                          <p:attrName>style.visibility</p:attrName>
                                        </p:attrNameLst>
                                      </p:cBhvr>
                                      <p:to>
                                        <p:strVal val="visible"/>
                                      </p:to>
                                    </p:set>
                                    <p:anim calcmode="lin" valueType="num">
                                      <p:cBhvr additive="base">
                                        <p:cTn id="30"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69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Laser"/>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9699">
                                            <p:txEl>
                                              <p:pRg st="3" end="3"/>
                                            </p:txEl>
                                          </p:spTgt>
                                        </p:tgtEl>
                                        <p:attrNameLst>
                                          <p:attrName>style.visibility</p:attrName>
                                        </p:attrNameLst>
                                      </p:cBhvr>
                                      <p:to>
                                        <p:strVal val="visible"/>
                                      </p:to>
                                    </p:set>
                                    <p:anim calcmode="lin" valueType="num">
                                      <p:cBhvr additive="base">
                                        <p:cTn id="36"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969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Laser"/>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9700"/>
                                        </p:tgtEl>
                                        <p:attrNameLst>
                                          <p:attrName>style.visibility</p:attrName>
                                        </p:attrNameLst>
                                      </p:cBhvr>
                                      <p:to>
                                        <p:strVal val="visible"/>
                                      </p:to>
                                    </p:set>
                                    <p:animEffect transition="in" filter="dissolve">
                                      <p:cBhvr>
                                        <p:cTn id="42" dur="500"/>
                                        <p:tgtEl>
                                          <p:spTgt spid="29700"/>
                                        </p:tgtEl>
                                      </p:cBhvr>
                                    </p:animEffect>
                                  </p:childTnLst>
                                  <p:subTnLst>
                                    <p:audio>
                                      <p:cMediaNode>
                                        <p:cTn display="0" masterRel="sameClick">
                                          <p:stCondLst>
                                            <p:cond evt="begin" delay="0">
                                              <p:tn val="40"/>
                                            </p:cond>
                                          </p:stCondLst>
                                          <p:endCondLst>
                                            <p:cond evt="onStopAudio" delay="0">
                                              <p:tgtEl>
                                                <p:sldTgt/>
                                              </p:tgtEl>
                                            </p:cond>
                                          </p:endCondLst>
                                        </p:cTn>
                                        <p:tgtEl>
                                          <p:sndTgt r:embed="rId5" name="Paranoid.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9701"/>
                                        </p:tgtEl>
                                        <p:attrNameLst>
                                          <p:attrName>style.visibility</p:attrName>
                                        </p:attrNameLst>
                                      </p:cBhvr>
                                      <p:to>
                                        <p:strVal val="visible"/>
                                      </p:to>
                                    </p:set>
                                    <p:animEffect transition="in" filter="dissolve">
                                      <p:cBhvr>
                                        <p:cTn id="47" dur="500"/>
                                        <p:tgtEl>
                                          <p:spTgt spid="29701"/>
                                        </p:tgtEl>
                                      </p:cBhvr>
                                    </p:animEffect>
                                  </p:childTnLst>
                                  <p:subTnLst>
                                    <p:audio>
                                      <p:cMediaNode>
                                        <p:cTn display="0" masterRel="sameClick">
                                          <p:stCondLst>
                                            <p:cond evt="begin" delay="0">
                                              <p:tn val="45"/>
                                            </p:cond>
                                          </p:stCondLst>
                                          <p:endCondLst>
                                            <p:cond evt="onStopAudio" delay="0">
                                              <p:tgtEl>
                                                <p:sldTgt/>
                                              </p:tgtEl>
                                            </p:cond>
                                          </p:endCondLst>
                                        </p:cTn>
                                        <p:tgtEl>
                                          <p:sndTgt r:embed="rId6" name="fir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29702"/>
                                        </p:tgtEl>
                                        <p:attrNameLst>
                                          <p:attrName>style.visibility</p:attrName>
                                        </p:attrNameLst>
                                      </p:cBhvr>
                                      <p:to>
                                        <p:strVal val="visible"/>
                                      </p:to>
                                    </p:set>
                                    <p:animEffect transition="in" filter="dissolve">
                                      <p:cBhvr>
                                        <p:cTn id="52" dur="500"/>
                                        <p:tgtEl>
                                          <p:spTgt spid="29702"/>
                                        </p:tgtEl>
                                      </p:cBhvr>
                                    </p:animEffect>
                                  </p:childTnLst>
                                  <p:subTnLst>
                                    <p:audio>
                                      <p:cMediaNode>
                                        <p:cTn display="0" masterRel="sameClick">
                                          <p:stCondLst>
                                            <p:cond evt="begin" delay="0">
                                              <p:tn val="50"/>
                                            </p:cond>
                                          </p:stCondLst>
                                          <p:endCondLst>
                                            <p:cond evt="onStopAudio" delay="0">
                                              <p:tgtEl>
                                                <p:sldTgt/>
                                              </p:tgtEl>
                                            </p:cond>
                                          </p:endCondLst>
                                        </p:cTn>
                                        <p:tgtEl>
                                          <p:sndTgt r:embed="rId7" name="Wishyou.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nodeType="clickEffect">
                                  <p:stCondLst>
                                    <p:cond delay="0"/>
                                  </p:stCondLst>
                                  <p:childTnLst>
                                    <p:set>
                                      <p:cBhvr>
                                        <p:cTn id="56" dur="1" fill="hold">
                                          <p:stCondLst>
                                            <p:cond delay="0"/>
                                          </p:stCondLst>
                                        </p:cTn>
                                        <p:tgtEl>
                                          <p:spTgt spid="29703"/>
                                        </p:tgtEl>
                                        <p:attrNameLst>
                                          <p:attrName>style.visibility</p:attrName>
                                        </p:attrNameLst>
                                      </p:cBhvr>
                                      <p:to>
                                        <p:strVal val="visible"/>
                                      </p:to>
                                    </p:set>
                                    <p:anim calcmode="lin" valueType="num">
                                      <p:cBhvr additive="base">
                                        <p:cTn id="57" dur="500" fill="hold"/>
                                        <p:tgtEl>
                                          <p:spTgt spid="29703"/>
                                        </p:tgtEl>
                                        <p:attrNameLst>
                                          <p:attrName>ppt_x</p:attrName>
                                        </p:attrNameLst>
                                      </p:cBhvr>
                                      <p:tavLst>
                                        <p:tav tm="0">
                                          <p:val>
                                            <p:strVal val="0-#ppt_w/2"/>
                                          </p:val>
                                        </p:tav>
                                        <p:tav tm="100000">
                                          <p:val>
                                            <p:strVal val="#ppt_x"/>
                                          </p:val>
                                        </p:tav>
                                      </p:tavLst>
                                    </p:anim>
                                    <p:anim calcmode="lin" valueType="num">
                                      <p:cBhvr additive="base">
                                        <p:cTn id="58" dur="500" fill="hold"/>
                                        <p:tgtEl>
                                          <p:spTgt spid="297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8" name="Milb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autoUpdateAnimBg="0"/>
      <p:bldP spid="2969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Rechteck 30720">
            <a:extLst>
              <a:ext uri="{FF2B5EF4-FFF2-40B4-BE49-F238E27FC236}">
                <a16:creationId xmlns:a16="http://schemas.microsoft.com/office/drawing/2014/main" id="{CC67BE05-C3D1-4EBF-99B3-C1E2DCD2618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3"/>
            <a:ext cx="3505200" cy="589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Rechteck 30721">
            <a:extLst>
              <a:ext uri="{FF2B5EF4-FFF2-40B4-BE49-F238E27FC236}">
                <a16:creationId xmlns:a16="http://schemas.microsoft.com/office/drawing/2014/main" id="{804C387E-8053-432F-BD79-94A3FA3E2EA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3588" y="0"/>
            <a:ext cx="583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1"/>
                                        </p:tgtEl>
                                        <p:attrNameLst>
                                          <p:attrName>style.visibility</p:attrName>
                                        </p:attrNameLst>
                                      </p:cBhvr>
                                      <p:to>
                                        <p:strVal val="visible"/>
                                      </p:to>
                                    </p:set>
                                    <p:anim calcmode="lin" valueType="num">
                                      <p:cBhvr additive="base">
                                        <p:cTn id="7" dur="500" fill="hold"/>
                                        <p:tgtEl>
                                          <p:spTgt spid="30721"/>
                                        </p:tgtEl>
                                        <p:attrNameLst>
                                          <p:attrName>ppt_x</p:attrName>
                                        </p:attrNameLst>
                                      </p:cBhvr>
                                      <p:tavLst>
                                        <p:tav tm="0">
                                          <p:val>
                                            <p:strVal val="#ppt_x"/>
                                          </p:val>
                                        </p:tav>
                                        <p:tav tm="100000">
                                          <p:val>
                                            <p:strVal val="#ppt_x"/>
                                          </p:val>
                                        </p:tav>
                                      </p:tavLst>
                                    </p:anim>
                                    <p:anim calcmode="lin" valueType="num">
                                      <p:cBhvr additive="base">
                                        <p:cTn id="8" dur="500" fill="hold"/>
                                        <p:tgtEl>
                                          <p:spTgt spid="307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iaprojektor"/>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0722"/>
                                        </p:tgtEl>
                                        <p:attrNameLst>
                                          <p:attrName>style.visibility</p:attrName>
                                        </p:attrNameLst>
                                      </p:cBhvr>
                                      <p:to>
                                        <p:strVal val="visible"/>
                                      </p:to>
                                    </p:set>
                                    <p:animEffect transition="in" filter="dissolve">
                                      <p:cBhvr>
                                        <p:cTn id="13" dur="500"/>
                                        <p:tgtEl>
                                          <p:spTgt spid="30722"/>
                                        </p:tgtEl>
                                      </p:cBhvr>
                                    </p:animEffect>
                                  </p:childTnLst>
                                  <p:subTnLst>
                                    <p:audio>
                                      <p:cMediaNode>
                                        <p:cTn display="0" masterRel="sameClick">
                                          <p:stCondLst>
                                            <p:cond evt="begin" delay="0">
                                              <p:tn val="11"/>
                                            </p:cond>
                                          </p:stCondLst>
                                          <p:endCondLst>
                                            <p:cond evt="onStopAudio" delay="0">
                                              <p:tgtEl>
                                                <p:sldTgt/>
                                              </p:tgtEl>
                                            </p:cond>
                                          </p:endCondLst>
                                        </p:cTn>
                                        <p:tgtEl>
                                          <p:sndTgt r:embed="rId2" name="Diaprojekto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Form 31744">
            <a:extLst>
              <a:ext uri="{FF2B5EF4-FFF2-40B4-BE49-F238E27FC236}">
                <a16:creationId xmlns:a16="http://schemas.microsoft.com/office/drawing/2014/main" id="{E1F3BE65-11BF-499A-AD07-675504575B1E}"/>
              </a:ext>
            </a:extLst>
          </p:cNvPr>
          <p:cNvSpPr>
            <a:spLocks noGrp="1" noChangeArrowheads="1"/>
          </p:cNvSpPr>
          <p:nvPr>
            <p:ph type="title"/>
          </p:nvPr>
        </p:nvSpPr>
        <p:spPr>
          <a:noFill/>
        </p:spPr>
        <p:txBody>
          <a:bodyPr/>
          <a:lstStyle/>
          <a:p>
            <a:pPr marL="0" indent="0" defTabSz="914400"/>
            <a:r>
              <a:rPr lang="de-DE" altLang="de-DE" b="1">
                <a:solidFill>
                  <a:srgbClr val="CC99FF"/>
                </a:solidFill>
                <a:latin typeface="Arial" panose="020B0604020202020204" pitchFamily="34" charset="0"/>
                <a:cs typeface="Arial" panose="020B0604020202020204" pitchFamily="34" charset="0"/>
              </a:rPr>
              <a:t>Tausendfüßer</a:t>
            </a:r>
          </a:p>
        </p:txBody>
      </p:sp>
      <p:pic>
        <p:nvPicPr>
          <p:cNvPr id="30722" name="Rechteck 31745">
            <a:extLst>
              <a:ext uri="{FF2B5EF4-FFF2-40B4-BE49-F238E27FC236}">
                <a16:creationId xmlns:a16="http://schemas.microsoft.com/office/drawing/2014/main" id="{0B083FA0-8F35-4A21-9250-DE20512D20D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313" y="2049463"/>
            <a:ext cx="412908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Rechteck 31746">
            <a:extLst>
              <a:ext uri="{FF2B5EF4-FFF2-40B4-BE49-F238E27FC236}">
                <a16:creationId xmlns:a16="http://schemas.microsoft.com/office/drawing/2014/main" id="{8E32B332-5EC6-45AB-AF33-5B4FD543CC9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2638" y="2454275"/>
            <a:ext cx="156845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hteck 31747">
            <a:extLst>
              <a:ext uri="{FF2B5EF4-FFF2-40B4-BE49-F238E27FC236}">
                <a16:creationId xmlns:a16="http://schemas.microsoft.com/office/drawing/2014/main" id="{CF2EB26F-0640-4271-9AD8-033D8F5F6CF5}"/>
              </a:ext>
            </a:extLst>
          </p:cNvPr>
          <p:cNvSpPr>
            <a:spLocks noChangeArrowheads="1"/>
          </p:cNvSpPr>
          <p:nvPr/>
        </p:nvSpPr>
        <p:spPr bwMode="auto">
          <a:xfrm>
            <a:off x="7010400" y="38862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Simpson"/>
              </a:rPr>
              <a:t>Erdläufer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5"/>
                                        </p:tgtEl>
                                        <p:attrNameLst>
                                          <p:attrName>style.visibility</p:attrName>
                                        </p:attrNameLst>
                                      </p:cBhvr>
                                      <p:to>
                                        <p:strVal val="visible"/>
                                      </p:to>
                                    </p:set>
                                    <p:animEffect transition="in" filter="dissolve">
                                      <p:cBhvr>
                                        <p:cTn id="7" dur="500"/>
                                        <p:tgtEl>
                                          <p:spTgt spid="31745"/>
                                        </p:tgtEl>
                                      </p:cBhvr>
                                    </p:animEffect>
                                  </p:childTnLst>
                                  <p:subTnLst>
                                    <p:audio>
                                      <p:cMediaNode>
                                        <p:cTn display="0" masterRel="sameClick">
                                          <p:stCondLst>
                                            <p:cond evt="begin" delay="0">
                                              <p:tn val="5"/>
                                            </p:cond>
                                          </p:stCondLst>
                                          <p:endCondLst>
                                            <p:cond evt="onStopAudio" delay="0">
                                              <p:tgtEl>
                                                <p:sldTgt/>
                                              </p:tgtEl>
                                            </p:cond>
                                          </p:endCondLst>
                                        </p:cTn>
                                        <p:tgtEl>
                                          <p:sndTgt r:embed="rId2" name="LaCalif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1747"/>
                                        </p:tgtEl>
                                        <p:attrNameLst>
                                          <p:attrName>style.visibility</p:attrName>
                                        </p:attrNameLst>
                                      </p:cBhvr>
                                      <p:to>
                                        <p:strVal val="visible"/>
                                      </p:to>
                                    </p:set>
                                    <p:anim calcmode="lin" valueType="num">
                                      <p:cBhvr additive="base">
                                        <p:cTn id="12" dur="500" fill="hold"/>
                                        <p:tgtEl>
                                          <p:spTgt spid="31747"/>
                                        </p:tgtEl>
                                        <p:attrNameLst>
                                          <p:attrName>ppt_x</p:attrName>
                                        </p:attrNameLst>
                                      </p:cBhvr>
                                      <p:tavLst>
                                        <p:tav tm="0">
                                          <p:val>
                                            <p:strVal val="#ppt_x"/>
                                          </p:val>
                                        </p:tav>
                                        <p:tav tm="100000">
                                          <p:val>
                                            <p:strVal val="#ppt_x"/>
                                          </p:val>
                                        </p:tav>
                                      </p:tavLst>
                                    </p:anim>
                                    <p:anim calcmode="lin" valueType="num">
                                      <p:cBhvr additive="base">
                                        <p:cTn id="13" dur="500" fill="hold"/>
                                        <p:tgtEl>
                                          <p:spTgt spid="317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Applaus"/>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iterate type="lt">
                                    <p:tmPct val="100000"/>
                                  </p:iterate>
                                  <p:childTnLst>
                                    <p:set>
                                      <p:cBhvr>
                                        <p:cTn id="17" dur="1" fill="hold">
                                          <p:stCondLst>
                                            <p:cond delay="0"/>
                                          </p:stCondLst>
                                        </p:cTn>
                                        <p:tgtEl>
                                          <p:spTgt spid="31748">
                                            <p:txEl>
                                              <p:pRg st="0" end="0"/>
                                            </p:txEl>
                                          </p:spTgt>
                                        </p:tgtEl>
                                        <p:attrNameLst>
                                          <p:attrName>style.visibility</p:attrName>
                                        </p:attrNameLst>
                                      </p:cBhvr>
                                      <p:to>
                                        <p:strVal val="visible"/>
                                      </p:to>
                                    </p:set>
                                    <p:anim calcmode="lin" valueType="num">
                                      <p:cBhvr additive="base">
                                        <p:cTn id="18" dur="75" fill="hold"/>
                                        <p:tgtEl>
                                          <p:spTgt spid="31748">
                                            <p:txEl>
                                              <p:pRg st="0" end="0"/>
                                            </p:txEl>
                                          </p:spTgt>
                                        </p:tgtEl>
                                        <p:attrNameLst>
                                          <p:attrName>ppt_x</p:attrName>
                                        </p:attrNameLst>
                                      </p:cBhvr>
                                      <p:tavLst>
                                        <p:tav tm="0">
                                          <p:val>
                                            <p:strVal val="1+#ppt_w/2"/>
                                          </p:val>
                                        </p:tav>
                                        <p:tav tm="100000">
                                          <p:val>
                                            <p:strVal val="#ppt_x"/>
                                          </p:val>
                                        </p:tav>
                                      </p:tavLst>
                                    </p:anim>
                                    <p:anim calcmode="lin" valueType="num">
                                      <p:cBhvr additive="base">
                                        <p:cTn id="19" dur="75" fill="hold"/>
                                        <p:tgtEl>
                                          <p:spTgt spid="3174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autoUpdateAnimBg="0"/>
      <p:bldP spid="31748"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69" name="Rechteck 32768">
            <a:extLst>
              <a:ext uri="{FF2B5EF4-FFF2-40B4-BE49-F238E27FC236}">
                <a16:creationId xmlns:a16="http://schemas.microsoft.com/office/drawing/2014/main" id="{B1C4BDD9-6543-4328-8BF7-8DAE0E2C30E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313" y="990600"/>
            <a:ext cx="7658100" cy="586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Form 32769">
            <a:extLst>
              <a:ext uri="{FF2B5EF4-FFF2-40B4-BE49-F238E27FC236}">
                <a16:creationId xmlns:a16="http://schemas.microsoft.com/office/drawing/2014/main" id="{6658B75F-C2A4-4EE2-B8E5-521E3F00F010}"/>
              </a:ext>
            </a:extLst>
          </p:cNvPr>
          <p:cNvSpPr>
            <a:spLocks noGrp="1" noChangeArrowheads="1"/>
          </p:cNvSpPr>
          <p:nvPr>
            <p:ph type="title"/>
          </p:nvPr>
        </p:nvSpPr>
        <p:spPr>
          <a:xfrm>
            <a:off x="1370013" y="0"/>
            <a:ext cx="7772400" cy="1143000"/>
          </a:xfrm>
          <a:noFill/>
        </p:spPr>
        <p:txBody>
          <a:bodyPr/>
          <a:lstStyle/>
          <a:p>
            <a:pPr marL="0" indent="0" defTabSz="914400"/>
            <a:r>
              <a:rPr lang="de-DE" altLang="de-DE" b="1">
                <a:solidFill>
                  <a:srgbClr val="CC99FF"/>
                </a:solidFill>
                <a:latin typeface="Arial" panose="020B0604020202020204" pitchFamily="34" charset="0"/>
                <a:cs typeface="Arial" panose="020B0604020202020204" pitchFamily="34" charset="0"/>
              </a:rPr>
              <a:t>Insekten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769"/>
                                        </p:tgtEl>
                                        <p:attrNameLst>
                                          <p:attrName>style.visibility</p:attrName>
                                        </p:attrNameLst>
                                      </p:cBhvr>
                                      <p:to>
                                        <p:strVal val="visible"/>
                                      </p:to>
                                    </p:set>
                                    <p:animEffect transition="in" filter="dissolve">
                                      <p:cBhvr>
                                        <p:cTn id="7" dur="500"/>
                                        <p:tgtEl>
                                          <p:spTgt spid="32769"/>
                                        </p:tgtEl>
                                      </p:cBhvr>
                                    </p:animEffect>
                                  </p:childTnLst>
                                  <p:subTnLst>
                                    <p:audio>
                                      <p:cMediaNode>
                                        <p:cTn display="0" masterRel="sameClick">
                                          <p:stCondLst>
                                            <p:cond evt="begin" delay="0">
                                              <p:tn val="5"/>
                                            </p:cond>
                                          </p:stCondLst>
                                          <p:endCondLst>
                                            <p:cond evt="onStopAudio" delay="0">
                                              <p:tgtEl>
                                                <p:sldTgt/>
                                              </p:tgtEl>
                                            </p:cond>
                                          </p:endCondLst>
                                        </p:cTn>
                                        <p:tgtEl>
                                          <p:sndTgt r:embed="rId2" name="Paranoid.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770"/>
                                        </p:tgtEl>
                                        <p:attrNameLst>
                                          <p:attrName>style.visibility</p:attrName>
                                        </p:attrNameLst>
                                      </p:cBhvr>
                                      <p:to>
                                        <p:strVal val="visible"/>
                                      </p:to>
                                    </p:set>
                                    <p:anim calcmode="lin" valueType="num">
                                      <p:cBhvr additive="base">
                                        <p:cTn id="12" dur="500" fill="hold"/>
                                        <p:tgtEl>
                                          <p:spTgt spid="32770"/>
                                        </p:tgtEl>
                                        <p:attrNameLst>
                                          <p:attrName>ppt_x</p:attrName>
                                        </p:attrNameLst>
                                      </p:cBhvr>
                                      <p:tavLst>
                                        <p:tav tm="0">
                                          <p:val>
                                            <p:strVal val="#ppt_x"/>
                                          </p:val>
                                        </p:tav>
                                        <p:tav tm="100000">
                                          <p:val>
                                            <p:strVal val="#ppt_x"/>
                                          </p:val>
                                        </p:tav>
                                      </p:tavLst>
                                    </p:anim>
                                    <p:anim calcmode="lin" valueType="num">
                                      <p:cBhvr additive="base">
                                        <p:cTn id="13" dur="500" fill="hold"/>
                                        <p:tgtEl>
                                          <p:spTgt spid="327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NM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Form 6144">
            <a:extLst>
              <a:ext uri="{FF2B5EF4-FFF2-40B4-BE49-F238E27FC236}">
                <a16:creationId xmlns:a16="http://schemas.microsoft.com/office/drawing/2014/main" id="{6BCE7679-B5F8-49B3-9E94-3411EAF6C39E}"/>
              </a:ext>
            </a:extLst>
          </p:cNvPr>
          <p:cNvSpPr>
            <a:spLocks noGrp="1" noChangeArrowheads="1"/>
          </p:cNvSpPr>
          <p:nvPr>
            <p:ph type="title"/>
          </p:nvPr>
        </p:nvSpPr>
        <p:spPr>
          <a:noFill/>
        </p:spPr>
        <p:txBody>
          <a:bodyPr/>
          <a:lstStyle/>
          <a:p>
            <a:pPr marL="0" indent="0" defTabSz="914400"/>
            <a:r>
              <a:rPr lang="de-DE" altLang="de-DE" b="1">
                <a:solidFill>
                  <a:schemeClr val="tx2"/>
                </a:solidFill>
                <a:latin typeface="Arial" panose="020B0604020202020204" pitchFamily="34" charset="0"/>
                <a:cs typeface="Arial" panose="020B0604020202020204" pitchFamily="34" charset="0"/>
              </a:rPr>
              <a:t>Die Fauna Mitteleuropas in ihren Lebensräumen:</a:t>
            </a:r>
          </a:p>
        </p:txBody>
      </p:sp>
      <p:sp>
        <p:nvSpPr>
          <p:cNvPr id="6146" name="Form 6145">
            <a:extLst>
              <a:ext uri="{FF2B5EF4-FFF2-40B4-BE49-F238E27FC236}">
                <a16:creationId xmlns:a16="http://schemas.microsoft.com/office/drawing/2014/main" id="{8AA3F9A9-9F6D-483B-B936-3D8AB1B3C317}"/>
              </a:ext>
            </a:extLst>
          </p:cNvPr>
          <p:cNvSpPr>
            <a:spLocks noGrp="1" noChangeArrowheads="1"/>
          </p:cNvSpPr>
          <p:nvPr>
            <p:ph type="body" idx="1"/>
          </p:nvPr>
        </p:nvSpPr>
        <p:spPr>
          <a:noFill/>
        </p:spPr>
        <p:txBody>
          <a:bodyPr/>
          <a:lstStyle/>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RICHTZIEL</a:t>
            </a:r>
          </a:p>
          <a:p>
            <a:pPr lvl="1" defTabSz="914400"/>
            <a:r>
              <a:rPr lang="de-DE" altLang="de-DE">
                <a:latin typeface="Times New Roman" panose="02020603050405020304" pitchFamily="18" charset="0"/>
                <a:cs typeface="Arial" panose="020B0604020202020204" pitchFamily="34" charset="0"/>
              </a:rPr>
              <a:t>Fähigkeit, Leitbilder zur Gestaltung von Landschaftselementen aus zooökologischer Sicht zu formulieren</a:t>
            </a:r>
          </a:p>
          <a:p>
            <a:pPr lvl="1" defTabSz="914400"/>
            <a:r>
              <a:rPr lang="de-DE" altLang="de-DE">
                <a:latin typeface="Times New Roman" panose="02020603050405020304" pitchFamily="18" charset="0"/>
                <a:cs typeface="Arial" panose="020B0604020202020204" pitchFamily="34" charset="0"/>
              </a:rPr>
              <a:t>Kenntnis der wichtigsten Zoozönosen Mitteleuropas mit ihren anpassungen und Beziehungsgefügen</a:t>
            </a:r>
          </a:p>
          <a:p>
            <a:pPr lvl="1" defTabSz="914400"/>
            <a:r>
              <a:rPr lang="de-DE" altLang="de-DE">
                <a:latin typeface="Times New Roman" panose="02020603050405020304" pitchFamily="18" charset="0"/>
                <a:cs typeface="Arial" panose="020B0604020202020204" pitchFamily="34" charset="0"/>
              </a:rPr>
              <a:t>Kenntnis der wesentlichen faunistischen Kennarten der Biotypen Mitteleuropas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additive="base">
                                        <p:cTn id="7" dur="500" fill="hold"/>
                                        <p:tgtEl>
                                          <p:spTgt spid="6145"/>
                                        </p:tgtEl>
                                        <p:attrNameLst>
                                          <p:attrName>ppt_x</p:attrName>
                                        </p:attrNameLst>
                                      </p:cBhvr>
                                      <p:tavLst>
                                        <p:tav tm="0">
                                          <p:val>
                                            <p:strVal val="#ppt_x"/>
                                          </p:val>
                                        </p:tav>
                                        <p:tav tm="100000">
                                          <p:val>
                                            <p:strVal val="#ppt_x"/>
                                          </p:val>
                                        </p:tav>
                                      </p:tavLst>
                                    </p:anim>
                                    <p:anim calcmode="lin" valueType="num">
                                      <p:cBhvr additive="base">
                                        <p:cTn id="8" dur="500" fill="hold"/>
                                        <p:tgtEl>
                                          <p:spTgt spid="61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146">
                                            <p:txEl>
                                              <p:pRg st="0" end="0"/>
                                            </p:txEl>
                                          </p:spTgt>
                                        </p:tgtEl>
                                        <p:attrNameLst>
                                          <p:attrName>style.visibility</p:attrName>
                                        </p:attrNameLst>
                                      </p:cBhvr>
                                      <p:to>
                                        <p:strVal val="visible"/>
                                      </p:to>
                                    </p:set>
                                    <p:animEffect transition="in" filter="dissolve">
                                      <p:cBhvr>
                                        <p:cTn id="13" dur="500"/>
                                        <p:tgtEl>
                                          <p:spTgt spid="6146">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Kamera"/>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146">
                                            <p:txEl>
                                              <p:pRg st="1" end="1"/>
                                            </p:txEl>
                                          </p:spTgt>
                                        </p:tgtEl>
                                        <p:attrNameLst>
                                          <p:attrName>style.visibility</p:attrName>
                                        </p:attrNameLst>
                                      </p:cBhvr>
                                      <p:to>
                                        <p:strVal val="visible"/>
                                      </p:to>
                                    </p:set>
                                    <p:animEffect transition="in" filter="dissolve">
                                      <p:cBhvr>
                                        <p:cTn id="18" dur="500"/>
                                        <p:tgtEl>
                                          <p:spTgt spid="6146">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Kamera"/>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146">
                                            <p:txEl>
                                              <p:pRg st="2" end="2"/>
                                            </p:txEl>
                                          </p:spTgt>
                                        </p:tgtEl>
                                        <p:attrNameLst>
                                          <p:attrName>style.visibility</p:attrName>
                                        </p:attrNameLst>
                                      </p:cBhvr>
                                      <p:to>
                                        <p:strVal val="visible"/>
                                      </p:to>
                                    </p:set>
                                    <p:animEffect transition="in" filter="dissolve">
                                      <p:cBhvr>
                                        <p:cTn id="23" dur="500"/>
                                        <p:tgtEl>
                                          <p:spTgt spid="6146">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Kamera"/>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146">
                                            <p:txEl>
                                              <p:pRg st="3" end="3"/>
                                            </p:txEl>
                                          </p:spTgt>
                                        </p:tgtEl>
                                        <p:attrNameLst>
                                          <p:attrName>style.visibility</p:attrName>
                                        </p:attrNameLst>
                                      </p:cBhvr>
                                      <p:to>
                                        <p:strVal val="visible"/>
                                      </p:to>
                                    </p:set>
                                    <p:animEffect transition="in" filter="dissolve">
                                      <p:cBhvr>
                                        <p:cTn id="28" dur="500"/>
                                        <p:tgtEl>
                                          <p:spTgt spid="6146">
                                            <p:txEl>
                                              <p:pRg st="3" end="3"/>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autoUpdateAnimBg="0"/>
      <p:bldP spid="6146" grpId="0" build="p" bldLvl="3"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Rechteck 33792">
            <a:extLst>
              <a:ext uri="{FF2B5EF4-FFF2-40B4-BE49-F238E27FC236}">
                <a16:creationId xmlns:a16="http://schemas.microsoft.com/office/drawing/2014/main" id="{0B7953A7-3399-4FDF-818C-1266B1016B4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6038"/>
            <a:ext cx="198120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Rechteck 33793">
            <a:extLst>
              <a:ext uri="{FF2B5EF4-FFF2-40B4-BE49-F238E27FC236}">
                <a16:creationId xmlns:a16="http://schemas.microsoft.com/office/drawing/2014/main" id="{DD5E3670-35CF-4E67-BF91-E3096CC623F7}"/>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6913" y="0"/>
            <a:ext cx="3062287"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Rechteck 33794">
            <a:extLst>
              <a:ext uri="{FF2B5EF4-FFF2-40B4-BE49-F238E27FC236}">
                <a16:creationId xmlns:a16="http://schemas.microsoft.com/office/drawing/2014/main" id="{101492B9-F237-4204-98B0-33B1C4F2A2B3}"/>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3175" y="0"/>
            <a:ext cx="27622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Rechteck 33795">
            <a:extLst>
              <a:ext uri="{FF2B5EF4-FFF2-40B4-BE49-F238E27FC236}">
                <a16:creationId xmlns:a16="http://schemas.microsoft.com/office/drawing/2014/main" id="{5678FAA5-7027-4937-AF18-029B71FB7D46}"/>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912938"/>
            <a:ext cx="1928813"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Rechteck 33796">
            <a:extLst>
              <a:ext uri="{FF2B5EF4-FFF2-40B4-BE49-F238E27FC236}">
                <a16:creationId xmlns:a16="http://schemas.microsoft.com/office/drawing/2014/main" id="{4E5CED0A-6610-4BEF-9F96-084409CD66FF}"/>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6913" y="2271713"/>
            <a:ext cx="3138487"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Rechteck 33797">
            <a:extLst>
              <a:ext uri="{FF2B5EF4-FFF2-40B4-BE49-F238E27FC236}">
                <a16:creationId xmlns:a16="http://schemas.microsoft.com/office/drawing/2014/main" id="{8C95F43A-54D3-465A-BC7C-8A150507BD22}"/>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1113" y="2530475"/>
            <a:ext cx="4040187"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Rechteck 33798">
            <a:extLst>
              <a:ext uri="{FF2B5EF4-FFF2-40B4-BE49-F238E27FC236}">
                <a16:creationId xmlns:a16="http://schemas.microsoft.com/office/drawing/2014/main" id="{F8EDD7F3-44DE-4EE9-9250-61FFF6C1DF9D}"/>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35163" y="4191000"/>
            <a:ext cx="232410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Rechteck 33799">
            <a:extLst>
              <a:ext uri="{FF2B5EF4-FFF2-40B4-BE49-F238E27FC236}">
                <a16:creationId xmlns:a16="http://schemas.microsoft.com/office/drawing/2014/main" id="{5EB8234F-BAB1-4D49-8F62-F5231C5FEC5F}"/>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91063" y="5334000"/>
            <a:ext cx="141605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dissolve">
                                      <p:cBhvr>
                                        <p:cTn id="7" dur="500"/>
                                        <p:tgtEl>
                                          <p:spTgt spid="33793"/>
                                        </p:tgtEl>
                                      </p:cBhvr>
                                    </p:animEffect>
                                  </p:childTnLst>
                                  <p:subTnLst>
                                    <p:audio>
                                      <p:cMediaNode>
                                        <p:cTn display="0" masterRel="sameClick">
                                          <p:stCondLst>
                                            <p:cond evt="begin" delay="0">
                                              <p:tn val="5"/>
                                            </p:cond>
                                          </p:stCondLst>
                                          <p:endCondLst>
                                            <p:cond evt="onStopAudio" delay="0">
                                              <p:tgtEl>
                                                <p:sldTgt/>
                                              </p:tgtEl>
                                            </p:cond>
                                          </p:endCondLst>
                                        </p:cTn>
                                        <p:tgtEl>
                                          <p:sndTgt r:embed="rId2" name="bien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dissolve">
                                      <p:cBhvr>
                                        <p:cTn id="12" dur="500"/>
                                        <p:tgtEl>
                                          <p:spTgt spid="337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3" fill="hold" nodeType="clickEffect">
                                  <p:stCondLst>
                                    <p:cond delay="0"/>
                                  </p:stCondLst>
                                  <p:childTnLst>
                                    <p:set>
                                      <p:cBhvr>
                                        <p:cTn id="16" dur="1" fill="hold">
                                          <p:stCondLst>
                                            <p:cond delay="0"/>
                                          </p:stCondLst>
                                        </p:cTn>
                                        <p:tgtEl>
                                          <p:spTgt spid="33795"/>
                                        </p:tgtEl>
                                        <p:attrNameLst>
                                          <p:attrName>style.visibility</p:attrName>
                                        </p:attrNameLst>
                                      </p:cBhvr>
                                      <p:to>
                                        <p:strVal val="visible"/>
                                      </p:to>
                                    </p:set>
                                    <p:anim calcmode="lin" valueType="num">
                                      <p:cBhvr additive="base">
                                        <p:cTn id="17" dur="500" fill="hold"/>
                                        <p:tgtEl>
                                          <p:spTgt spid="33795"/>
                                        </p:tgtEl>
                                        <p:attrNameLst>
                                          <p:attrName>ppt_x</p:attrName>
                                        </p:attrNameLst>
                                      </p:cBhvr>
                                      <p:tavLst>
                                        <p:tav tm="0">
                                          <p:val>
                                            <p:strVal val="1+#ppt_w/2"/>
                                          </p:val>
                                        </p:tav>
                                        <p:tav tm="100000">
                                          <p:val>
                                            <p:strVal val="#ppt_x"/>
                                          </p:val>
                                        </p:tav>
                                      </p:tavLst>
                                    </p:anim>
                                    <p:anim calcmode="lin" valueType="num">
                                      <p:cBhvr additive="base">
                                        <p:cTn id="18" dur="500" fill="hold"/>
                                        <p:tgtEl>
                                          <p:spTgt spid="3379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Grashüpf.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33796"/>
                                        </p:tgtEl>
                                        <p:attrNameLst>
                                          <p:attrName>style.visibility</p:attrName>
                                        </p:attrNameLst>
                                      </p:cBhvr>
                                      <p:to>
                                        <p:strVal val="visible"/>
                                      </p:to>
                                    </p:set>
                                    <p:animEffect transition="in" filter="dissolve">
                                      <p:cBhvr>
                                        <p:cTn id="23" dur="500"/>
                                        <p:tgtEl>
                                          <p:spTgt spid="3379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33797"/>
                                        </p:tgtEl>
                                        <p:attrNameLst>
                                          <p:attrName>style.visibility</p:attrName>
                                        </p:attrNameLst>
                                      </p:cBhvr>
                                      <p:to>
                                        <p:strVal val="visible"/>
                                      </p:to>
                                    </p:set>
                                    <p:animEffect transition="in" filter="dissolve">
                                      <p:cBhvr>
                                        <p:cTn id="28" dur="500"/>
                                        <p:tgtEl>
                                          <p:spTgt spid="3379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5" fill="hold" nodeType="clickEffect">
                                  <p:stCondLst>
                                    <p:cond delay="0"/>
                                  </p:stCondLst>
                                  <p:childTnLst>
                                    <p:set>
                                      <p:cBhvr>
                                        <p:cTn id="32" dur="1" fill="hold">
                                          <p:stCondLst>
                                            <p:cond delay="0"/>
                                          </p:stCondLst>
                                        </p:cTn>
                                        <p:tgtEl>
                                          <p:spTgt spid="33798"/>
                                        </p:tgtEl>
                                        <p:attrNameLst>
                                          <p:attrName>style.visibility</p:attrName>
                                        </p:attrNameLst>
                                      </p:cBhvr>
                                      <p:to>
                                        <p:strVal val="visible"/>
                                      </p:to>
                                    </p:set>
                                    <p:animEffect transition="in" filter="blinds(vertical)">
                                      <p:cBhvr>
                                        <p:cTn id="33" dur="500"/>
                                        <p:tgtEl>
                                          <p:spTgt spid="33798"/>
                                        </p:tgtEl>
                                      </p:cBhvr>
                                    </p:animEffect>
                                  </p:childTnLst>
                                  <p:subTnLst>
                                    <p:audio>
                                      <p:cMediaNode>
                                        <p:cTn display="0" masterRel="sameClick">
                                          <p:stCondLst>
                                            <p:cond evt="begin" delay="0">
                                              <p:tn val="31"/>
                                            </p:cond>
                                          </p:stCondLst>
                                          <p:endCondLst>
                                            <p:cond evt="onStopAudio" delay="0">
                                              <p:tgtEl>
                                                <p:sldTgt/>
                                              </p:tgtEl>
                                            </p:cond>
                                          </p:endCondLst>
                                        </p:cTn>
                                        <p:tgtEl>
                                          <p:sndTgt r:embed="rId4" name="mück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33799"/>
                                        </p:tgtEl>
                                        <p:attrNameLst>
                                          <p:attrName>style.visibility</p:attrName>
                                        </p:attrNameLst>
                                      </p:cBhvr>
                                      <p:to>
                                        <p:strVal val="visible"/>
                                      </p:to>
                                    </p:set>
                                    <p:animEffect transition="in" filter="dissolve">
                                      <p:cBhvr>
                                        <p:cTn id="38" dur="500"/>
                                        <p:tgtEl>
                                          <p:spTgt spid="3379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3800"/>
                                        </p:tgtEl>
                                        <p:attrNameLst>
                                          <p:attrName>style.visibility</p:attrName>
                                        </p:attrNameLst>
                                      </p:cBhvr>
                                      <p:to>
                                        <p:strVal val="visible"/>
                                      </p:to>
                                    </p:set>
                                    <p:anim calcmode="lin" valueType="num">
                                      <p:cBhvr additive="base">
                                        <p:cTn id="43" dur="500" fill="hold"/>
                                        <p:tgtEl>
                                          <p:spTgt spid="33800"/>
                                        </p:tgtEl>
                                        <p:attrNameLst>
                                          <p:attrName>ppt_x</p:attrName>
                                        </p:attrNameLst>
                                      </p:cBhvr>
                                      <p:tavLst>
                                        <p:tav tm="0">
                                          <p:val>
                                            <p:strVal val="#ppt_x"/>
                                          </p:val>
                                        </p:tav>
                                        <p:tav tm="100000">
                                          <p:val>
                                            <p:strVal val="#ppt_x"/>
                                          </p:val>
                                        </p:tav>
                                      </p:tavLst>
                                    </p:anim>
                                    <p:anim calcmode="lin" valueType="num">
                                      <p:cBhvr additive="base">
                                        <p:cTn id="44" dur="500" fill="hold"/>
                                        <p:tgtEl>
                                          <p:spTgt spid="338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Diaprojekto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Rechteck 34816">
            <a:extLst>
              <a:ext uri="{FF2B5EF4-FFF2-40B4-BE49-F238E27FC236}">
                <a16:creationId xmlns:a16="http://schemas.microsoft.com/office/drawing/2014/main" id="{612C8335-52B0-453A-8735-51B1E457F5A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0"/>
            <a:ext cx="7450138"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817"/>
                                        </p:tgtEl>
                                        <p:attrNameLst>
                                          <p:attrName>style.visibility</p:attrName>
                                        </p:attrNameLst>
                                      </p:cBhvr>
                                      <p:to>
                                        <p:strVal val="visible"/>
                                      </p:to>
                                    </p:set>
                                    <p:animEffect transition="in" filter="dissolve">
                                      <p:cBhvr>
                                        <p:cTn id="7" dur="500"/>
                                        <p:tgtEl>
                                          <p:spTgt spid="34817"/>
                                        </p:tgtEl>
                                      </p:cBhvr>
                                    </p:animEffect>
                                  </p:childTnLst>
                                  <p:subTnLst>
                                    <p:audio>
                                      <p:cMediaNode>
                                        <p:cTn display="0" masterRel="sameClick">
                                          <p:stCondLst>
                                            <p:cond evt="begin" delay="0">
                                              <p:tn val="5"/>
                                            </p:cond>
                                          </p:stCondLst>
                                          <p:endCondLst>
                                            <p:cond evt="onStopAudio" delay="0">
                                              <p:tgtEl>
                                                <p:sldTgt/>
                                              </p:tgtEl>
                                            </p:cond>
                                          </p:endCondLst>
                                        </p:cTn>
                                        <p:tgtEl>
                                          <p:sndTgt r:embed="rId2" name="Wishyo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rm 35840">
            <a:extLst>
              <a:ext uri="{FF2B5EF4-FFF2-40B4-BE49-F238E27FC236}">
                <a16:creationId xmlns:a16="http://schemas.microsoft.com/office/drawing/2014/main" id="{48F7004B-9F12-4D66-95E9-6D1D12477489}"/>
              </a:ext>
            </a:extLst>
          </p:cNvPr>
          <p:cNvSpPr>
            <a:spLocks noGrp="1" noChangeArrowheads="1"/>
          </p:cNvSpPr>
          <p:nvPr>
            <p:ph type="title"/>
          </p:nvPr>
        </p:nvSpPr>
        <p:spPr>
          <a:xfrm>
            <a:off x="5410200" y="76200"/>
            <a:ext cx="3732213" cy="1143000"/>
          </a:xfrm>
          <a:noFill/>
        </p:spPr>
        <p:txBody>
          <a:bodyPr/>
          <a:lstStyle/>
          <a:p>
            <a:pPr marL="0" indent="0" defTabSz="914400"/>
            <a:r>
              <a:rPr lang="de-DE" altLang="de-DE" b="1">
                <a:solidFill>
                  <a:srgbClr val="00FFFF"/>
                </a:solidFill>
                <a:latin typeface="Arial" panose="020B0604020202020204" pitchFamily="34" charset="0"/>
                <a:cs typeface="Arial" panose="020B0604020202020204" pitchFamily="34" charset="0"/>
              </a:rPr>
              <a:t>FISCHE</a:t>
            </a:r>
          </a:p>
        </p:txBody>
      </p:sp>
      <p:pic>
        <p:nvPicPr>
          <p:cNvPr id="35842" name="Rechteck 35841">
            <a:extLst>
              <a:ext uri="{FF2B5EF4-FFF2-40B4-BE49-F238E27FC236}">
                <a16:creationId xmlns:a16="http://schemas.microsoft.com/office/drawing/2014/main" id="{824120C8-B17A-4586-98F2-4C15B21B7B6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958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hteck 35842">
            <a:extLst>
              <a:ext uri="{FF2B5EF4-FFF2-40B4-BE49-F238E27FC236}">
                <a16:creationId xmlns:a16="http://schemas.microsoft.com/office/drawing/2014/main" id="{36F76366-F4B5-4E38-A7B0-E123C6E2E137}"/>
              </a:ext>
            </a:extLst>
          </p:cNvPr>
          <p:cNvSpPr>
            <a:spLocks noChangeArrowheads="1"/>
          </p:cNvSpPr>
          <p:nvPr/>
        </p:nvSpPr>
        <p:spPr bwMode="auto">
          <a:xfrm>
            <a:off x="4495800" y="990600"/>
            <a:ext cx="43418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400">
                <a:latin typeface="Simpson"/>
              </a:rPr>
              <a:t>1 . Schlammpeitzger</a:t>
            </a:r>
          </a:p>
          <a:p>
            <a:pPr>
              <a:spcBef>
                <a:spcPct val="50000"/>
              </a:spcBef>
            </a:pPr>
            <a:r>
              <a:rPr lang="de-DE" altLang="de-DE" sz="1400">
                <a:latin typeface="Simpson"/>
              </a:rPr>
              <a:t>2. Rapfen</a:t>
            </a:r>
          </a:p>
          <a:p>
            <a:pPr>
              <a:spcBef>
                <a:spcPct val="50000"/>
              </a:spcBef>
            </a:pPr>
            <a:r>
              <a:rPr lang="de-DE" altLang="de-DE" sz="1400">
                <a:latin typeface="Simpson"/>
              </a:rPr>
              <a:t>3. Quappe</a:t>
            </a:r>
          </a:p>
          <a:p>
            <a:pPr>
              <a:spcBef>
                <a:spcPct val="50000"/>
              </a:spcBef>
            </a:pPr>
            <a:r>
              <a:rPr lang="de-DE" altLang="de-DE" sz="1400">
                <a:latin typeface="Simpson"/>
              </a:rPr>
              <a:t>4. Brassen</a:t>
            </a:r>
          </a:p>
          <a:p>
            <a:pPr>
              <a:spcBef>
                <a:spcPct val="50000"/>
              </a:spcBef>
            </a:pPr>
            <a:r>
              <a:rPr lang="de-DE" altLang="de-DE" sz="1400">
                <a:latin typeface="Simpson"/>
              </a:rPr>
              <a:t>5. Rotfeder</a:t>
            </a:r>
          </a:p>
          <a:p>
            <a:pPr>
              <a:spcBef>
                <a:spcPct val="50000"/>
              </a:spcBef>
            </a:pPr>
            <a:r>
              <a:rPr lang="de-DE" altLang="de-DE" sz="1400">
                <a:latin typeface="Simpson"/>
              </a:rPr>
              <a:t>6. Günsler</a:t>
            </a:r>
          </a:p>
          <a:p>
            <a:pPr>
              <a:spcBef>
                <a:spcPct val="50000"/>
              </a:spcBef>
            </a:pPr>
            <a:r>
              <a:rPr lang="de-DE" altLang="de-DE" sz="1400">
                <a:latin typeface="Simpson"/>
              </a:rPr>
              <a:t>7. Döbel</a:t>
            </a:r>
          </a:p>
          <a:p>
            <a:pPr>
              <a:spcBef>
                <a:spcPct val="50000"/>
              </a:spcBef>
            </a:pPr>
            <a:r>
              <a:rPr lang="de-DE" altLang="de-DE" sz="1400">
                <a:latin typeface="Simpson"/>
              </a:rPr>
              <a:t>8. Regenbogenforelle</a:t>
            </a:r>
          </a:p>
          <a:p>
            <a:pPr>
              <a:spcBef>
                <a:spcPct val="50000"/>
              </a:spcBef>
            </a:pPr>
            <a:r>
              <a:rPr lang="de-DE" altLang="de-DE" sz="1400">
                <a:latin typeface="Simpson"/>
              </a:rPr>
              <a:t>9. Bachsaibling</a:t>
            </a:r>
          </a:p>
          <a:p>
            <a:pPr>
              <a:spcBef>
                <a:spcPct val="50000"/>
              </a:spcBef>
            </a:pPr>
            <a:r>
              <a:rPr lang="de-DE" altLang="de-DE" sz="1400">
                <a:latin typeface="Simpson"/>
              </a:rPr>
              <a:t>10. Bachforelle</a:t>
            </a:r>
          </a:p>
          <a:p>
            <a:pPr>
              <a:spcBef>
                <a:spcPct val="50000"/>
              </a:spcBef>
            </a:pPr>
            <a:r>
              <a:rPr lang="de-DE" altLang="de-DE" sz="1400">
                <a:latin typeface="Simpson"/>
              </a:rPr>
              <a:t>11. kleine Maräne</a:t>
            </a:r>
          </a:p>
          <a:p>
            <a:pPr>
              <a:spcBef>
                <a:spcPct val="50000"/>
              </a:spcBef>
            </a:pPr>
            <a:r>
              <a:rPr lang="de-DE" altLang="de-DE" sz="1400">
                <a:latin typeface="Simpson"/>
              </a:rPr>
              <a:t>12. Steinbeißer</a:t>
            </a:r>
          </a:p>
          <a:p>
            <a:pPr>
              <a:spcBef>
                <a:spcPct val="50000"/>
              </a:spcBef>
            </a:pPr>
            <a:r>
              <a:rPr lang="de-DE" altLang="de-DE" sz="1400">
                <a:latin typeface="Simpson"/>
              </a:rPr>
              <a:t>13. Schmerle</a:t>
            </a:r>
          </a:p>
          <a:p>
            <a:pPr>
              <a:spcBef>
                <a:spcPct val="50000"/>
              </a:spcBef>
            </a:pPr>
            <a:r>
              <a:rPr lang="de-DE" altLang="de-DE" sz="1400">
                <a:latin typeface="Simpson"/>
              </a:rPr>
              <a:t>14. Moderlieeschen</a:t>
            </a:r>
          </a:p>
          <a:p>
            <a:pPr>
              <a:spcBef>
                <a:spcPct val="50000"/>
              </a:spcBef>
            </a:pPr>
            <a:r>
              <a:rPr lang="de-DE" altLang="de-DE" sz="1400">
                <a:latin typeface="Simpson"/>
              </a:rPr>
              <a:t>15. Elritze</a:t>
            </a:r>
          </a:p>
          <a:p>
            <a:pPr>
              <a:spcBef>
                <a:spcPct val="50000"/>
              </a:spcBef>
            </a:pPr>
            <a:r>
              <a:rPr lang="de-DE" altLang="de-DE" sz="1400">
                <a:latin typeface="Simpson"/>
              </a:rPr>
              <a:t>16. Koppe</a:t>
            </a:r>
          </a:p>
          <a:p>
            <a:pPr>
              <a:spcBef>
                <a:spcPct val="50000"/>
              </a:spcBef>
            </a:pPr>
            <a:r>
              <a:rPr lang="de-DE" altLang="de-DE" sz="1400">
                <a:latin typeface="Simpson"/>
              </a:rPr>
              <a:t>17. Bitterling</a:t>
            </a:r>
          </a:p>
        </p:txBody>
      </p:sp>
      <p:pic>
        <p:nvPicPr>
          <p:cNvPr id="35844" name="Rechteck 35843">
            <a:extLst>
              <a:ext uri="{FF2B5EF4-FFF2-40B4-BE49-F238E27FC236}">
                <a16:creationId xmlns:a16="http://schemas.microsoft.com/office/drawing/2014/main" id="{8DB1C852-CEB6-41DF-99D0-AC26301BDD60}"/>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4038" y="1052513"/>
            <a:ext cx="18732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Rechteck 35844">
            <a:extLst>
              <a:ext uri="{FF2B5EF4-FFF2-40B4-BE49-F238E27FC236}">
                <a16:creationId xmlns:a16="http://schemas.microsoft.com/office/drawing/2014/main" id="{47875645-B9DE-4EE8-94AE-5C2B0551D46C}"/>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4088" y="2903538"/>
            <a:ext cx="310832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Rechteck 35845">
            <a:extLst>
              <a:ext uri="{FF2B5EF4-FFF2-40B4-BE49-F238E27FC236}">
                <a16:creationId xmlns:a16="http://schemas.microsoft.com/office/drawing/2014/main" id="{B26D2248-909E-417A-B915-CA20675AB672}"/>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7725" y="5319713"/>
            <a:ext cx="3214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Rechteck 35846">
            <a:extLst>
              <a:ext uri="{FF2B5EF4-FFF2-40B4-BE49-F238E27FC236}">
                <a16:creationId xmlns:a16="http://schemas.microsoft.com/office/drawing/2014/main" id="{31BEA4BB-89AB-4E71-8E44-7A2909C344E8}"/>
              </a:ext>
            </a:extLst>
          </p:cNvPr>
          <p:cNvSpPr>
            <a:spLocks noChangeArrowheads="1"/>
          </p:cNvSpPr>
          <p:nvPr/>
        </p:nvSpPr>
        <p:spPr bwMode="auto">
          <a:xfrm>
            <a:off x="6096000" y="1752600"/>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Simpson"/>
              </a:rPr>
              <a:t>Elritze</a:t>
            </a:r>
          </a:p>
        </p:txBody>
      </p:sp>
      <p:sp>
        <p:nvSpPr>
          <p:cNvPr id="35848" name="Rechteck 35847">
            <a:extLst>
              <a:ext uri="{FF2B5EF4-FFF2-40B4-BE49-F238E27FC236}">
                <a16:creationId xmlns:a16="http://schemas.microsoft.com/office/drawing/2014/main" id="{B596B134-D55B-4353-B7BA-D093797A1353}"/>
              </a:ext>
            </a:extLst>
          </p:cNvPr>
          <p:cNvSpPr>
            <a:spLocks noChangeArrowheads="1"/>
          </p:cNvSpPr>
          <p:nvPr/>
        </p:nvSpPr>
        <p:spPr bwMode="auto">
          <a:xfrm>
            <a:off x="6019800" y="4495800"/>
            <a:ext cx="3122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Simpson"/>
              </a:rPr>
              <a:t>Regenbogenforelle</a:t>
            </a:r>
          </a:p>
        </p:txBody>
      </p:sp>
      <p:sp>
        <p:nvSpPr>
          <p:cNvPr id="35849" name="Rechteck 35848">
            <a:extLst>
              <a:ext uri="{FF2B5EF4-FFF2-40B4-BE49-F238E27FC236}">
                <a16:creationId xmlns:a16="http://schemas.microsoft.com/office/drawing/2014/main" id="{8A4EF469-50E4-45EC-A5F2-A342C2B616B3}"/>
              </a:ext>
            </a:extLst>
          </p:cNvPr>
          <p:cNvSpPr>
            <a:spLocks noChangeArrowheads="1"/>
          </p:cNvSpPr>
          <p:nvPr/>
        </p:nvSpPr>
        <p:spPr bwMode="auto">
          <a:xfrm>
            <a:off x="5867400" y="65532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Simpson"/>
              </a:rPr>
              <a:t>Steinbeißer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Me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 calcmode="lin" valueType="num">
                                      <p:cBhvr additive="base">
                                        <p:cTn id="13" dur="500" fill="hold"/>
                                        <p:tgtEl>
                                          <p:spTgt spid="3584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58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Registrierkasse"/>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 calcmode="lin" valueType="num">
                                      <p:cBhvr additive="base">
                                        <p:cTn id="19" dur="500" fill="hold"/>
                                        <p:tgtEl>
                                          <p:spTgt spid="3584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58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Registrierkasse"/>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5843">
                                            <p:txEl>
                                              <p:pRg st="2" end="2"/>
                                            </p:txEl>
                                          </p:spTgt>
                                        </p:tgtEl>
                                        <p:attrNameLst>
                                          <p:attrName>style.visibility</p:attrName>
                                        </p:attrNameLst>
                                      </p:cBhvr>
                                      <p:to>
                                        <p:strVal val="visible"/>
                                      </p:to>
                                    </p:set>
                                    <p:anim calcmode="lin" valueType="num">
                                      <p:cBhvr additive="base">
                                        <p:cTn id="25" dur="500" fill="hold"/>
                                        <p:tgtEl>
                                          <p:spTgt spid="3584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58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Registrierkasse"/>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5843">
                                            <p:txEl>
                                              <p:pRg st="3" end="3"/>
                                            </p:txEl>
                                          </p:spTgt>
                                        </p:tgtEl>
                                        <p:attrNameLst>
                                          <p:attrName>style.visibility</p:attrName>
                                        </p:attrNameLst>
                                      </p:cBhvr>
                                      <p:to>
                                        <p:strVal val="visible"/>
                                      </p:to>
                                    </p:set>
                                    <p:anim calcmode="lin" valueType="num">
                                      <p:cBhvr additive="base">
                                        <p:cTn id="31" dur="500" fill="hold"/>
                                        <p:tgtEl>
                                          <p:spTgt spid="3584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58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Registrierkasse"/>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5843">
                                            <p:txEl>
                                              <p:pRg st="4" end="4"/>
                                            </p:txEl>
                                          </p:spTgt>
                                        </p:tgtEl>
                                        <p:attrNameLst>
                                          <p:attrName>style.visibility</p:attrName>
                                        </p:attrNameLst>
                                      </p:cBhvr>
                                      <p:to>
                                        <p:strVal val="visible"/>
                                      </p:to>
                                    </p:set>
                                    <p:anim calcmode="lin" valueType="num">
                                      <p:cBhvr additive="base">
                                        <p:cTn id="37" dur="500" fill="hold"/>
                                        <p:tgtEl>
                                          <p:spTgt spid="3584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58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Registrierkasse"/>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5843">
                                            <p:txEl>
                                              <p:pRg st="5" end="5"/>
                                            </p:txEl>
                                          </p:spTgt>
                                        </p:tgtEl>
                                        <p:attrNameLst>
                                          <p:attrName>style.visibility</p:attrName>
                                        </p:attrNameLst>
                                      </p:cBhvr>
                                      <p:to>
                                        <p:strVal val="visible"/>
                                      </p:to>
                                    </p:set>
                                    <p:anim calcmode="lin" valueType="num">
                                      <p:cBhvr additive="base">
                                        <p:cTn id="43" dur="500" fill="hold"/>
                                        <p:tgtEl>
                                          <p:spTgt spid="35843">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58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Registrierkasse"/>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5843">
                                            <p:txEl>
                                              <p:pRg st="6" end="6"/>
                                            </p:txEl>
                                          </p:spTgt>
                                        </p:tgtEl>
                                        <p:attrNameLst>
                                          <p:attrName>style.visibility</p:attrName>
                                        </p:attrNameLst>
                                      </p:cBhvr>
                                      <p:to>
                                        <p:strVal val="visible"/>
                                      </p:to>
                                    </p:set>
                                    <p:anim calcmode="lin" valueType="num">
                                      <p:cBhvr additive="base">
                                        <p:cTn id="49" dur="500" fill="hold"/>
                                        <p:tgtEl>
                                          <p:spTgt spid="35843">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584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Registrierkasse"/>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5843">
                                            <p:txEl>
                                              <p:pRg st="7" end="7"/>
                                            </p:txEl>
                                          </p:spTgt>
                                        </p:tgtEl>
                                        <p:attrNameLst>
                                          <p:attrName>style.visibility</p:attrName>
                                        </p:attrNameLst>
                                      </p:cBhvr>
                                      <p:to>
                                        <p:strVal val="visible"/>
                                      </p:to>
                                    </p:set>
                                    <p:anim calcmode="lin" valueType="num">
                                      <p:cBhvr additive="base">
                                        <p:cTn id="55" dur="500" fill="hold"/>
                                        <p:tgtEl>
                                          <p:spTgt spid="35843">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584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Registrierkasse"/>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5843">
                                            <p:txEl>
                                              <p:pRg st="8" end="8"/>
                                            </p:txEl>
                                          </p:spTgt>
                                        </p:tgtEl>
                                        <p:attrNameLst>
                                          <p:attrName>style.visibility</p:attrName>
                                        </p:attrNameLst>
                                      </p:cBhvr>
                                      <p:to>
                                        <p:strVal val="visible"/>
                                      </p:to>
                                    </p:set>
                                    <p:anim calcmode="lin" valueType="num">
                                      <p:cBhvr additive="base">
                                        <p:cTn id="61" dur="500" fill="hold"/>
                                        <p:tgtEl>
                                          <p:spTgt spid="35843">
                                            <p:txEl>
                                              <p:pRg st="8" end="8"/>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584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Registrierkasse"/>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35843">
                                            <p:txEl>
                                              <p:pRg st="9" end="9"/>
                                            </p:txEl>
                                          </p:spTgt>
                                        </p:tgtEl>
                                        <p:attrNameLst>
                                          <p:attrName>style.visibility</p:attrName>
                                        </p:attrNameLst>
                                      </p:cBhvr>
                                      <p:to>
                                        <p:strVal val="visible"/>
                                      </p:to>
                                    </p:set>
                                    <p:anim calcmode="lin" valueType="num">
                                      <p:cBhvr additive="base">
                                        <p:cTn id="67" dur="500" fill="hold"/>
                                        <p:tgtEl>
                                          <p:spTgt spid="35843">
                                            <p:txEl>
                                              <p:pRg st="9" end="9"/>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584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Registrierkasse"/>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35843">
                                            <p:txEl>
                                              <p:pRg st="10" end="10"/>
                                            </p:txEl>
                                          </p:spTgt>
                                        </p:tgtEl>
                                        <p:attrNameLst>
                                          <p:attrName>style.visibility</p:attrName>
                                        </p:attrNameLst>
                                      </p:cBhvr>
                                      <p:to>
                                        <p:strVal val="visible"/>
                                      </p:to>
                                    </p:set>
                                    <p:anim calcmode="lin" valueType="num">
                                      <p:cBhvr additive="base">
                                        <p:cTn id="73" dur="500" fill="hold"/>
                                        <p:tgtEl>
                                          <p:spTgt spid="35843">
                                            <p:txEl>
                                              <p:pRg st="10" end="1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5843">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Registrierkasse"/>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5843">
                                            <p:txEl>
                                              <p:pRg st="11" end="11"/>
                                            </p:txEl>
                                          </p:spTgt>
                                        </p:tgtEl>
                                        <p:attrNameLst>
                                          <p:attrName>style.visibility</p:attrName>
                                        </p:attrNameLst>
                                      </p:cBhvr>
                                      <p:to>
                                        <p:strVal val="visible"/>
                                      </p:to>
                                    </p:set>
                                    <p:anim calcmode="lin" valueType="num">
                                      <p:cBhvr additive="base">
                                        <p:cTn id="79" dur="500" fill="hold"/>
                                        <p:tgtEl>
                                          <p:spTgt spid="35843">
                                            <p:txEl>
                                              <p:pRg st="11" end="11"/>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5843">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Registrierkasse"/>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35843">
                                            <p:txEl>
                                              <p:pRg st="12" end="12"/>
                                            </p:txEl>
                                          </p:spTgt>
                                        </p:tgtEl>
                                        <p:attrNameLst>
                                          <p:attrName>style.visibility</p:attrName>
                                        </p:attrNameLst>
                                      </p:cBhvr>
                                      <p:to>
                                        <p:strVal val="visible"/>
                                      </p:to>
                                    </p:set>
                                    <p:anim calcmode="lin" valueType="num">
                                      <p:cBhvr additive="base">
                                        <p:cTn id="85" dur="500" fill="hold"/>
                                        <p:tgtEl>
                                          <p:spTgt spid="35843">
                                            <p:txEl>
                                              <p:pRg st="12" end="12"/>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5843">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Registrierkasse"/>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35843">
                                            <p:txEl>
                                              <p:pRg st="13" end="13"/>
                                            </p:txEl>
                                          </p:spTgt>
                                        </p:tgtEl>
                                        <p:attrNameLst>
                                          <p:attrName>style.visibility</p:attrName>
                                        </p:attrNameLst>
                                      </p:cBhvr>
                                      <p:to>
                                        <p:strVal val="visible"/>
                                      </p:to>
                                    </p:set>
                                    <p:anim calcmode="lin" valueType="num">
                                      <p:cBhvr additive="base">
                                        <p:cTn id="91" dur="500" fill="hold"/>
                                        <p:tgtEl>
                                          <p:spTgt spid="35843">
                                            <p:txEl>
                                              <p:pRg st="13" end="13"/>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5843">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3" name="Registrierkasse"/>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35843">
                                            <p:txEl>
                                              <p:pRg st="14" end="14"/>
                                            </p:txEl>
                                          </p:spTgt>
                                        </p:tgtEl>
                                        <p:attrNameLst>
                                          <p:attrName>style.visibility</p:attrName>
                                        </p:attrNameLst>
                                      </p:cBhvr>
                                      <p:to>
                                        <p:strVal val="visible"/>
                                      </p:to>
                                    </p:set>
                                    <p:anim calcmode="lin" valueType="num">
                                      <p:cBhvr additive="base">
                                        <p:cTn id="97" dur="500" fill="hold"/>
                                        <p:tgtEl>
                                          <p:spTgt spid="35843">
                                            <p:txEl>
                                              <p:pRg st="14" end="14"/>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35843">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3" name="Registrierkasse"/>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35843">
                                            <p:txEl>
                                              <p:pRg st="15" end="15"/>
                                            </p:txEl>
                                          </p:spTgt>
                                        </p:tgtEl>
                                        <p:attrNameLst>
                                          <p:attrName>style.visibility</p:attrName>
                                        </p:attrNameLst>
                                      </p:cBhvr>
                                      <p:to>
                                        <p:strVal val="visible"/>
                                      </p:to>
                                    </p:set>
                                    <p:anim calcmode="lin" valueType="num">
                                      <p:cBhvr additive="base">
                                        <p:cTn id="103" dur="500" fill="hold"/>
                                        <p:tgtEl>
                                          <p:spTgt spid="35843">
                                            <p:txEl>
                                              <p:pRg st="15" end="15"/>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35843">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3" name="Registrierkasse"/>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35843">
                                            <p:txEl>
                                              <p:pRg st="16" end="16"/>
                                            </p:txEl>
                                          </p:spTgt>
                                        </p:tgtEl>
                                        <p:attrNameLst>
                                          <p:attrName>style.visibility</p:attrName>
                                        </p:attrNameLst>
                                      </p:cBhvr>
                                      <p:to>
                                        <p:strVal val="visible"/>
                                      </p:to>
                                    </p:set>
                                    <p:anim calcmode="lin" valueType="num">
                                      <p:cBhvr additive="base">
                                        <p:cTn id="109" dur="500" fill="hold"/>
                                        <p:tgtEl>
                                          <p:spTgt spid="35843">
                                            <p:txEl>
                                              <p:pRg st="16" end="16"/>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5843">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3" name="Registrierkasse"/>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ntr" presetSubtype="5" fill="hold" nodeType="clickEffect">
                                  <p:stCondLst>
                                    <p:cond delay="0"/>
                                  </p:stCondLst>
                                  <p:childTnLst>
                                    <p:set>
                                      <p:cBhvr>
                                        <p:cTn id="114" dur="1" fill="hold">
                                          <p:stCondLst>
                                            <p:cond delay="0"/>
                                          </p:stCondLst>
                                        </p:cTn>
                                        <p:tgtEl>
                                          <p:spTgt spid="35844"/>
                                        </p:tgtEl>
                                        <p:attrNameLst>
                                          <p:attrName>style.visibility</p:attrName>
                                        </p:attrNameLst>
                                      </p:cBhvr>
                                      <p:to>
                                        <p:strVal val="visible"/>
                                      </p:to>
                                    </p:set>
                                    <p:animEffect transition="in" filter="blinds(vertical)">
                                      <p:cBhvr>
                                        <p:cTn id="115" dur="500"/>
                                        <p:tgtEl>
                                          <p:spTgt spid="35844"/>
                                        </p:tgtEl>
                                      </p:cBhvr>
                                    </p:animEffect>
                                  </p:childTnLst>
                                  <p:subTnLst>
                                    <p:audio>
                                      <p:cMediaNode>
                                        <p:cTn display="0" masterRel="sameClick">
                                          <p:stCondLst>
                                            <p:cond evt="begin" delay="0">
                                              <p:tn val="113"/>
                                            </p:cond>
                                          </p:stCondLst>
                                          <p:endCondLst>
                                            <p:cond evt="onStopAudio" delay="0">
                                              <p:tgtEl>
                                                <p:sldTgt/>
                                              </p:tgtEl>
                                            </p:cond>
                                          </p:endCondLst>
                                        </p:cTn>
                                        <p:tgtEl>
                                          <p:sndTgt r:embed="rId4" name="fisch.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2" fill="hold" nodeType="clickEffect">
                                  <p:stCondLst>
                                    <p:cond delay="0"/>
                                  </p:stCondLst>
                                  <p:childTnLst>
                                    <p:set>
                                      <p:cBhvr>
                                        <p:cTn id="119" dur="1" fill="hold">
                                          <p:stCondLst>
                                            <p:cond delay="0"/>
                                          </p:stCondLst>
                                        </p:cTn>
                                        <p:tgtEl>
                                          <p:spTgt spid="35845"/>
                                        </p:tgtEl>
                                        <p:attrNameLst>
                                          <p:attrName>style.visibility</p:attrName>
                                        </p:attrNameLst>
                                      </p:cBhvr>
                                      <p:to>
                                        <p:strVal val="visible"/>
                                      </p:to>
                                    </p:set>
                                    <p:anim calcmode="lin" valueType="num">
                                      <p:cBhvr additive="base">
                                        <p:cTn id="120" dur="500" fill="hold"/>
                                        <p:tgtEl>
                                          <p:spTgt spid="35845"/>
                                        </p:tgtEl>
                                        <p:attrNameLst>
                                          <p:attrName>ppt_x</p:attrName>
                                        </p:attrNameLst>
                                      </p:cBhvr>
                                      <p:tavLst>
                                        <p:tav tm="0">
                                          <p:val>
                                            <p:strVal val="1+#ppt_w/2"/>
                                          </p:val>
                                        </p:tav>
                                        <p:tav tm="100000">
                                          <p:val>
                                            <p:strVal val="#ppt_x"/>
                                          </p:val>
                                        </p:tav>
                                      </p:tavLst>
                                    </p:anim>
                                    <p:anim calcmode="lin" valueType="num">
                                      <p:cBhvr additive="base">
                                        <p:cTn id="121" dur="500" fill="hold"/>
                                        <p:tgtEl>
                                          <p:spTgt spid="35845"/>
                                        </p:tgtEl>
                                        <p:attrNameLst>
                                          <p:attrName>ppt_y</p:attrName>
                                        </p:attrNameLst>
                                      </p:cBhvr>
                                      <p:tavLst>
                                        <p:tav tm="0">
                                          <p:val>
                                            <p:strVal val="#ppt_y"/>
                                          </p:val>
                                        </p:tav>
                                        <p:tav tm="100000">
                                          <p:val>
                                            <p:strVal val="#ppt_y"/>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9" presetClass="entr" presetSubtype="0" fill="hold" nodeType="clickEffect">
                                  <p:stCondLst>
                                    <p:cond delay="0"/>
                                  </p:stCondLst>
                                  <p:childTnLst>
                                    <p:set>
                                      <p:cBhvr>
                                        <p:cTn id="125" dur="1" fill="hold">
                                          <p:stCondLst>
                                            <p:cond delay="0"/>
                                          </p:stCondLst>
                                        </p:cTn>
                                        <p:tgtEl>
                                          <p:spTgt spid="35846"/>
                                        </p:tgtEl>
                                        <p:attrNameLst>
                                          <p:attrName>style.visibility</p:attrName>
                                        </p:attrNameLst>
                                      </p:cBhvr>
                                      <p:to>
                                        <p:strVal val="visible"/>
                                      </p:to>
                                    </p:set>
                                    <p:animEffect transition="in" filter="dissolve">
                                      <p:cBhvr>
                                        <p:cTn id="126" dur="500"/>
                                        <p:tgtEl>
                                          <p:spTgt spid="35846"/>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35847"/>
                                        </p:tgtEl>
                                        <p:attrNameLst>
                                          <p:attrName>style.visibility</p:attrName>
                                        </p:attrNameLst>
                                      </p:cBhvr>
                                      <p:to>
                                        <p:strVal val="visible"/>
                                      </p:to>
                                    </p:set>
                                    <p:animEffect transition="in" filter="blinds(horizontal)">
                                      <p:cBhvr>
                                        <p:cTn id="131" dur="500"/>
                                        <p:tgtEl>
                                          <p:spTgt spid="35847"/>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 presetClass="entr" presetSubtype="2" fill="hold" grpId="0" nodeType="clickEffect">
                                  <p:stCondLst>
                                    <p:cond delay="0"/>
                                  </p:stCondLst>
                                  <p:childTnLst>
                                    <p:set>
                                      <p:cBhvr>
                                        <p:cTn id="135" dur="1" fill="hold">
                                          <p:stCondLst>
                                            <p:cond delay="0"/>
                                          </p:stCondLst>
                                        </p:cTn>
                                        <p:tgtEl>
                                          <p:spTgt spid="35848"/>
                                        </p:tgtEl>
                                        <p:attrNameLst>
                                          <p:attrName>style.visibility</p:attrName>
                                        </p:attrNameLst>
                                      </p:cBhvr>
                                      <p:to>
                                        <p:strVal val="visible"/>
                                      </p:to>
                                    </p:set>
                                    <p:anim calcmode="lin" valueType="num">
                                      <p:cBhvr additive="base">
                                        <p:cTn id="136" dur="500" fill="hold"/>
                                        <p:tgtEl>
                                          <p:spTgt spid="35848"/>
                                        </p:tgtEl>
                                        <p:attrNameLst>
                                          <p:attrName>ppt_x</p:attrName>
                                        </p:attrNameLst>
                                      </p:cBhvr>
                                      <p:tavLst>
                                        <p:tav tm="0">
                                          <p:val>
                                            <p:strVal val="1+#ppt_w/2"/>
                                          </p:val>
                                        </p:tav>
                                        <p:tav tm="100000">
                                          <p:val>
                                            <p:strVal val="#ppt_x"/>
                                          </p:val>
                                        </p:tav>
                                      </p:tavLst>
                                    </p:anim>
                                    <p:anim calcmode="lin" valueType="num">
                                      <p:cBhvr additive="base">
                                        <p:cTn id="137" dur="500" fill="hold"/>
                                        <p:tgtEl>
                                          <p:spTgt spid="35848"/>
                                        </p:tgtEl>
                                        <p:attrNameLst>
                                          <p:attrName>ppt_y</p:attrName>
                                        </p:attrNameLst>
                                      </p:cBhvr>
                                      <p:tavLst>
                                        <p:tav tm="0">
                                          <p:val>
                                            <p:strVal val="#ppt_y"/>
                                          </p:val>
                                        </p:tav>
                                        <p:tav tm="100000">
                                          <p:val>
                                            <p:strVal val="#ppt_y"/>
                                          </p:val>
                                        </p:tav>
                                      </p:tavLst>
                                    </p:anim>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 presetClass="entr" presetSubtype="0" fill="hold" grpId="0" nodeType="clickEffect">
                                  <p:stCondLst>
                                    <p:cond delay="0"/>
                                  </p:stCondLst>
                                  <p:childTnLst>
                                    <p:set>
                                      <p:cBhvr>
                                        <p:cTn id="141" dur="1" fill="hold">
                                          <p:stCondLst>
                                            <p:cond delay="499"/>
                                          </p:stCondLst>
                                        </p:cTn>
                                        <p:tgtEl>
                                          <p:spTgt spid="35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P spid="35847" grpId="0" autoUpdateAnimBg="0"/>
      <p:bldP spid="35848" grpId="0" autoUpdateAnimBg="0"/>
      <p:bldP spid="3584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Form 36864">
            <a:extLst>
              <a:ext uri="{FF2B5EF4-FFF2-40B4-BE49-F238E27FC236}">
                <a16:creationId xmlns:a16="http://schemas.microsoft.com/office/drawing/2014/main" id="{1EC8717F-96D2-40DC-B37C-C55C6C4B71AF}"/>
              </a:ext>
            </a:extLst>
          </p:cNvPr>
          <p:cNvSpPr>
            <a:spLocks noGrp="1" noChangeArrowheads="1"/>
          </p:cNvSpPr>
          <p:nvPr>
            <p:ph type="title"/>
          </p:nvPr>
        </p:nvSpPr>
        <p:spPr>
          <a:xfrm>
            <a:off x="1370013" y="0"/>
            <a:ext cx="7772400" cy="1143000"/>
          </a:xfrm>
          <a:noFill/>
        </p:spPr>
        <p:txBody>
          <a:bodyPr/>
          <a:lstStyle/>
          <a:p>
            <a:pPr marL="0" indent="0" defTabSz="914400"/>
            <a:r>
              <a:rPr lang="de-DE" altLang="de-DE" b="1">
                <a:solidFill>
                  <a:srgbClr val="99FF99"/>
                </a:solidFill>
                <a:latin typeface="Arial" panose="020B0604020202020204" pitchFamily="34" charset="0"/>
                <a:cs typeface="Arial" panose="020B0604020202020204" pitchFamily="34" charset="0"/>
              </a:rPr>
              <a:t>Lebensräume der Fische</a:t>
            </a:r>
          </a:p>
        </p:txBody>
      </p:sp>
      <p:pic>
        <p:nvPicPr>
          <p:cNvPr id="36866" name="Rechteck 36865">
            <a:extLst>
              <a:ext uri="{FF2B5EF4-FFF2-40B4-BE49-F238E27FC236}">
                <a16:creationId xmlns:a16="http://schemas.microsoft.com/office/drawing/2014/main" id="{679635BA-2D0E-4F4B-993B-9B32939B46B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903288"/>
            <a:ext cx="8228013"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6865"/>
                                        </p:tgtEl>
                                        <p:attrNameLst>
                                          <p:attrName>style.visibility</p:attrName>
                                        </p:attrNameLst>
                                      </p:cBhvr>
                                      <p:to>
                                        <p:strVal val="visible"/>
                                      </p:to>
                                    </p:set>
                                    <p:anim calcmode="lin" valueType="num">
                                      <p:cBhvr additive="base">
                                        <p:cTn id="7" dur="500" fill="hold"/>
                                        <p:tgtEl>
                                          <p:spTgt spid="36865"/>
                                        </p:tgtEl>
                                        <p:attrNameLst>
                                          <p:attrName>ppt_x</p:attrName>
                                        </p:attrNameLst>
                                      </p:cBhvr>
                                      <p:tavLst>
                                        <p:tav tm="0">
                                          <p:val>
                                            <p:strVal val="1+#ppt_w/2"/>
                                          </p:val>
                                        </p:tav>
                                        <p:tav tm="100000">
                                          <p:val>
                                            <p:strVal val="#ppt_x"/>
                                          </p:val>
                                        </p:tav>
                                      </p:tavLst>
                                    </p:anim>
                                    <p:anim calcmode="lin" valueType="num">
                                      <p:cBhvr additive="base">
                                        <p:cTn id="8" dur="500" fill="hold"/>
                                        <p:tgtEl>
                                          <p:spTgt spid="368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Nußk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6866"/>
                                        </p:tgtEl>
                                        <p:attrNameLst>
                                          <p:attrName>style.visibility</p:attrName>
                                        </p:attrNameLst>
                                      </p:cBhvr>
                                      <p:to>
                                        <p:strVal val="visible"/>
                                      </p:to>
                                    </p:set>
                                    <p:animEffect transition="in" filter="dissolve">
                                      <p:cBhvr>
                                        <p:cTn id="13" dur="500"/>
                                        <p:tgtEl>
                                          <p:spTgt spid="36866"/>
                                        </p:tgtEl>
                                      </p:cBhvr>
                                    </p:animEffect>
                                  </p:childTnLst>
                                  <p:subTnLst>
                                    <p:audio>
                                      <p:cMediaNode>
                                        <p:cTn display="0" masterRel="sameClick">
                                          <p:stCondLst>
                                            <p:cond evt="begin" delay="0">
                                              <p:tn val="11"/>
                                            </p:cond>
                                          </p:stCondLst>
                                          <p:endCondLst>
                                            <p:cond evt="onStopAudio" delay="0">
                                              <p:tgtEl>
                                                <p:sldTgt/>
                                              </p:tgtEl>
                                            </p:cond>
                                          </p:endCondLst>
                                        </p:cTn>
                                        <p:tgtEl>
                                          <p:sndTgt r:embed="rId3" name="Me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Form 37888">
            <a:extLst>
              <a:ext uri="{FF2B5EF4-FFF2-40B4-BE49-F238E27FC236}">
                <a16:creationId xmlns:a16="http://schemas.microsoft.com/office/drawing/2014/main" id="{597B59EE-E2CE-4CB5-9BBA-E500777950B0}"/>
              </a:ext>
            </a:extLst>
          </p:cNvPr>
          <p:cNvSpPr>
            <a:spLocks noGrp="1" noChangeArrowheads="1"/>
          </p:cNvSpPr>
          <p:nvPr>
            <p:ph type="title"/>
          </p:nvPr>
        </p:nvSpPr>
        <p:spPr>
          <a:xfrm>
            <a:off x="228600" y="609600"/>
            <a:ext cx="3200400" cy="1143000"/>
          </a:xfrm>
          <a:noFill/>
        </p:spPr>
        <p:txBody>
          <a:bodyPr/>
          <a:lstStyle/>
          <a:p>
            <a:pPr marL="0" indent="0" defTabSz="914400"/>
            <a:r>
              <a:rPr lang="de-DE" altLang="de-DE" b="1">
                <a:solidFill>
                  <a:srgbClr val="99FF99"/>
                </a:solidFill>
                <a:latin typeface="Arial" panose="020B0604020202020204" pitchFamily="34" charset="0"/>
                <a:cs typeface="Arial" panose="020B0604020202020204" pitchFamily="34" charset="0"/>
              </a:rPr>
              <a:t>LURCHE</a:t>
            </a:r>
          </a:p>
        </p:txBody>
      </p:sp>
      <p:pic>
        <p:nvPicPr>
          <p:cNvPr id="37890" name="Rechteck 37889">
            <a:extLst>
              <a:ext uri="{FF2B5EF4-FFF2-40B4-BE49-F238E27FC236}">
                <a16:creationId xmlns:a16="http://schemas.microsoft.com/office/drawing/2014/main" id="{6FE925CB-B2C3-4265-9DEF-9AF1BDD386F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0350" y="0"/>
            <a:ext cx="49815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Rechteck 37890">
            <a:extLst>
              <a:ext uri="{FF2B5EF4-FFF2-40B4-BE49-F238E27FC236}">
                <a16:creationId xmlns:a16="http://schemas.microsoft.com/office/drawing/2014/main" id="{60D5BF3C-6DC0-4FD1-A1AF-B41BF6D7266A}"/>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75" y="1776413"/>
            <a:ext cx="2746375"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Rechteck 37891">
            <a:extLst>
              <a:ext uri="{FF2B5EF4-FFF2-40B4-BE49-F238E27FC236}">
                <a16:creationId xmlns:a16="http://schemas.microsoft.com/office/drawing/2014/main" id="{5A714432-6EAF-47E9-A5D5-DB7894DD704B}"/>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63" y="4351338"/>
            <a:ext cx="313372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blinds(horizontal)">
                                      <p:cBhvr>
                                        <p:cTn id="7" dur="500"/>
                                        <p:tgtEl>
                                          <p:spTgt spid="37889"/>
                                        </p:tgtEl>
                                      </p:cBhvr>
                                    </p:animEffect>
                                  </p:childTnLst>
                                  <p:subTnLst>
                                    <p:audio>
                                      <p:cMediaNode>
                                        <p:cTn display="0" masterRel="sameClick">
                                          <p:stCondLst>
                                            <p:cond evt="begin" delay="0">
                                              <p:tn val="5"/>
                                            </p:cond>
                                          </p:stCondLst>
                                          <p:endCondLst>
                                            <p:cond evt="onStopAudio" delay="0">
                                              <p:tgtEl>
                                                <p:sldTgt/>
                                              </p:tgtEl>
                                            </p:cond>
                                          </p:endCondLst>
                                        </p:cTn>
                                        <p:tgtEl>
                                          <p:sndTgt r:embed="rId2" name="Mee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7890"/>
                                        </p:tgtEl>
                                        <p:attrNameLst>
                                          <p:attrName>style.visibility</p:attrName>
                                        </p:attrNameLst>
                                      </p:cBhvr>
                                      <p:to>
                                        <p:strVal val="visible"/>
                                      </p:to>
                                    </p:set>
                                    <p:anim calcmode="lin" valueType="num">
                                      <p:cBhvr additive="base">
                                        <p:cTn id="12" dur="500" fill="hold"/>
                                        <p:tgtEl>
                                          <p:spTgt spid="37890"/>
                                        </p:tgtEl>
                                        <p:attrNameLst>
                                          <p:attrName>ppt_x</p:attrName>
                                        </p:attrNameLst>
                                      </p:cBhvr>
                                      <p:tavLst>
                                        <p:tav tm="0">
                                          <p:val>
                                            <p:strVal val="#ppt_x"/>
                                          </p:val>
                                        </p:tav>
                                        <p:tav tm="100000">
                                          <p:val>
                                            <p:strVal val="#ppt_x"/>
                                          </p:val>
                                        </p:tav>
                                      </p:tavLst>
                                    </p:anim>
                                    <p:anim calcmode="lin" valueType="num">
                                      <p:cBhvr additive="base">
                                        <p:cTn id="13" dur="500" fill="hold"/>
                                        <p:tgtEl>
                                          <p:spTgt spid="378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Meer.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37891"/>
                                        </p:tgtEl>
                                        <p:attrNameLst>
                                          <p:attrName>style.visibility</p:attrName>
                                        </p:attrNameLst>
                                      </p:cBhvr>
                                      <p:to>
                                        <p:strVal val="visible"/>
                                      </p:to>
                                    </p:set>
                                    <p:anim calcmode="lin" valueType="num">
                                      <p:cBhvr additive="base">
                                        <p:cTn id="18" dur="500" fill="hold"/>
                                        <p:tgtEl>
                                          <p:spTgt spid="37891"/>
                                        </p:tgtEl>
                                        <p:attrNameLst>
                                          <p:attrName>ppt_x</p:attrName>
                                        </p:attrNameLst>
                                      </p:cBhvr>
                                      <p:tavLst>
                                        <p:tav tm="0">
                                          <p:val>
                                            <p:strVal val="0-#ppt_w/2"/>
                                          </p:val>
                                        </p:tav>
                                        <p:tav tm="100000">
                                          <p:val>
                                            <p:strVal val="#ppt_x"/>
                                          </p:val>
                                        </p:tav>
                                      </p:tavLst>
                                    </p:anim>
                                    <p:anim calcmode="lin" valueType="num">
                                      <p:cBhvr additive="base">
                                        <p:cTn id="19" dur="500" fill="hold"/>
                                        <p:tgtEl>
                                          <p:spTgt spid="378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Frosch.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37892"/>
                                        </p:tgtEl>
                                        <p:attrNameLst>
                                          <p:attrName>style.visibility</p:attrName>
                                        </p:attrNameLst>
                                      </p:cBhvr>
                                      <p:to>
                                        <p:strVal val="visible"/>
                                      </p:to>
                                    </p:set>
                                    <p:animEffect transition="in" filter="dissolve">
                                      <p:cBhvr>
                                        <p:cTn id="24" dur="500"/>
                                        <p:tgtEl>
                                          <p:spTgt spid="37892"/>
                                        </p:tgtEl>
                                      </p:cBhvr>
                                    </p:animEffect>
                                  </p:childTnLst>
                                  <p:subTnLst>
                                    <p:audio>
                                      <p:cMediaNode>
                                        <p:cTn display="0" masterRel="sameClick">
                                          <p:stCondLst>
                                            <p:cond evt="begin" delay="0">
                                              <p:tn val="22"/>
                                            </p:cond>
                                          </p:stCondLst>
                                          <p:endCondLst>
                                            <p:cond evt="onStopAudio" delay="0">
                                              <p:tgtEl>
                                                <p:sldTgt/>
                                              </p:tgtEl>
                                            </p:cond>
                                          </p:endCondLst>
                                        </p:cTn>
                                        <p:tgtEl>
                                          <p:sndTgt r:embed="rId4" name="krö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Form 38912">
            <a:extLst>
              <a:ext uri="{FF2B5EF4-FFF2-40B4-BE49-F238E27FC236}">
                <a16:creationId xmlns:a16="http://schemas.microsoft.com/office/drawing/2014/main" id="{246EDA3A-268A-4B79-ADBF-E9F5C38A3985}"/>
              </a:ext>
            </a:extLst>
          </p:cNvPr>
          <p:cNvSpPr>
            <a:spLocks noGrp="1" noChangeArrowheads="1"/>
          </p:cNvSpPr>
          <p:nvPr>
            <p:ph type="title"/>
          </p:nvPr>
        </p:nvSpPr>
        <p:spPr>
          <a:xfrm>
            <a:off x="1370013" y="0"/>
            <a:ext cx="7772400" cy="1143000"/>
          </a:xfrm>
          <a:noFill/>
        </p:spPr>
        <p:txBody>
          <a:bodyPr/>
          <a:lstStyle/>
          <a:p>
            <a:pPr marL="0" indent="0" defTabSz="914400"/>
            <a:r>
              <a:rPr lang="de-DE" altLang="de-DE" b="1">
                <a:solidFill>
                  <a:srgbClr val="FFCC00"/>
                </a:solidFill>
                <a:latin typeface="Arial" panose="020B0604020202020204" pitchFamily="34" charset="0"/>
                <a:cs typeface="Arial" panose="020B0604020202020204" pitchFamily="34" charset="0"/>
              </a:rPr>
              <a:t>Kriechtiere</a:t>
            </a:r>
          </a:p>
        </p:txBody>
      </p:sp>
      <p:pic>
        <p:nvPicPr>
          <p:cNvPr id="38914" name="Rechteck 38913">
            <a:extLst>
              <a:ext uri="{FF2B5EF4-FFF2-40B4-BE49-F238E27FC236}">
                <a16:creationId xmlns:a16="http://schemas.microsoft.com/office/drawing/2014/main" id="{71C3928B-2E88-47DE-B915-D13B7DDA226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75" y="803275"/>
            <a:ext cx="8212138" cy="605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3"/>
                                        </p:tgtEl>
                                        <p:attrNameLst>
                                          <p:attrName>style.visibility</p:attrName>
                                        </p:attrNameLst>
                                      </p:cBhvr>
                                      <p:to>
                                        <p:strVal val="visible"/>
                                      </p:to>
                                    </p:set>
                                    <p:anim calcmode="lin" valueType="num">
                                      <p:cBhvr additive="base">
                                        <p:cTn id="7" dur="500" fill="hold"/>
                                        <p:tgtEl>
                                          <p:spTgt spid="38913"/>
                                        </p:tgtEl>
                                        <p:attrNameLst>
                                          <p:attrName>ppt_x</p:attrName>
                                        </p:attrNameLst>
                                      </p:cBhvr>
                                      <p:tavLst>
                                        <p:tav tm="0">
                                          <p:val>
                                            <p:strVal val="#ppt_x"/>
                                          </p:val>
                                        </p:tav>
                                        <p:tav tm="100000">
                                          <p:val>
                                            <p:strVal val="#ppt_x"/>
                                          </p:val>
                                        </p:tav>
                                      </p:tavLst>
                                    </p:anim>
                                    <p:anim calcmode="lin" valueType="num">
                                      <p:cBhvr additive="base">
                                        <p:cTn id="8" dur="500" fill="hold"/>
                                        <p:tgtEl>
                                          <p:spTgt spid="389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erosmit.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8914"/>
                                        </p:tgtEl>
                                        <p:attrNameLst>
                                          <p:attrName>style.visibility</p:attrName>
                                        </p:attrNameLst>
                                      </p:cBhvr>
                                      <p:to>
                                        <p:strVal val="visible"/>
                                      </p:to>
                                    </p:set>
                                    <p:anim calcmode="lin" valueType="num">
                                      <p:cBhvr additive="base">
                                        <p:cTn id="13" dur="500" fill="hold"/>
                                        <p:tgtEl>
                                          <p:spTgt spid="38914"/>
                                        </p:tgtEl>
                                        <p:attrNameLst>
                                          <p:attrName>ppt_x</p:attrName>
                                        </p:attrNameLst>
                                      </p:cBhvr>
                                      <p:tavLst>
                                        <p:tav tm="0">
                                          <p:val>
                                            <p:strVal val="0-#ppt_w/2"/>
                                          </p:val>
                                        </p:tav>
                                        <p:tav tm="100000">
                                          <p:val>
                                            <p:strVal val="#ppt_x"/>
                                          </p:val>
                                        </p:tav>
                                      </p:tavLst>
                                    </p:anim>
                                    <p:anim calcmode="lin" valueType="num">
                                      <p:cBhvr additive="base">
                                        <p:cTn id="14"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Rechteck 39936">
            <a:extLst>
              <a:ext uri="{FF2B5EF4-FFF2-40B4-BE49-F238E27FC236}">
                <a16:creationId xmlns:a16="http://schemas.microsoft.com/office/drawing/2014/main" id="{A584B5D6-7B86-4ACD-9FD8-60D6429AC00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3938588"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Rechteck 39937">
            <a:extLst>
              <a:ext uri="{FF2B5EF4-FFF2-40B4-BE49-F238E27FC236}">
                <a16:creationId xmlns:a16="http://schemas.microsoft.com/office/drawing/2014/main" id="{0D5E70D5-3680-44F3-B15E-E10B0F1F990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3113" y="4367213"/>
            <a:ext cx="521652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7"/>
                                        </p:tgtEl>
                                        <p:attrNameLst>
                                          <p:attrName>style.visibility</p:attrName>
                                        </p:attrNameLst>
                                      </p:cBhvr>
                                      <p:to>
                                        <p:strVal val="visible"/>
                                      </p:to>
                                    </p:set>
                                    <p:anim calcmode="lin" valueType="num">
                                      <p:cBhvr additive="base">
                                        <p:cTn id="7" dur="500" fill="hold"/>
                                        <p:tgtEl>
                                          <p:spTgt spid="39937"/>
                                        </p:tgtEl>
                                        <p:attrNameLst>
                                          <p:attrName>ppt_x</p:attrName>
                                        </p:attrNameLst>
                                      </p:cBhvr>
                                      <p:tavLst>
                                        <p:tav tm="0">
                                          <p:val>
                                            <p:strVal val="#ppt_x"/>
                                          </p:val>
                                        </p:tav>
                                        <p:tav tm="100000">
                                          <p:val>
                                            <p:strVal val="#ppt_x"/>
                                          </p:val>
                                        </p:tav>
                                      </p:tavLst>
                                    </p:anim>
                                    <p:anim calcmode="lin" valueType="num">
                                      <p:cBhvr additive="base">
                                        <p:cTn id="8" dur="500" fill="hold"/>
                                        <p:tgtEl>
                                          <p:spTgt spid="399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fi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Form 40960">
            <a:extLst>
              <a:ext uri="{FF2B5EF4-FFF2-40B4-BE49-F238E27FC236}">
                <a16:creationId xmlns:a16="http://schemas.microsoft.com/office/drawing/2014/main" id="{EEAC44C1-39F7-42FD-A294-C0C995A0B50A}"/>
              </a:ext>
            </a:extLst>
          </p:cNvPr>
          <p:cNvSpPr>
            <a:spLocks noGrp="1" noChangeArrowheads="1"/>
          </p:cNvSpPr>
          <p:nvPr>
            <p:ph type="title"/>
          </p:nvPr>
        </p:nvSpPr>
        <p:spPr>
          <a:xfrm>
            <a:off x="1370013" y="76200"/>
            <a:ext cx="7772400" cy="685800"/>
          </a:xfrm>
          <a:noFill/>
        </p:spPr>
        <p:txBody>
          <a:bodyPr/>
          <a:lstStyle/>
          <a:p>
            <a:pPr marL="0" indent="0" defTabSz="914400"/>
            <a:r>
              <a:rPr lang="de-DE" altLang="de-DE" b="1">
                <a:solidFill>
                  <a:srgbClr val="00FFFF"/>
                </a:solidFill>
                <a:latin typeface="Arial" panose="020B0604020202020204" pitchFamily="34" charset="0"/>
                <a:cs typeface="Arial" panose="020B0604020202020204" pitchFamily="34" charset="0"/>
              </a:rPr>
              <a:t>Vögel</a:t>
            </a:r>
          </a:p>
        </p:txBody>
      </p:sp>
      <p:pic>
        <p:nvPicPr>
          <p:cNvPr id="40962" name="Rechteck 40961">
            <a:extLst>
              <a:ext uri="{FF2B5EF4-FFF2-40B4-BE49-F238E27FC236}">
                <a16:creationId xmlns:a16="http://schemas.microsoft.com/office/drawing/2014/main" id="{6801FE97-6420-46E2-A814-5B570434FA7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09613"/>
            <a:ext cx="8532813"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1"/>
                                        </p:tgtEl>
                                        <p:attrNameLst>
                                          <p:attrName>style.visibility</p:attrName>
                                        </p:attrNameLst>
                                      </p:cBhvr>
                                      <p:to>
                                        <p:strVal val="visible"/>
                                      </p:to>
                                    </p:set>
                                    <p:anim calcmode="lin" valueType="num">
                                      <p:cBhvr additive="base">
                                        <p:cTn id="7" dur="500" fill="hold"/>
                                        <p:tgtEl>
                                          <p:spTgt spid="40961"/>
                                        </p:tgtEl>
                                        <p:attrNameLst>
                                          <p:attrName>ppt_x</p:attrName>
                                        </p:attrNameLst>
                                      </p:cBhvr>
                                      <p:tavLst>
                                        <p:tav tm="0">
                                          <p:val>
                                            <p:strVal val="#ppt_x"/>
                                          </p:val>
                                        </p:tav>
                                        <p:tav tm="100000">
                                          <p:val>
                                            <p:strVal val="#ppt_x"/>
                                          </p:val>
                                        </p:tav>
                                      </p:tavLst>
                                    </p:anim>
                                    <p:anim calcmode="lin" valueType="num">
                                      <p:cBhvr additive="base">
                                        <p:cTn id="8" dur="500" fill="hold"/>
                                        <p:tgtEl>
                                          <p:spTgt spid="4096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40962"/>
                                        </p:tgtEl>
                                        <p:attrNameLst>
                                          <p:attrName>style.visibility</p:attrName>
                                        </p:attrNameLst>
                                      </p:cBhvr>
                                      <p:to>
                                        <p:strVal val="visible"/>
                                      </p:to>
                                    </p:set>
                                    <p:animEffect transition="in" filter="dissolve">
                                      <p:cBhvr>
                                        <p:cTn id="13" dur="500"/>
                                        <p:tgtEl>
                                          <p:spTgt spid="40962"/>
                                        </p:tgtEl>
                                      </p:cBhvr>
                                    </p:animEffect>
                                  </p:childTnLst>
                                  <p:subTnLst>
                                    <p:audio>
                                      <p:cMediaNode>
                                        <p:cTn display="0" masterRel="sameClick">
                                          <p:stCondLst>
                                            <p:cond evt="begin" delay="0">
                                              <p:tn val="11"/>
                                            </p:cond>
                                          </p:stCondLst>
                                          <p:endCondLst>
                                            <p:cond evt="onStopAudio" delay="0">
                                              <p:tgtEl>
                                                <p:sldTgt/>
                                              </p:tgtEl>
                                            </p:cond>
                                          </p:endCondLst>
                                        </p:cTn>
                                        <p:tgtEl>
                                          <p:sndTgt r:embed="rId2" name="A1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Rechteck 41984">
            <a:extLst>
              <a:ext uri="{FF2B5EF4-FFF2-40B4-BE49-F238E27FC236}">
                <a16:creationId xmlns:a16="http://schemas.microsoft.com/office/drawing/2014/main" id="{300F7431-0C9E-45F0-BE43-26873AB5DFB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88"/>
            <a:ext cx="8840788"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985"/>
                                        </p:tgtEl>
                                        <p:attrNameLst>
                                          <p:attrName>style.visibility</p:attrName>
                                        </p:attrNameLst>
                                      </p:cBhvr>
                                      <p:to>
                                        <p:strVal val="visible"/>
                                      </p:to>
                                    </p:set>
                                    <p:animEffect transition="in" filter="dissolve">
                                      <p:cBhvr>
                                        <p:cTn id="7" dur="500"/>
                                        <p:tgtEl>
                                          <p:spTgt spid="41985"/>
                                        </p:tgtEl>
                                      </p:cBhvr>
                                    </p:animEffect>
                                  </p:childTnLst>
                                  <p:subTnLst>
                                    <p:audio>
                                      <p:cMediaNode>
                                        <p:cTn display="0" masterRel="sameClick">
                                          <p:stCondLst>
                                            <p:cond evt="begin" delay="0">
                                              <p:tn val="5"/>
                                            </p:cond>
                                          </p:stCondLst>
                                          <p:endCondLst>
                                            <p:cond evt="onStopAudio" delay="0">
                                              <p:tgtEl>
                                                <p:sldTgt/>
                                              </p:tgtEl>
                                            </p:cond>
                                          </p:endCondLst>
                                        </p:cTn>
                                        <p:tgtEl>
                                          <p:sndTgt r:embed="rId2" name="A1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Rechteck 43008">
            <a:extLst>
              <a:ext uri="{FF2B5EF4-FFF2-40B4-BE49-F238E27FC236}">
                <a16:creationId xmlns:a16="http://schemas.microsoft.com/office/drawing/2014/main" id="{A71A8A35-093A-4DEA-9775-140CC324324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75" y="2724150"/>
            <a:ext cx="3409950"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0" name="Rechteck 43009">
            <a:extLst>
              <a:ext uri="{FF2B5EF4-FFF2-40B4-BE49-F238E27FC236}">
                <a16:creationId xmlns:a16="http://schemas.microsoft.com/office/drawing/2014/main" id="{BAC9855C-98DC-41E8-B13F-63DE4DBA57EF}"/>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1563" y="0"/>
            <a:ext cx="2789237"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Rechteck 43010">
            <a:extLst>
              <a:ext uri="{FF2B5EF4-FFF2-40B4-BE49-F238E27FC236}">
                <a16:creationId xmlns:a16="http://schemas.microsoft.com/office/drawing/2014/main" id="{F10EE807-97B6-44D1-9A72-D821B99EF990}"/>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6038" y="3429000"/>
            <a:ext cx="3965575"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hteck 43011">
            <a:extLst>
              <a:ext uri="{FF2B5EF4-FFF2-40B4-BE49-F238E27FC236}">
                <a16:creationId xmlns:a16="http://schemas.microsoft.com/office/drawing/2014/main" id="{828163D9-D215-4253-B16A-0516044DCD07}"/>
              </a:ext>
            </a:extLst>
          </p:cNvPr>
          <p:cNvSpPr>
            <a:spLocks noChangeArrowheads="1"/>
          </p:cNvSpPr>
          <p:nvPr/>
        </p:nvSpPr>
        <p:spPr bwMode="auto">
          <a:xfrm>
            <a:off x="152400" y="533400"/>
            <a:ext cx="3352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00FFFF"/>
                </a:solidFill>
                <a:latin typeface="Simpson"/>
              </a:rPr>
              <a:t>		</a:t>
            </a:r>
            <a:r>
              <a:rPr lang="de-DE" altLang="de-DE">
                <a:solidFill>
                  <a:srgbClr val="FF3300"/>
                </a:solidFill>
                <a:latin typeface="Simpson"/>
              </a:rPr>
              <a:t>Adler</a:t>
            </a:r>
          </a:p>
          <a:p>
            <a:pPr>
              <a:spcBef>
                <a:spcPct val="50000"/>
              </a:spcBef>
            </a:pPr>
            <a:endParaRPr lang="de-DE" altLang="de-DE">
              <a:solidFill>
                <a:srgbClr val="FF3300"/>
              </a:solidFill>
              <a:latin typeface="Simpson"/>
            </a:endParaRPr>
          </a:p>
          <a:p>
            <a:pPr>
              <a:spcBef>
                <a:spcPct val="50000"/>
              </a:spcBef>
            </a:pPr>
            <a:endParaRPr lang="de-DE" altLang="de-DE">
              <a:solidFill>
                <a:srgbClr val="FF3300"/>
              </a:solidFill>
              <a:latin typeface="Simpson"/>
            </a:endParaRPr>
          </a:p>
          <a:p>
            <a:pPr>
              <a:spcBef>
                <a:spcPct val="50000"/>
              </a:spcBef>
            </a:pPr>
            <a:endParaRPr lang="de-DE" altLang="de-DE">
              <a:solidFill>
                <a:srgbClr val="FF3300"/>
              </a:solidFill>
              <a:latin typeface="Simpson"/>
            </a:endParaRPr>
          </a:p>
          <a:p>
            <a:pPr>
              <a:spcBef>
                <a:spcPct val="50000"/>
              </a:spcBef>
            </a:pPr>
            <a:endParaRPr lang="de-DE" altLang="de-DE">
              <a:solidFill>
                <a:srgbClr val="FF3300"/>
              </a:solidFill>
              <a:latin typeface="Simpson"/>
            </a:endParaRPr>
          </a:p>
          <a:p>
            <a:pPr>
              <a:spcBef>
                <a:spcPct val="50000"/>
              </a:spcBef>
            </a:pPr>
            <a:r>
              <a:rPr lang="de-DE" altLang="de-DE">
                <a:solidFill>
                  <a:srgbClr val="FF3300"/>
                </a:solidFill>
                <a:latin typeface="Simpson"/>
              </a:rPr>
              <a:t>Haubentaucher</a:t>
            </a:r>
          </a:p>
        </p:txBody>
      </p:sp>
      <p:sp>
        <p:nvSpPr>
          <p:cNvPr id="43013" name="Rechteck 43012">
            <a:extLst>
              <a:ext uri="{FF2B5EF4-FFF2-40B4-BE49-F238E27FC236}">
                <a16:creationId xmlns:a16="http://schemas.microsoft.com/office/drawing/2014/main" id="{9250DCE5-64AE-4B29-AC10-07989B923C20}"/>
              </a:ext>
            </a:extLst>
          </p:cNvPr>
          <p:cNvSpPr>
            <a:spLocks noChangeArrowheads="1"/>
          </p:cNvSpPr>
          <p:nvPr/>
        </p:nvSpPr>
        <p:spPr bwMode="auto">
          <a:xfrm>
            <a:off x="6858000" y="2971800"/>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a:spcBef>
                <a:spcPct val="50000"/>
              </a:spcBef>
            </a:pPr>
            <a:r>
              <a:rPr lang="de-DE" altLang="de-DE">
                <a:latin typeface="Simpson"/>
              </a:rPr>
              <a:t>Kolkrabe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3009"/>
                                        </p:tgtEl>
                                        <p:attrNameLst>
                                          <p:attrName>style.visibility</p:attrName>
                                        </p:attrNameLst>
                                      </p:cBhvr>
                                      <p:to>
                                        <p:strVal val="visible"/>
                                      </p:to>
                                    </p:set>
                                    <p:animEffect transition="in" filter="dissolve">
                                      <p:cBhvr>
                                        <p:cTn id="7" dur="500"/>
                                        <p:tgtEl>
                                          <p:spTgt spid="4300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3010"/>
                                        </p:tgtEl>
                                        <p:attrNameLst>
                                          <p:attrName>style.visibility</p:attrName>
                                        </p:attrNameLst>
                                      </p:cBhvr>
                                      <p:to>
                                        <p:strVal val="visible"/>
                                      </p:to>
                                    </p:set>
                                    <p:animEffect transition="in" filter="dissolve">
                                      <p:cBhvr>
                                        <p:cTn id="12" dur="500"/>
                                        <p:tgtEl>
                                          <p:spTgt spid="43010"/>
                                        </p:tgtEl>
                                      </p:cBhvr>
                                    </p:animEffect>
                                  </p:childTnLst>
                                  <p:subTnLst>
                                    <p:audio>
                                      <p:cMediaNode>
                                        <p:cTn display="0" masterRel="sameClick">
                                          <p:stCondLst>
                                            <p:cond evt="begin" delay="0">
                                              <p:tn val="10"/>
                                            </p:cond>
                                          </p:stCondLst>
                                          <p:endCondLst>
                                            <p:cond evt="onStopAudio" delay="0">
                                              <p:tgtEl>
                                                <p:sldTgt/>
                                              </p:tgtEl>
                                            </p:cond>
                                          </p:endCondLst>
                                        </p:cTn>
                                        <p:tgtEl>
                                          <p:sndTgt r:embed="rId2" name="Kamera"/>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3011"/>
                                        </p:tgtEl>
                                        <p:attrNameLst>
                                          <p:attrName>style.visibility</p:attrName>
                                        </p:attrNameLst>
                                      </p:cBhvr>
                                      <p:to>
                                        <p:strVal val="visible"/>
                                      </p:to>
                                    </p:set>
                                    <p:animEffect transition="in" filter="dissolve">
                                      <p:cBhvr>
                                        <p:cTn id="17" dur="500"/>
                                        <p:tgtEl>
                                          <p:spTgt spid="43011"/>
                                        </p:tgtEl>
                                      </p:cBhvr>
                                    </p:animEffect>
                                  </p:childTnLst>
                                  <p:subTnLst>
                                    <p:audio>
                                      <p:cMediaNode>
                                        <p:cTn display="0" masterRel="sameClick">
                                          <p:stCondLst>
                                            <p:cond evt="begin" delay="0">
                                              <p:tn val="15"/>
                                            </p:cond>
                                          </p:stCondLst>
                                          <p:endCondLst>
                                            <p:cond evt="onStopAudio" delay="0">
                                              <p:tgtEl>
                                                <p:sldTgt/>
                                              </p:tgtEl>
                                            </p:cond>
                                          </p:endCondLst>
                                        </p:cTn>
                                        <p:tgtEl>
                                          <p:sndTgt r:embed="rId2" name="Kamera"/>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iterate type="lt">
                                    <p:tmPct val="100000"/>
                                  </p:iterate>
                                  <p:childTnLst>
                                    <p:set>
                                      <p:cBhvr>
                                        <p:cTn id="21" dur="1" fill="hold">
                                          <p:stCondLst>
                                            <p:cond delay="0"/>
                                          </p:stCondLst>
                                        </p:cTn>
                                        <p:tgtEl>
                                          <p:spTgt spid="43012">
                                            <p:txEl>
                                              <p:pRg st="0" end="0"/>
                                            </p:txEl>
                                          </p:spTgt>
                                        </p:tgtEl>
                                        <p:attrNameLst>
                                          <p:attrName>style.visibility</p:attrName>
                                        </p:attrNameLst>
                                      </p:cBhvr>
                                      <p:to>
                                        <p:strVal val="visible"/>
                                      </p:to>
                                    </p:set>
                                    <p:animEffect transition="in" filter="blinds(vertical)">
                                      <p:cBhvr>
                                        <p:cTn id="22" dur="75"/>
                                        <p:tgtEl>
                                          <p:spTgt spid="43012">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Schreibmaschine"/>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iterate type="lt">
                                    <p:tmPct val="100000"/>
                                  </p:iterate>
                                  <p:childTnLst>
                                    <p:set>
                                      <p:cBhvr>
                                        <p:cTn id="26" dur="1" fill="hold">
                                          <p:stCondLst>
                                            <p:cond delay="0"/>
                                          </p:stCondLst>
                                        </p:cTn>
                                        <p:tgtEl>
                                          <p:spTgt spid="43012">
                                            <p:txEl>
                                              <p:pRg st="5" end="5"/>
                                            </p:txEl>
                                          </p:spTgt>
                                        </p:tgtEl>
                                        <p:attrNameLst>
                                          <p:attrName>style.visibility</p:attrName>
                                        </p:attrNameLst>
                                      </p:cBhvr>
                                      <p:to>
                                        <p:strVal val="visible"/>
                                      </p:to>
                                    </p:set>
                                    <p:animEffect transition="in" filter="blinds(vertical)">
                                      <p:cBhvr>
                                        <p:cTn id="27" dur="75"/>
                                        <p:tgtEl>
                                          <p:spTgt spid="43012">
                                            <p:txEl>
                                              <p:pRg st="5" end="5"/>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Schreibmaschine"/>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43013"/>
                                        </p:tgtEl>
                                        <p:attrNameLst>
                                          <p:attrName>style.visibility</p:attrName>
                                        </p:attrNameLst>
                                      </p:cBhvr>
                                      <p:to>
                                        <p:strVal val="visible"/>
                                      </p:to>
                                    </p:set>
                                    <p:anim calcmode="lin" valueType="num">
                                      <p:cBhvr additive="base">
                                        <p:cTn id="32" dur="500" fill="hold"/>
                                        <p:tgtEl>
                                          <p:spTgt spid="43013"/>
                                        </p:tgtEl>
                                        <p:attrNameLst>
                                          <p:attrName>ppt_x</p:attrName>
                                        </p:attrNameLst>
                                      </p:cBhvr>
                                      <p:tavLst>
                                        <p:tav tm="0">
                                          <p:val>
                                            <p:strVal val="1+#ppt_w/2"/>
                                          </p:val>
                                        </p:tav>
                                        <p:tav tm="100000">
                                          <p:val>
                                            <p:strVal val="#ppt_x"/>
                                          </p:val>
                                        </p:tav>
                                      </p:tavLst>
                                    </p:anim>
                                    <p:anim calcmode="lin" valueType="num">
                                      <p:cBhvr additive="base">
                                        <p:cTn id="33" dur="500" fill="hold"/>
                                        <p:tgtEl>
                                          <p:spTgt spid="430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Glöck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autoUpdateAnimBg="0"/>
      <p:bldP spid="4301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9" name="Form 7168">
            <a:extLst>
              <a:ext uri="{FF2B5EF4-FFF2-40B4-BE49-F238E27FC236}">
                <a16:creationId xmlns:a16="http://schemas.microsoft.com/office/drawing/2014/main" id="{20E76B99-CF72-4685-AD76-7822D5637A9E}"/>
              </a:ext>
            </a:extLst>
          </p:cNvPr>
          <p:cNvSpPr>
            <a:spLocks noGrp="1" noChangeArrowheads="1"/>
          </p:cNvSpPr>
          <p:nvPr>
            <p:ph type="title"/>
          </p:nvPr>
        </p:nvSpPr>
        <p:spPr>
          <a:noFill/>
        </p:spPr>
        <p:txBody>
          <a:bodyPr/>
          <a:lstStyle/>
          <a:p>
            <a:pPr marL="0" indent="0" defTabSz="914400"/>
            <a:r>
              <a:rPr lang="de-DE" altLang="de-DE" b="1">
                <a:solidFill>
                  <a:schemeClr val="tx2"/>
                </a:solidFill>
                <a:latin typeface="Arial" panose="020B0604020202020204" pitchFamily="34" charset="0"/>
                <a:cs typeface="Arial" panose="020B0604020202020204" pitchFamily="34" charset="0"/>
              </a:rPr>
              <a:t>Studieninhalte</a:t>
            </a:r>
          </a:p>
        </p:txBody>
      </p:sp>
      <p:sp>
        <p:nvSpPr>
          <p:cNvPr id="7170" name="Form 7169">
            <a:extLst>
              <a:ext uri="{FF2B5EF4-FFF2-40B4-BE49-F238E27FC236}">
                <a16:creationId xmlns:a16="http://schemas.microsoft.com/office/drawing/2014/main" id="{1903FC4C-D337-4433-9643-7C85E47FE53C}"/>
              </a:ext>
            </a:extLst>
          </p:cNvPr>
          <p:cNvSpPr>
            <a:spLocks noGrp="1" noChangeArrowheads="1"/>
          </p:cNvSpPr>
          <p:nvPr>
            <p:ph type="body" sz="half" idx="1"/>
          </p:nvPr>
        </p:nvSpPr>
        <p:spPr>
          <a:xfrm>
            <a:off x="1370013" y="1447800"/>
            <a:ext cx="3810000" cy="4114800"/>
          </a:xfrm>
          <a:noFill/>
        </p:spPr>
        <p:txBody>
          <a:bodyPr/>
          <a:lstStyle/>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Fels und Höhle</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Steilwand</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Sandflur und Heide</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Kiefernwald</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Eichenwälder</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Auenwälder</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Bruchwälder</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Hochmoor</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Quell - und Fließgewässer </a:t>
            </a:r>
          </a:p>
        </p:txBody>
      </p:sp>
      <p:sp>
        <p:nvSpPr>
          <p:cNvPr id="7171" name="Form 7170">
            <a:extLst>
              <a:ext uri="{FF2B5EF4-FFF2-40B4-BE49-F238E27FC236}">
                <a16:creationId xmlns:a16="http://schemas.microsoft.com/office/drawing/2014/main" id="{BE31E652-DCB0-49F1-8409-CEB49F3ADDBF}"/>
              </a:ext>
            </a:extLst>
          </p:cNvPr>
          <p:cNvSpPr>
            <a:spLocks noGrp="1" noChangeArrowheads="1"/>
          </p:cNvSpPr>
          <p:nvPr>
            <p:ph type="body" sz="half" idx="2"/>
          </p:nvPr>
        </p:nvSpPr>
        <p:spPr>
          <a:xfrm>
            <a:off x="5332413" y="1447800"/>
            <a:ext cx="3810000" cy="4114800"/>
          </a:xfrm>
          <a:noFill/>
        </p:spPr>
        <p:txBody>
          <a:bodyPr/>
          <a:lstStyle/>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Stillgewässer</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Röhrichte</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Strand und Alpen</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Bergwälder</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Buchenwald</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Feldgehölze und Hecke</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Grünland, Ackerland, Siedlung und Verkehr</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Garten und Park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additive="base">
                                        <p:cTn id="7" dur="500" fill="hold"/>
                                        <p:tgtEl>
                                          <p:spTgt spid="71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öck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0">
                                            <p:txEl>
                                              <p:pRg st="1" end="1"/>
                                            </p:txEl>
                                          </p:spTgt>
                                        </p:tgtEl>
                                        <p:attrNameLst>
                                          <p:attrName>style.visibility</p:attrName>
                                        </p:attrNameLst>
                                      </p:cBhvr>
                                      <p:to>
                                        <p:strVal val="visible"/>
                                      </p:to>
                                    </p:set>
                                    <p:anim calcmode="lin" valueType="num">
                                      <p:cBhvr additive="base">
                                        <p:cTn id="13" dur="500" fill="hold"/>
                                        <p:tgtEl>
                                          <p:spTgt spid="717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Glöckchen"/>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0">
                                            <p:txEl>
                                              <p:pRg st="2" end="2"/>
                                            </p:txEl>
                                          </p:spTgt>
                                        </p:tgtEl>
                                        <p:attrNameLst>
                                          <p:attrName>style.visibility</p:attrName>
                                        </p:attrNameLst>
                                      </p:cBhvr>
                                      <p:to>
                                        <p:strVal val="visible"/>
                                      </p:to>
                                    </p:set>
                                    <p:anim calcmode="lin" valueType="num">
                                      <p:cBhvr additive="base">
                                        <p:cTn id="19" dur="500" fill="hold"/>
                                        <p:tgtEl>
                                          <p:spTgt spid="717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Glöckchen"/>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0">
                                            <p:txEl>
                                              <p:pRg st="3" end="3"/>
                                            </p:txEl>
                                          </p:spTgt>
                                        </p:tgtEl>
                                        <p:attrNameLst>
                                          <p:attrName>style.visibility</p:attrName>
                                        </p:attrNameLst>
                                      </p:cBhvr>
                                      <p:to>
                                        <p:strVal val="visible"/>
                                      </p:to>
                                    </p:set>
                                    <p:anim calcmode="lin" valueType="num">
                                      <p:cBhvr additive="base">
                                        <p:cTn id="25" dur="500" fill="hold"/>
                                        <p:tgtEl>
                                          <p:spTgt spid="717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Glöckchen"/>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0">
                                            <p:txEl>
                                              <p:pRg st="4" end="4"/>
                                            </p:txEl>
                                          </p:spTgt>
                                        </p:tgtEl>
                                        <p:attrNameLst>
                                          <p:attrName>style.visibility</p:attrName>
                                        </p:attrNameLst>
                                      </p:cBhvr>
                                      <p:to>
                                        <p:strVal val="visible"/>
                                      </p:to>
                                    </p:set>
                                    <p:anim calcmode="lin" valueType="num">
                                      <p:cBhvr additive="base">
                                        <p:cTn id="31" dur="500" fill="hold"/>
                                        <p:tgtEl>
                                          <p:spTgt spid="717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Glöckchen"/>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0">
                                            <p:txEl>
                                              <p:pRg st="5" end="5"/>
                                            </p:txEl>
                                          </p:spTgt>
                                        </p:tgtEl>
                                        <p:attrNameLst>
                                          <p:attrName>style.visibility</p:attrName>
                                        </p:attrNameLst>
                                      </p:cBhvr>
                                      <p:to>
                                        <p:strVal val="visible"/>
                                      </p:to>
                                    </p:set>
                                    <p:anim calcmode="lin" valueType="num">
                                      <p:cBhvr additive="base">
                                        <p:cTn id="37" dur="500" fill="hold"/>
                                        <p:tgtEl>
                                          <p:spTgt spid="717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7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Glöckchen"/>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70">
                                            <p:txEl>
                                              <p:pRg st="6" end="6"/>
                                            </p:txEl>
                                          </p:spTgt>
                                        </p:tgtEl>
                                        <p:attrNameLst>
                                          <p:attrName>style.visibility</p:attrName>
                                        </p:attrNameLst>
                                      </p:cBhvr>
                                      <p:to>
                                        <p:strVal val="visible"/>
                                      </p:to>
                                    </p:set>
                                    <p:anim calcmode="lin" valueType="num">
                                      <p:cBhvr additive="base">
                                        <p:cTn id="43" dur="500" fill="hold"/>
                                        <p:tgtEl>
                                          <p:spTgt spid="717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17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Glöckchen"/>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70">
                                            <p:txEl>
                                              <p:pRg st="7" end="7"/>
                                            </p:txEl>
                                          </p:spTgt>
                                        </p:tgtEl>
                                        <p:attrNameLst>
                                          <p:attrName>style.visibility</p:attrName>
                                        </p:attrNameLst>
                                      </p:cBhvr>
                                      <p:to>
                                        <p:strVal val="visible"/>
                                      </p:to>
                                    </p:set>
                                    <p:anim calcmode="lin" valueType="num">
                                      <p:cBhvr additive="base">
                                        <p:cTn id="49" dur="500" fill="hold"/>
                                        <p:tgtEl>
                                          <p:spTgt spid="7170">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170">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Glöckchen"/>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170">
                                            <p:txEl>
                                              <p:pRg st="8" end="8"/>
                                            </p:txEl>
                                          </p:spTgt>
                                        </p:tgtEl>
                                        <p:attrNameLst>
                                          <p:attrName>style.visibility</p:attrName>
                                        </p:attrNameLst>
                                      </p:cBhvr>
                                      <p:to>
                                        <p:strVal val="visible"/>
                                      </p:to>
                                    </p:set>
                                    <p:anim calcmode="lin" valueType="num">
                                      <p:cBhvr additive="base">
                                        <p:cTn id="55" dur="500" fill="hold"/>
                                        <p:tgtEl>
                                          <p:spTgt spid="7170">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170">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Glöckchen"/>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7171">
                                            <p:txEl>
                                              <p:pRg st="0" end="0"/>
                                            </p:txEl>
                                          </p:spTgt>
                                        </p:tgtEl>
                                        <p:attrNameLst>
                                          <p:attrName>style.visibility</p:attrName>
                                        </p:attrNameLst>
                                      </p:cBhvr>
                                      <p:to>
                                        <p:strVal val="visible"/>
                                      </p:to>
                                    </p:set>
                                    <p:anim calcmode="lin" valueType="num">
                                      <p:cBhvr additive="base">
                                        <p:cTn id="61" dur="500" fill="hold"/>
                                        <p:tgtEl>
                                          <p:spTgt spid="7171">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1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Glöckchen"/>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7171">
                                            <p:txEl>
                                              <p:pRg st="1" end="1"/>
                                            </p:txEl>
                                          </p:spTgt>
                                        </p:tgtEl>
                                        <p:attrNameLst>
                                          <p:attrName>style.visibility</p:attrName>
                                        </p:attrNameLst>
                                      </p:cBhvr>
                                      <p:to>
                                        <p:strVal val="visible"/>
                                      </p:to>
                                    </p:set>
                                    <p:anim calcmode="lin" valueType="num">
                                      <p:cBhvr additive="base">
                                        <p:cTn id="67" dur="500" fill="hold"/>
                                        <p:tgtEl>
                                          <p:spTgt spid="7171">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71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Glöckchen"/>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7171">
                                            <p:txEl>
                                              <p:pRg st="2" end="2"/>
                                            </p:txEl>
                                          </p:spTgt>
                                        </p:tgtEl>
                                        <p:attrNameLst>
                                          <p:attrName>style.visibility</p:attrName>
                                        </p:attrNameLst>
                                      </p:cBhvr>
                                      <p:to>
                                        <p:strVal val="visible"/>
                                      </p:to>
                                    </p:set>
                                    <p:anim calcmode="lin" valueType="num">
                                      <p:cBhvr additive="base">
                                        <p:cTn id="73" dur="500" fill="hold"/>
                                        <p:tgtEl>
                                          <p:spTgt spid="7171">
                                            <p:txEl>
                                              <p:pRg st="2" end="2"/>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71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Glöckchen"/>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7171">
                                            <p:txEl>
                                              <p:pRg st="3" end="3"/>
                                            </p:txEl>
                                          </p:spTgt>
                                        </p:tgtEl>
                                        <p:attrNameLst>
                                          <p:attrName>style.visibility</p:attrName>
                                        </p:attrNameLst>
                                      </p:cBhvr>
                                      <p:to>
                                        <p:strVal val="visible"/>
                                      </p:to>
                                    </p:set>
                                    <p:anim calcmode="lin" valueType="num">
                                      <p:cBhvr additive="base">
                                        <p:cTn id="79" dur="500" fill="hold"/>
                                        <p:tgtEl>
                                          <p:spTgt spid="7171">
                                            <p:txEl>
                                              <p:pRg st="3" end="3"/>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71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2" name="Glöckchen"/>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7171">
                                            <p:txEl>
                                              <p:pRg st="4" end="4"/>
                                            </p:txEl>
                                          </p:spTgt>
                                        </p:tgtEl>
                                        <p:attrNameLst>
                                          <p:attrName>style.visibility</p:attrName>
                                        </p:attrNameLst>
                                      </p:cBhvr>
                                      <p:to>
                                        <p:strVal val="visible"/>
                                      </p:to>
                                    </p:set>
                                    <p:anim calcmode="lin" valueType="num">
                                      <p:cBhvr additive="base">
                                        <p:cTn id="85" dur="500" fill="hold"/>
                                        <p:tgtEl>
                                          <p:spTgt spid="7171">
                                            <p:txEl>
                                              <p:pRg st="4" end="4"/>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71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2" name="Glöckchen"/>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7171">
                                            <p:txEl>
                                              <p:pRg st="5" end="5"/>
                                            </p:txEl>
                                          </p:spTgt>
                                        </p:tgtEl>
                                        <p:attrNameLst>
                                          <p:attrName>style.visibility</p:attrName>
                                        </p:attrNameLst>
                                      </p:cBhvr>
                                      <p:to>
                                        <p:strVal val="visible"/>
                                      </p:to>
                                    </p:set>
                                    <p:anim calcmode="lin" valueType="num">
                                      <p:cBhvr additive="base">
                                        <p:cTn id="91" dur="500" fill="hold"/>
                                        <p:tgtEl>
                                          <p:spTgt spid="7171">
                                            <p:txEl>
                                              <p:pRg st="5" end="5"/>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71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2" name="Glöckchen"/>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7171">
                                            <p:txEl>
                                              <p:pRg st="6" end="6"/>
                                            </p:txEl>
                                          </p:spTgt>
                                        </p:tgtEl>
                                        <p:attrNameLst>
                                          <p:attrName>style.visibility</p:attrName>
                                        </p:attrNameLst>
                                      </p:cBhvr>
                                      <p:to>
                                        <p:strVal val="visible"/>
                                      </p:to>
                                    </p:set>
                                    <p:anim calcmode="lin" valueType="num">
                                      <p:cBhvr additive="base">
                                        <p:cTn id="97" dur="500" fill="hold"/>
                                        <p:tgtEl>
                                          <p:spTgt spid="7171">
                                            <p:txEl>
                                              <p:pRg st="6" end="6"/>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71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2" name="Glöckchen"/>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7171">
                                            <p:txEl>
                                              <p:pRg st="7" end="7"/>
                                            </p:txEl>
                                          </p:spTgt>
                                        </p:tgtEl>
                                        <p:attrNameLst>
                                          <p:attrName>style.visibility</p:attrName>
                                        </p:attrNameLst>
                                      </p:cBhvr>
                                      <p:to>
                                        <p:strVal val="visible"/>
                                      </p:to>
                                    </p:set>
                                    <p:anim calcmode="lin" valueType="num">
                                      <p:cBhvr additive="base">
                                        <p:cTn id="103" dur="500" fill="hold"/>
                                        <p:tgtEl>
                                          <p:spTgt spid="7171">
                                            <p:txEl>
                                              <p:pRg st="7" end="7"/>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717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2" name="Glöck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P spid="717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rm 44032">
            <a:extLst>
              <a:ext uri="{FF2B5EF4-FFF2-40B4-BE49-F238E27FC236}">
                <a16:creationId xmlns:a16="http://schemas.microsoft.com/office/drawing/2014/main" id="{3B7675E5-A1A1-4EDC-86C6-B29B549C4AAF}"/>
              </a:ext>
            </a:extLst>
          </p:cNvPr>
          <p:cNvSpPr>
            <a:spLocks noGrp="1" noChangeArrowheads="1"/>
          </p:cNvSpPr>
          <p:nvPr>
            <p:ph type="title"/>
          </p:nvPr>
        </p:nvSpPr>
        <p:spPr>
          <a:xfrm>
            <a:off x="1370013" y="76200"/>
            <a:ext cx="7772400" cy="1143000"/>
          </a:xfrm>
          <a:noFill/>
        </p:spPr>
        <p:txBody>
          <a:bodyPr/>
          <a:lstStyle/>
          <a:p>
            <a:pPr marL="0" indent="0" defTabSz="914400"/>
            <a:r>
              <a:rPr lang="de-DE" altLang="de-DE" b="1">
                <a:solidFill>
                  <a:srgbClr val="FF3300"/>
                </a:solidFill>
                <a:latin typeface="Arial" panose="020B0604020202020204" pitchFamily="34" charset="0"/>
                <a:cs typeface="Arial" panose="020B0604020202020204" pitchFamily="34" charset="0"/>
              </a:rPr>
              <a:t>Säugetiere</a:t>
            </a:r>
          </a:p>
        </p:txBody>
      </p:sp>
      <p:pic>
        <p:nvPicPr>
          <p:cNvPr id="44034" name="Rechteck 44033">
            <a:extLst>
              <a:ext uri="{FF2B5EF4-FFF2-40B4-BE49-F238E27FC236}">
                <a16:creationId xmlns:a16="http://schemas.microsoft.com/office/drawing/2014/main" id="{272D3733-57E0-40D4-B1AA-A78F38EEAE3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77900"/>
            <a:ext cx="8151813"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linds(vertical)">
                                      <p:cBhvr>
                                        <p:cTn id="7" dur="500"/>
                                        <p:tgtEl>
                                          <p:spTgt spid="44034"/>
                                        </p:tgtEl>
                                      </p:cBhvr>
                                    </p:animEffect>
                                  </p:childTnLst>
                                  <p:subTnLst>
                                    <p:audio>
                                      <p:cMediaNode>
                                        <p:cTn display="0" masterRel="sameClick">
                                          <p:stCondLst>
                                            <p:cond evt="begin" delay="0">
                                              <p:tn val="5"/>
                                            </p:cond>
                                          </p:stCondLst>
                                          <p:endCondLst>
                                            <p:cond evt="onStopAudio" delay="0">
                                              <p:tgtEl>
                                                <p:sldTgt/>
                                              </p:tgtEl>
                                            </p:cond>
                                          </p:endCondLst>
                                        </p:cTn>
                                        <p:tgtEl>
                                          <p:sndTgt r:embed="rId2" name="Wishyo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Rechteck 45056">
            <a:extLst>
              <a:ext uri="{FF2B5EF4-FFF2-40B4-BE49-F238E27FC236}">
                <a16:creationId xmlns:a16="http://schemas.microsoft.com/office/drawing/2014/main" id="{9DAACF2C-4C2C-4475-A7C1-044270E6ACFB}"/>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6688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8" name="Rechteck 45057">
            <a:extLst>
              <a:ext uri="{FF2B5EF4-FFF2-40B4-BE49-F238E27FC236}">
                <a16:creationId xmlns:a16="http://schemas.microsoft.com/office/drawing/2014/main" id="{0BB6DA77-E231-49DC-B7F4-A3036DBEC629}"/>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3665538"/>
            <a:ext cx="184785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Rechteck 45058">
            <a:extLst>
              <a:ext uri="{FF2B5EF4-FFF2-40B4-BE49-F238E27FC236}">
                <a16:creationId xmlns:a16="http://schemas.microsoft.com/office/drawing/2014/main" id="{9B393FBB-3A0E-42EA-A3F1-1F4B078D5271}"/>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814888"/>
            <a:ext cx="31003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Rechteck 45059">
            <a:extLst>
              <a:ext uri="{FF2B5EF4-FFF2-40B4-BE49-F238E27FC236}">
                <a16:creationId xmlns:a16="http://schemas.microsoft.com/office/drawing/2014/main" id="{0BCAEE03-7E98-4667-9141-A24C37884AA5}"/>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0"/>
            <a:ext cx="4722813"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5057"/>
                                        </p:tgtEl>
                                        <p:attrNameLst>
                                          <p:attrName>style.visibility</p:attrName>
                                        </p:attrNameLst>
                                      </p:cBhvr>
                                      <p:to>
                                        <p:strVal val="visible"/>
                                      </p:to>
                                    </p:set>
                                    <p:animEffect transition="in" filter="dissolve">
                                      <p:cBhvr>
                                        <p:cTn id="7" dur="500"/>
                                        <p:tgtEl>
                                          <p:spTgt spid="45057"/>
                                        </p:tgtEl>
                                      </p:cBhvr>
                                    </p:animEffect>
                                  </p:childTnLst>
                                  <p:subTnLst>
                                    <p:audio>
                                      <p:cMediaNode>
                                        <p:cTn display="0" masterRel="sameClick">
                                          <p:stCondLst>
                                            <p:cond evt="begin" delay="0">
                                              <p:tn val="5"/>
                                            </p:cond>
                                          </p:stCondLst>
                                          <p:endCondLst>
                                            <p:cond evt="onStopAudio" delay="0">
                                              <p:tgtEl>
                                                <p:sldTgt/>
                                              </p:tgtEl>
                                            </p:cond>
                                          </p:endCondLst>
                                        </p:cTn>
                                        <p:tgtEl>
                                          <p:sndTgt r:embed="rId2" name="Fuch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5058"/>
                                        </p:tgtEl>
                                        <p:attrNameLst>
                                          <p:attrName>style.visibility</p:attrName>
                                        </p:attrNameLst>
                                      </p:cBhvr>
                                      <p:to>
                                        <p:strVal val="visible"/>
                                      </p:to>
                                    </p:set>
                                    <p:animEffect transition="in" filter="wipe(down)">
                                      <p:cBhvr>
                                        <p:cTn id="12" dur="500"/>
                                        <p:tgtEl>
                                          <p:spTgt spid="45058"/>
                                        </p:tgtEl>
                                      </p:cBhvr>
                                    </p:animEffect>
                                  </p:childTnLst>
                                  <p:subTnLst>
                                    <p:audio>
                                      <p:cMediaNode>
                                        <p:cTn display="0" masterRel="sameClick">
                                          <p:stCondLst>
                                            <p:cond evt="begin" delay="0">
                                              <p:tn val="10"/>
                                            </p:cond>
                                          </p:stCondLst>
                                          <p:endCondLst>
                                            <p:cond evt="onStopAudio" delay="0">
                                              <p:tgtEl>
                                                <p:sldTgt/>
                                              </p:tgtEl>
                                            </p:cond>
                                          </p:endCondLst>
                                        </p:cTn>
                                        <p:tgtEl>
                                          <p:sndTgt r:embed="rId3" name="Göbel2.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5059"/>
                                        </p:tgtEl>
                                        <p:attrNameLst>
                                          <p:attrName>style.visibility</p:attrName>
                                        </p:attrNameLst>
                                      </p:cBhvr>
                                      <p:to>
                                        <p:strVal val="visible"/>
                                      </p:to>
                                    </p:set>
                                    <p:animEffect transition="in" filter="dissolve">
                                      <p:cBhvr>
                                        <p:cTn id="17" dur="500"/>
                                        <p:tgtEl>
                                          <p:spTgt spid="45059"/>
                                        </p:tgtEl>
                                      </p:cBhvr>
                                    </p:animEffect>
                                  </p:childTnLst>
                                  <p:subTnLst>
                                    <p:audio>
                                      <p:cMediaNode>
                                        <p:cTn display="0" masterRel="sameClick">
                                          <p:stCondLst>
                                            <p:cond evt="begin" delay="0">
                                              <p:tn val="15"/>
                                            </p:cond>
                                          </p:stCondLst>
                                          <p:endCondLst>
                                            <p:cond evt="onStopAudio" delay="0">
                                              <p:tgtEl>
                                                <p:sldTgt/>
                                              </p:tgtEl>
                                            </p:cond>
                                          </p:endCondLst>
                                        </p:cTn>
                                        <p:tgtEl>
                                          <p:sndTgt r:embed="rId4" name="Igel.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5060"/>
                                        </p:tgtEl>
                                        <p:attrNameLst>
                                          <p:attrName>style.visibility</p:attrName>
                                        </p:attrNameLst>
                                      </p:cBhvr>
                                      <p:to>
                                        <p:strVal val="visible"/>
                                      </p:to>
                                    </p:set>
                                    <p:animEffect transition="in" filter="dissolve">
                                      <p:cBhvr>
                                        <p:cTn id="22" dur="500"/>
                                        <p:tgtEl>
                                          <p:spTgt spid="45060"/>
                                        </p:tgtEl>
                                      </p:cBhvr>
                                    </p:animEffect>
                                  </p:childTnLst>
                                  <p:subTnLst>
                                    <p:audio>
                                      <p:cMediaNode>
                                        <p:cTn display="0" masterRel="sameClick">
                                          <p:stCondLst>
                                            <p:cond evt="begin" delay="0">
                                              <p:tn val="20"/>
                                            </p:cond>
                                          </p:stCondLst>
                                          <p:endCondLst>
                                            <p:cond evt="onStopAudio" delay="0">
                                              <p:tgtEl>
                                                <p:sldTgt/>
                                              </p:tgtEl>
                                            </p:cond>
                                          </p:endCondLst>
                                        </p:cTn>
                                        <p:tgtEl>
                                          <p:sndTgt r:embed="rId5" name="Re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Form 46080">
            <a:extLst>
              <a:ext uri="{FF2B5EF4-FFF2-40B4-BE49-F238E27FC236}">
                <a16:creationId xmlns:a16="http://schemas.microsoft.com/office/drawing/2014/main" id="{AC641258-1DD2-4BB0-B0FF-F34F2AFA480C}"/>
              </a:ext>
            </a:extLst>
          </p:cNvPr>
          <p:cNvSpPr>
            <a:spLocks noGrp="1" noChangeArrowheads="1"/>
          </p:cNvSpPr>
          <p:nvPr>
            <p:ph type="title"/>
          </p:nvPr>
        </p:nvSpPr>
        <p:spPr>
          <a:noFill/>
        </p:spPr>
        <p:txBody>
          <a:bodyPr/>
          <a:lstStyle/>
          <a:p>
            <a:pPr marL="0" indent="0" defTabSz="914400"/>
            <a:r>
              <a:rPr lang="de-DE" altLang="de-DE" b="1">
                <a:solidFill>
                  <a:schemeClr val="tx2"/>
                </a:solidFill>
                <a:latin typeface="Arial" panose="020B0604020202020204" pitchFamily="34" charset="0"/>
                <a:cs typeface="Arial" panose="020B0604020202020204" pitchFamily="34" charset="0"/>
              </a:rPr>
              <a:t>Quellenangabe</a:t>
            </a:r>
          </a:p>
        </p:txBody>
      </p:sp>
      <p:sp>
        <p:nvSpPr>
          <p:cNvPr id="46082" name="Form 46081">
            <a:extLst>
              <a:ext uri="{FF2B5EF4-FFF2-40B4-BE49-F238E27FC236}">
                <a16:creationId xmlns:a16="http://schemas.microsoft.com/office/drawing/2014/main" id="{0F6C5045-5EB8-44E8-B767-52759442767C}"/>
              </a:ext>
            </a:extLst>
          </p:cNvPr>
          <p:cNvSpPr>
            <a:spLocks noGrp="1" noChangeArrowheads="1"/>
          </p:cNvSpPr>
          <p:nvPr>
            <p:ph type="body" idx="1"/>
          </p:nvPr>
        </p:nvSpPr>
        <p:spPr>
          <a:noFill/>
        </p:spPr>
        <p:txBody>
          <a:bodyPr/>
          <a:lstStyle/>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Musik</a:t>
            </a:r>
          </a:p>
          <a:p>
            <a:pPr lvl="4" defTabSz="914400">
              <a:buClr>
                <a:schemeClr val="accent2"/>
              </a:buClr>
            </a:pPr>
            <a:r>
              <a:rPr lang="de-DE" altLang="de-DE">
                <a:latin typeface="Times New Roman" panose="02020603050405020304" pitchFamily="18" charset="0"/>
                <a:cs typeface="Arial" panose="020B0604020202020204" pitchFamily="34" charset="0"/>
              </a:rPr>
              <a:t>Ennio Morricone</a:t>
            </a:r>
          </a:p>
          <a:p>
            <a:pPr lvl="4" defTabSz="914400">
              <a:buClr>
                <a:schemeClr val="accent2"/>
              </a:buClr>
            </a:pPr>
            <a:r>
              <a:rPr lang="de-DE" altLang="de-DE">
                <a:latin typeface="Times New Roman" panose="02020603050405020304" pitchFamily="18" charset="0"/>
                <a:cs typeface="Arial" panose="020B0604020202020204" pitchFamily="34" charset="0"/>
              </a:rPr>
              <a:t>Tschajkowski</a:t>
            </a:r>
          </a:p>
          <a:p>
            <a:pPr lvl="4" defTabSz="914400">
              <a:buClr>
                <a:schemeClr val="accent2"/>
              </a:buClr>
            </a:pPr>
            <a:r>
              <a:rPr lang="de-DE" altLang="de-DE">
                <a:latin typeface="Times New Roman" panose="02020603050405020304" pitchFamily="18" charset="0"/>
                <a:cs typeface="Arial" panose="020B0604020202020204" pitchFamily="34" charset="0"/>
              </a:rPr>
              <a:t>Black Sabbath</a:t>
            </a:r>
          </a:p>
          <a:p>
            <a:pPr lvl="4" defTabSz="914400">
              <a:buClr>
                <a:schemeClr val="accent2"/>
              </a:buClr>
            </a:pPr>
            <a:r>
              <a:rPr lang="de-DE" altLang="de-DE">
                <a:latin typeface="Times New Roman" panose="02020603050405020304" pitchFamily="18" charset="0"/>
                <a:cs typeface="Arial" panose="020B0604020202020204" pitchFamily="34" charset="0"/>
              </a:rPr>
              <a:t>The Crazy world of Arthur Brown</a:t>
            </a:r>
          </a:p>
          <a:p>
            <a:pPr lvl="4" defTabSz="914400">
              <a:buClr>
                <a:schemeClr val="accent2"/>
              </a:buClr>
            </a:pPr>
            <a:r>
              <a:rPr lang="de-DE" altLang="de-DE">
                <a:latin typeface="Times New Roman" panose="02020603050405020304" pitchFamily="18" charset="0"/>
                <a:cs typeface="Arial" panose="020B0604020202020204" pitchFamily="34" charset="0"/>
              </a:rPr>
              <a:t>New model Army</a:t>
            </a:r>
          </a:p>
          <a:p>
            <a:pPr lvl="4" defTabSz="914400">
              <a:buClr>
                <a:schemeClr val="accent2"/>
              </a:buClr>
            </a:pPr>
            <a:r>
              <a:rPr lang="de-DE" altLang="de-DE">
                <a:latin typeface="Times New Roman" panose="02020603050405020304" pitchFamily="18" charset="0"/>
                <a:cs typeface="Arial" panose="020B0604020202020204" pitchFamily="34" charset="0"/>
              </a:rPr>
              <a:t>Pink Floyd</a:t>
            </a:r>
          </a:p>
          <a:p>
            <a:pPr lvl="4" defTabSz="914400">
              <a:buClr>
                <a:schemeClr val="accent2"/>
              </a:buClr>
            </a:pPr>
            <a:r>
              <a:rPr lang="de-DE" altLang="de-DE">
                <a:latin typeface="Times New Roman" panose="02020603050405020304" pitchFamily="18" charset="0"/>
                <a:cs typeface="Arial" panose="020B0604020202020204" pitchFamily="34" charset="0"/>
              </a:rPr>
              <a:t>Aerosmith</a:t>
            </a:r>
          </a:p>
          <a:p>
            <a:pPr lvl="3" defTabSz="914400"/>
            <a:r>
              <a:rPr lang="de-DE" altLang="de-DE">
                <a:latin typeface="Times New Roman" panose="02020603050405020304" pitchFamily="18" charset="0"/>
                <a:cs typeface="Arial" panose="020B0604020202020204" pitchFamily="34" charset="0"/>
              </a:rPr>
              <a:t>Kabaret frei nach</a:t>
            </a:r>
          </a:p>
          <a:p>
            <a:pPr lvl="4" defTabSz="914400">
              <a:buClr>
                <a:schemeClr val="accent2"/>
              </a:buClr>
            </a:pPr>
            <a:r>
              <a:rPr lang="de-DE" altLang="de-DE">
                <a:latin typeface="Times New Roman" panose="02020603050405020304" pitchFamily="18" charset="0"/>
                <a:cs typeface="Arial" panose="020B0604020202020204" pitchFamily="34" charset="0"/>
              </a:rPr>
              <a:t>Barwasser</a:t>
            </a:r>
          </a:p>
          <a:p>
            <a:pPr lvl="4" defTabSz="914400">
              <a:buClr>
                <a:schemeClr val="accent2"/>
              </a:buClr>
            </a:pPr>
            <a:r>
              <a:rPr lang="de-DE" altLang="de-DE">
                <a:latin typeface="Times New Roman" panose="02020603050405020304" pitchFamily="18" charset="0"/>
                <a:cs typeface="Arial" panose="020B0604020202020204" pitchFamily="34" charset="0"/>
              </a:rPr>
              <a:t>Mundstuhl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rm 47104">
            <a:extLst>
              <a:ext uri="{FF2B5EF4-FFF2-40B4-BE49-F238E27FC236}">
                <a16:creationId xmlns:a16="http://schemas.microsoft.com/office/drawing/2014/main" id="{F6C64318-D1B1-498F-A779-ADF7ACFDF5E7}"/>
              </a:ext>
            </a:extLst>
          </p:cNvPr>
          <p:cNvSpPr>
            <a:spLocks noGrp="1" noChangeArrowheads="1"/>
          </p:cNvSpPr>
          <p:nvPr>
            <p:ph type="title"/>
          </p:nvPr>
        </p:nvSpPr>
        <p:spPr>
          <a:noFill/>
        </p:spPr>
        <p:txBody>
          <a:bodyPr/>
          <a:lstStyle/>
          <a:p>
            <a:pPr marL="0" indent="0" defTabSz="914400"/>
            <a:r>
              <a:rPr lang="de-DE" altLang="de-DE" b="1">
                <a:solidFill>
                  <a:schemeClr val="tx2"/>
                </a:solidFill>
                <a:latin typeface="Arial" panose="020B0604020202020204" pitchFamily="34" charset="0"/>
                <a:cs typeface="Arial" panose="020B0604020202020204" pitchFamily="34" charset="0"/>
              </a:rPr>
              <a:t>Quellenangabe (Fortsetzung)</a:t>
            </a:r>
          </a:p>
        </p:txBody>
      </p:sp>
      <p:sp>
        <p:nvSpPr>
          <p:cNvPr id="47106" name="Form 47105">
            <a:extLst>
              <a:ext uri="{FF2B5EF4-FFF2-40B4-BE49-F238E27FC236}">
                <a16:creationId xmlns:a16="http://schemas.microsoft.com/office/drawing/2014/main" id="{C0647B76-7315-4A8A-AC71-22A782F3F458}"/>
              </a:ext>
            </a:extLst>
          </p:cNvPr>
          <p:cNvSpPr>
            <a:spLocks noGrp="1" noChangeArrowheads="1"/>
          </p:cNvSpPr>
          <p:nvPr>
            <p:ph type="body" idx="1"/>
          </p:nvPr>
        </p:nvSpPr>
        <p:spPr>
          <a:noFill/>
        </p:spPr>
        <p:txBody>
          <a:bodyPr/>
          <a:lstStyle/>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Skript von Professor Miotk</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Tierstimmen (AMPLE Edition)</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Vogelstimmen (Rossipaul)</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Cosmos Tierführer</a:t>
            </a:r>
          </a:p>
          <a:p>
            <a:pPr defTabSz="914400">
              <a:buClr>
                <a:schemeClr val="accent2"/>
              </a:buClr>
              <a:buSzPct val="55000"/>
              <a:buFont typeface="Monotype Sorts" charset="2"/>
              <a:buChar char="l"/>
            </a:pPr>
            <a:r>
              <a:rPr lang="de-DE" altLang="de-DE">
                <a:latin typeface="Times New Roman" panose="02020603050405020304" pitchFamily="18" charset="0"/>
                <a:cs typeface="Arial" panose="020B0604020202020204" pitchFamily="34" charset="0"/>
              </a:rPr>
              <a:t>Dausien Käferbuch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Form 8192">
            <a:extLst>
              <a:ext uri="{FF2B5EF4-FFF2-40B4-BE49-F238E27FC236}">
                <a16:creationId xmlns:a16="http://schemas.microsoft.com/office/drawing/2014/main" id="{0A5A4AEB-66FE-40C6-92BC-6BB324093338}"/>
              </a:ext>
            </a:extLst>
          </p:cNvPr>
          <p:cNvSpPr>
            <a:spLocks noGrp="1" noChangeArrowheads="1"/>
          </p:cNvSpPr>
          <p:nvPr>
            <p:ph type="title"/>
          </p:nvPr>
        </p:nvSpPr>
        <p:spPr>
          <a:noFill/>
        </p:spPr>
        <p:txBody>
          <a:bodyPr/>
          <a:lstStyle/>
          <a:p>
            <a:pPr marL="0" indent="0" defTabSz="914400"/>
            <a:r>
              <a:rPr lang="de-DE" altLang="de-DE" b="1">
                <a:solidFill>
                  <a:schemeClr val="tx2"/>
                </a:solidFill>
                <a:latin typeface="Arial" panose="020B0604020202020204" pitchFamily="34" charset="0"/>
                <a:cs typeface="Arial" panose="020B0604020202020204" pitchFamily="34" charset="0"/>
              </a:rPr>
              <a:t>Vorstellung unter folgenden Aspekten</a:t>
            </a:r>
          </a:p>
        </p:txBody>
      </p:sp>
      <p:sp>
        <p:nvSpPr>
          <p:cNvPr id="8194" name="Form 8193">
            <a:extLst>
              <a:ext uri="{FF2B5EF4-FFF2-40B4-BE49-F238E27FC236}">
                <a16:creationId xmlns:a16="http://schemas.microsoft.com/office/drawing/2014/main" id="{A82751A7-9E35-4F00-A847-8437B6CC1B3E}"/>
              </a:ext>
            </a:extLst>
          </p:cNvPr>
          <p:cNvSpPr>
            <a:spLocks noGrp="1" noChangeArrowheads="1"/>
          </p:cNvSpPr>
          <p:nvPr>
            <p:ph type="body" idx="1"/>
          </p:nvPr>
        </p:nvSpPr>
        <p:spPr>
          <a:noFill/>
        </p:spPr>
        <p:txBody>
          <a:bodyPr/>
          <a:lstStyle/>
          <a:p>
            <a:pPr lvl="1" defTabSz="914400"/>
            <a:r>
              <a:rPr lang="de-DE" altLang="de-DE">
                <a:latin typeface="Times New Roman" panose="02020603050405020304" pitchFamily="18" charset="0"/>
                <a:cs typeface="Arial" panose="020B0604020202020204" pitchFamily="34" charset="0"/>
              </a:rPr>
              <a:t>Definition, Erscheinungsbild und Vorkommen</a:t>
            </a:r>
          </a:p>
          <a:p>
            <a:pPr lvl="1" defTabSz="914400"/>
            <a:r>
              <a:rPr lang="de-DE" altLang="de-DE">
                <a:latin typeface="Times New Roman" panose="02020603050405020304" pitchFamily="18" charset="0"/>
                <a:cs typeface="Arial" panose="020B0604020202020204" pitchFamily="34" charset="0"/>
              </a:rPr>
              <a:t>Die abiotische und biotische umwelt</a:t>
            </a:r>
          </a:p>
          <a:p>
            <a:pPr lvl="1" defTabSz="914400"/>
            <a:r>
              <a:rPr lang="de-DE" altLang="de-DE">
                <a:latin typeface="Times New Roman" panose="02020603050405020304" pitchFamily="18" charset="0"/>
                <a:cs typeface="Arial" panose="020B0604020202020204" pitchFamily="34" charset="0"/>
              </a:rPr>
              <a:t>das faunistische Arteninventar</a:t>
            </a:r>
          </a:p>
          <a:p>
            <a:pPr lvl="1" defTabSz="914400"/>
            <a:r>
              <a:rPr lang="de-DE" altLang="de-DE">
                <a:latin typeface="Times New Roman" panose="02020603050405020304" pitchFamily="18" charset="0"/>
                <a:cs typeface="Arial" panose="020B0604020202020204" pitchFamily="34" charset="0"/>
              </a:rPr>
              <a:t>Anpassungen und Beziehungen</a:t>
            </a:r>
          </a:p>
          <a:p>
            <a:pPr lvl="1" defTabSz="914400"/>
            <a:r>
              <a:rPr lang="de-DE" altLang="de-DE">
                <a:latin typeface="Times New Roman" panose="02020603050405020304" pitchFamily="18" charset="0"/>
                <a:cs typeface="Arial" panose="020B0604020202020204" pitchFamily="34" charset="0"/>
              </a:rPr>
              <a:t>der biozönotische Konnex</a:t>
            </a:r>
          </a:p>
          <a:p>
            <a:pPr lvl="1" defTabSz="914400"/>
            <a:r>
              <a:rPr lang="de-DE" altLang="de-DE">
                <a:latin typeface="Times New Roman" panose="02020603050405020304" pitchFamily="18" charset="0"/>
                <a:cs typeface="Arial" panose="020B0604020202020204" pitchFamily="34" charset="0"/>
              </a:rPr>
              <a:t>die faunistischen Kennarten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 calcmode="lin" valueType="num">
                                      <p:cBhvr additive="base">
                                        <p:cTn id="7" dur="500" fill="hold"/>
                                        <p:tgtEl>
                                          <p:spTgt spid="819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Querschläger"/>
                                        </p:tgtEl>
                                      </p:cMediaNode>
                                    </p:audio>
                                  </p:subTnLst>
                                </p:cTn>
                              </p:par>
                              <p:par>
                                <p:cTn id="9" presetID="2" presetClass="entr" presetSubtype="8" fill="hold" grpId="0" nodeType="withEffect">
                                  <p:stCondLst>
                                    <p:cond delay="0"/>
                                  </p:stCondLst>
                                  <p:childTnLst>
                                    <p:set>
                                      <p:cBhvr>
                                        <p:cTn id="10" dur="1" fill="hold">
                                          <p:stCondLst>
                                            <p:cond delay="0"/>
                                          </p:stCondLst>
                                        </p:cTn>
                                        <p:tgtEl>
                                          <p:spTgt spid="8194">
                                            <p:txEl>
                                              <p:pRg st="1" end="1"/>
                                            </p:txEl>
                                          </p:spTgt>
                                        </p:tgtEl>
                                        <p:attrNameLst>
                                          <p:attrName>style.visibility</p:attrName>
                                        </p:attrNameLst>
                                      </p:cBhvr>
                                      <p:to>
                                        <p:strVal val="visible"/>
                                      </p:to>
                                    </p:set>
                                    <p:anim calcmode="lin" valueType="num">
                                      <p:cBhvr additive="base">
                                        <p:cTn id="11" dur="500" fill="hold"/>
                                        <p:tgtEl>
                                          <p:spTgt spid="819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19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Querschläger"/>
                                        </p:tgtEl>
                                      </p:cMediaNode>
                                    </p:audio>
                                  </p:subTnLst>
                                </p:cTn>
                              </p:par>
                              <p:par>
                                <p:cTn id="13" presetID="2" presetClass="entr" presetSubtype="8" fill="hold" grpId="0" nodeType="withEffect">
                                  <p:stCondLst>
                                    <p:cond delay="0"/>
                                  </p:stCondLst>
                                  <p:childTnLst>
                                    <p:set>
                                      <p:cBhvr>
                                        <p:cTn id="14" dur="1" fill="hold">
                                          <p:stCondLst>
                                            <p:cond delay="0"/>
                                          </p:stCondLst>
                                        </p:cTn>
                                        <p:tgtEl>
                                          <p:spTgt spid="8194">
                                            <p:txEl>
                                              <p:pRg st="2" end="2"/>
                                            </p:txEl>
                                          </p:spTgt>
                                        </p:tgtEl>
                                        <p:attrNameLst>
                                          <p:attrName>style.visibility</p:attrName>
                                        </p:attrNameLst>
                                      </p:cBhvr>
                                      <p:to>
                                        <p:strVal val="visible"/>
                                      </p:to>
                                    </p:set>
                                    <p:anim calcmode="lin" valueType="num">
                                      <p:cBhvr additive="base">
                                        <p:cTn id="15" dur="500" fill="hold"/>
                                        <p:tgtEl>
                                          <p:spTgt spid="819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19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Querschläger"/>
                                        </p:tgtEl>
                                      </p:cMediaNode>
                                    </p:audio>
                                  </p:subTnLst>
                                </p:cTn>
                              </p:par>
                              <p:par>
                                <p:cTn id="17" presetID="2" presetClass="entr" presetSubtype="8" fill="hold" grpId="0" nodeType="withEffect">
                                  <p:stCondLst>
                                    <p:cond delay="0"/>
                                  </p:stCondLst>
                                  <p:childTnLst>
                                    <p:set>
                                      <p:cBhvr>
                                        <p:cTn id="18" dur="1" fill="hold">
                                          <p:stCondLst>
                                            <p:cond delay="0"/>
                                          </p:stCondLst>
                                        </p:cTn>
                                        <p:tgtEl>
                                          <p:spTgt spid="8194">
                                            <p:txEl>
                                              <p:pRg st="3" end="3"/>
                                            </p:txEl>
                                          </p:spTgt>
                                        </p:tgtEl>
                                        <p:attrNameLst>
                                          <p:attrName>style.visibility</p:attrName>
                                        </p:attrNameLst>
                                      </p:cBhvr>
                                      <p:to>
                                        <p:strVal val="visible"/>
                                      </p:to>
                                    </p:set>
                                    <p:anim calcmode="lin" valueType="num">
                                      <p:cBhvr additive="base">
                                        <p:cTn id="19" dur="500" fill="hold"/>
                                        <p:tgtEl>
                                          <p:spTgt spid="819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Querschläger"/>
                                        </p:tgtEl>
                                      </p:cMediaNode>
                                    </p:audio>
                                  </p:subTnLst>
                                </p:cTn>
                              </p:par>
                              <p:par>
                                <p:cTn id="21" presetID="2" presetClass="entr" presetSubtype="8" fill="hold" grpId="0" nodeType="withEffect">
                                  <p:stCondLst>
                                    <p:cond delay="0"/>
                                  </p:stCondLst>
                                  <p:childTnLst>
                                    <p:set>
                                      <p:cBhvr>
                                        <p:cTn id="22" dur="1" fill="hold">
                                          <p:stCondLst>
                                            <p:cond delay="0"/>
                                          </p:stCondLst>
                                        </p:cTn>
                                        <p:tgtEl>
                                          <p:spTgt spid="8194">
                                            <p:txEl>
                                              <p:pRg st="4" end="4"/>
                                            </p:txEl>
                                          </p:spTgt>
                                        </p:tgtEl>
                                        <p:attrNameLst>
                                          <p:attrName>style.visibility</p:attrName>
                                        </p:attrNameLst>
                                      </p:cBhvr>
                                      <p:to>
                                        <p:strVal val="visible"/>
                                      </p:to>
                                    </p:set>
                                    <p:anim calcmode="lin" valueType="num">
                                      <p:cBhvr additive="base">
                                        <p:cTn id="23" dur="500" fill="hold"/>
                                        <p:tgtEl>
                                          <p:spTgt spid="8194">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19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Querschläger"/>
                                        </p:tgtEl>
                                      </p:cMediaNode>
                                    </p:audio>
                                  </p:subTnLst>
                                </p:cTn>
                              </p:par>
                              <p:par>
                                <p:cTn id="25" presetID="2" presetClass="entr" presetSubtype="8" fill="hold" grpId="0" nodeType="withEffect">
                                  <p:stCondLst>
                                    <p:cond delay="0"/>
                                  </p:stCondLst>
                                  <p:childTnLst>
                                    <p:set>
                                      <p:cBhvr>
                                        <p:cTn id="26" dur="1" fill="hold">
                                          <p:stCondLst>
                                            <p:cond delay="0"/>
                                          </p:stCondLst>
                                        </p:cTn>
                                        <p:tgtEl>
                                          <p:spTgt spid="8194">
                                            <p:txEl>
                                              <p:pRg st="5" end="5"/>
                                            </p:txEl>
                                          </p:spTgt>
                                        </p:tgtEl>
                                        <p:attrNameLst>
                                          <p:attrName>style.visibility</p:attrName>
                                        </p:attrNameLst>
                                      </p:cBhvr>
                                      <p:to>
                                        <p:strVal val="visible"/>
                                      </p:to>
                                    </p:set>
                                    <p:anim calcmode="lin" valueType="num">
                                      <p:cBhvr additive="base">
                                        <p:cTn id="27" dur="500" fill="hold"/>
                                        <p:tgtEl>
                                          <p:spTgt spid="8194">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19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Querschläg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7" name="Object 1">
            <a:hlinkClick r:id="" action="ppaction://ole?verb=0"/>
            <a:extLst>
              <a:ext uri="{FF2B5EF4-FFF2-40B4-BE49-F238E27FC236}">
                <a16:creationId xmlns:a16="http://schemas.microsoft.com/office/drawing/2014/main" id="{2B3DE8CD-7943-448B-B6E9-69FE98C9296D}"/>
              </a:ext>
            </a:extLst>
          </p:cNvPr>
          <p:cNvGraphicFramePr>
            <a:graphicFrameLocks/>
          </p:cNvGraphicFramePr>
          <p:nvPr/>
        </p:nvGraphicFramePr>
        <p:xfrm>
          <a:off x="0" y="0"/>
          <a:ext cx="9142413" cy="6856413"/>
        </p:xfrm>
        <a:graphic>
          <a:graphicData uri="http://schemas.openxmlformats.org/presentationml/2006/ole">
            <mc:AlternateContent xmlns:mc="http://schemas.openxmlformats.org/markup-compatibility/2006">
              <mc:Choice xmlns:v="urn:schemas-microsoft-com:vml" Requires="v">
                <p:oleObj spid="_x0000_s1026" name="Videoclip" r:id="rId3" imgW="2438095" imgH="2003386" progId="AVIFile">
                  <p:embed/>
                </p:oleObj>
              </mc:Choice>
              <mc:Fallback>
                <p:oleObj name="Videoclip" r:id="rId3" imgW="2438095" imgH="2003386" progId="AVIFile">
                  <p:embed/>
                  <p:pic>
                    <p:nvPicPr>
                      <p:cNvPr id="0" name="Objec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217"/>
                                        </p:tgtEl>
                                        <p:attrNameLst>
                                          <p:attrName>style.visibility</p:attrName>
                                        </p:attrNameLst>
                                      </p:cBhvr>
                                      <p:to>
                                        <p:strVal val="visible"/>
                                      </p:to>
                                    </p:set>
                                  </p:childTnLst>
                                </p:cTn>
                              </p:par>
                            </p:childTnLst>
                          </p:cTn>
                        </p:par>
                        <p:par>
                          <p:cTn id="7" fill="hold" nodeType="afterGroup">
                            <p:stCondLst>
                              <p:cond delay="500"/>
                            </p:stCondLst>
                            <p:childTnLst>
                              <p:par>
                                <p:cTn id="8" presetID="0" presetClass="verb" presetSubtype="0" fill="hold" nodeType="afterEffect">
                                  <p:stCondLst>
                                    <p:cond delay="0"/>
                                  </p:stCondLst>
                                  <p:childTnLst>
                                    <p:cmd type="verb" cmd="0">
                                      <p:cBhvr>
                                        <p:cTn id="9" dur="1" fill="hold"/>
                                        <p:tgtEl>
                                          <p:spTgt spid="9217"/>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hteck 10240">
            <a:extLst>
              <a:ext uri="{FF2B5EF4-FFF2-40B4-BE49-F238E27FC236}">
                <a16:creationId xmlns:a16="http://schemas.microsoft.com/office/drawing/2014/main" id="{42776EC0-C3A4-4A00-A59C-3E9B8AC440A8}"/>
              </a:ext>
            </a:extLst>
          </p:cNvPr>
          <p:cNvSpPr>
            <a:spLocks noChangeArrowheads="1"/>
          </p:cNvSpPr>
          <p:nvPr/>
        </p:nvSpPr>
        <p:spPr bwMode="auto">
          <a:xfrm>
            <a:off x="1905000" y="304800"/>
            <a:ext cx="6858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Surfer"/>
              </a:rPr>
              <a:t>Bereits die Uratmosphäre enthielt (übrigens ähnlich, wie Mars und venus9 relativ große Mengen an Wasserdampf. zusammen mit dem aus Vulkanen stammenden kohlendioxid reagierte dieser mit dem sich dauernd bildenden Basaltgestein der Erdkruste, wobei  diverse Karbonate entstanden, das Wasser gespalten wurde und freier Wasserstoff entwich. durch die starkeelektromagnetische Strahlung wurde dieser in den oberen Atmosphäreschichten in Atome zerlegt und damit der anziehungskraft der Erde entzogen. Letzten endes stellt dies einen stetigen wasserverlust dar, aber dennoch trocknete die Erde nicht aus, so wie offenbar Mars und Venus.</a:t>
            </a:r>
          </a:p>
        </p:txBody>
      </p:sp>
      <p:pic>
        <p:nvPicPr>
          <p:cNvPr id="10242" name="Rechteck 10241">
            <a:extLst>
              <a:ext uri="{FF2B5EF4-FFF2-40B4-BE49-F238E27FC236}">
                <a16:creationId xmlns:a16="http://schemas.microsoft.com/office/drawing/2014/main" id="{D43990BE-A78E-4E50-8D4E-306044B5F0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424113"/>
            <a:ext cx="2701925"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Rechteck 10242">
            <a:extLst>
              <a:ext uri="{FF2B5EF4-FFF2-40B4-BE49-F238E27FC236}">
                <a16:creationId xmlns:a16="http://schemas.microsoft.com/office/drawing/2014/main" id="{848F8857-3502-4EB0-B71E-35D14378111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063" y="2049463"/>
            <a:ext cx="2409825"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Rechteck 10243">
            <a:extLst>
              <a:ext uri="{FF2B5EF4-FFF2-40B4-BE49-F238E27FC236}">
                <a16:creationId xmlns:a16="http://schemas.microsoft.com/office/drawing/2014/main" id="{82D114D3-E5D3-4CC3-AC39-5E4269FCF7E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813" y="4724400"/>
            <a:ext cx="205105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Rechteck 10244">
            <a:extLst>
              <a:ext uri="{FF2B5EF4-FFF2-40B4-BE49-F238E27FC236}">
                <a16:creationId xmlns:a16="http://schemas.microsoft.com/office/drawing/2014/main" id="{F33F7182-C24F-4130-A8F0-49C8F170914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8638" y="4311650"/>
            <a:ext cx="339725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hteck 10245">
            <a:extLst>
              <a:ext uri="{FF2B5EF4-FFF2-40B4-BE49-F238E27FC236}">
                <a16:creationId xmlns:a16="http://schemas.microsoft.com/office/drawing/2014/main" id="{AC5A0449-748B-476A-B3DD-49615401546A}"/>
              </a:ext>
            </a:extLst>
          </p:cNvPr>
          <p:cNvSpPr>
            <a:spLocks noChangeArrowheads="1"/>
          </p:cNvSpPr>
          <p:nvPr/>
        </p:nvSpPr>
        <p:spPr bwMode="auto">
          <a:xfrm>
            <a:off x="8305800" y="26670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chemeClr val="bg1"/>
                </a:solidFill>
                <a:latin typeface="Simpson"/>
              </a:rPr>
              <a:t>Basalt</a:t>
            </a:r>
          </a:p>
        </p:txBody>
      </p:sp>
      <p:sp>
        <p:nvSpPr>
          <p:cNvPr id="10247" name="Rechteck 10246">
            <a:extLst>
              <a:ext uri="{FF2B5EF4-FFF2-40B4-BE49-F238E27FC236}">
                <a16:creationId xmlns:a16="http://schemas.microsoft.com/office/drawing/2014/main" id="{5EC2DD9C-0D7B-47E5-BCA5-D038D4E77613}"/>
              </a:ext>
            </a:extLst>
          </p:cNvPr>
          <p:cNvSpPr>
            <a:spLocks noChangeArrowheads="1"/>
          </p:cNvSpPr>
          <p:nvPr/>
        </p:nvSpPr>
        <p:spPr bwMode="auto">
          <a:xfrm>
            <a:off x="3276600" y="548640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Simpson"/>
              </a:rPr>
              <a:t>Venus                  Mars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LaCalifa.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dissolve">
                                      <p:cBhvr>
                                        <p:cTn id="11" dur="500"/>
                                        <p:tgtEl>
                                          <p:spTgt spid="102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0243"/>
                                        </p:tgtEl>
                                        <p:attrNameLst>
                                          <p:attrName>style.visibility</p:attrName>
                                        </p:attrNameLst>
                                      </p:cBhvr>
                                      <p:to>
                                        <p:strVal val="visible"/>
                                      </p:to>
                                    </p:set>
                                    <p:animEffect transition="in" filter="dissolve">
                                      <p:cBhvr>
                                        <p:cTn id="16" dur="500"/>
                                        <p:tgtEl>
                                          <p:spTgt spid="1024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0244"/>
                                        </p:tgtEl>
                                        <p:attrNameLst>
                                          <p:attrName>style.visibility</p:attrName>
                                        </p:attrNameLst>
                                      </p:cBhvr>
                                      <p:to>
                                        <p:strVal val="visible"/>
                                      </p:to>
                                    </p:set>
                                    <p:animEffect transition="in" filter="dissolve">
                                      <p:cBhvr>
                                        <p:cTn id="21" dur="500"/>
                                        <p:tgtEl>
                                          <p:spTgt spid="1024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0245"/>
                                        </p:tgtEl>
                                        <p:attrNameLst>
                                          <p:attrName>style.visibility</p:attrName>
                                        </p:attrNameLst>
                                      </p:cBhvr>
                                      <p:to>
                                        <p:strVal val="visible"/>
                                      </p:to>
                                    </p:set>
                                    <p:animEffect transition="in" filter="dissolve">
                                      <p:cBhvr>
                                        <p:cTn id="26" dur="500"/>
                                        <p:tgtEl>
                                          <p:spTgt spid="1024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6"/>
                                        </p:tgtEl>
                                        <p:attrNameLst>
                                          <p:attrName>style.visibility</p:attrName>
                                        </p:attrNameLst>
                                      </p:cBhvr>
                                      <p:to>
                                        <p:strVal val="visible"/>
                                      </p:to>
                                    </p:set>
                                    <p:anim calcmode="lin" valueType="num">
                                      <p:cBhvr additive="base">
                                        <p:cTn id="31" dur="500" fill="hold"/>
                                        <p:tgtEl>
                                          <p:spTgt spid="10246"/>
                                        </p:tgtEl>
                                        <p:attrNameLst>
                                          <p:attrName>ppt_x</p:attrName>
                                        </p:attrNameLst>
                                      </p:cBhvr>
                                      <p:tavLst>
                                        <p:tav tm="0">
                                          <p:val>
                                            <p:strVal val="#ppt_x"/>
                                          </p:val>
                                        </p:tav>
                                        <p:tav tm="100000">
                                          <p:val>
                                            <p:strVal val="#ppt_x"/>
                                          </p:val>
                                        </p:tav>
                                      </p:tavLst>
                                    </p:anim>
                                    <p:anim calcmode="lin" valueType="num">
                                      <p:cBhvr additive="base">
                                        <p:cTn id="32"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7"/>
                                        </p:tgtEl>
                                        <p:attrNameLst>
                                          <p:attrName>style.visibility</p:attrName>
                                        </p:attrNameLst>
                                      </p:cBhvr>
                                      <p:to>
                                        <p:strVal val="visible"/>
                                      </p:to>
                                    </p:set>
                                    <p:anim calcmode="lin" valueType="num">
                                      <p:cBhvr additive="base">
                                        <p:cTn id="37" dur="500" fill="hold"/>
                                        <p:tgtEl>
                                          <p:spTgt spid="10247"/>
                                        </p:tgtEl>
                                        <p:attrNameLst>
                                          <p:attrName>ppt_x</p:attrName>
                                        </p:attrNameLst>
                                      </p:cBhvr>
                                      <p:tavLst>
                                        <p:tav tm="0">
                                          <p:val>
                                            <p:strVal val="#ppt_x"/>
                                          </p:val>
                                        </p:tav>
                                        <p:tav tm="100000">
                                          <p:val>
                                            <p:strVal val="#ppt_x"/>
                                          </p:val>
                                        </p:tav>
                                      </p:tavLst>
                                    </p:anim>
                                    <p:anim calcmode="lin" valueType="num">
                                      <p:cBhvr additive="base">
                                        <p:cTn id="38"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autoUpdateAnimBg="0"/>
      <p:bldP spid="10246" grpId="0" autoUpdateAnimBg="0"/>
      <p:bldP spid="1024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hteck 11264">
            <a:extLst>
              <a:ext uri="{FF2B5EF4-FFF2-40B4-BE49-F238E27FC236}">
                <a16:creationId xmlns:a16="http://schemas.microsoft.com/office/drawing/2014/main" id="{0FF1A579-4070-4BAB-B04F-16703EAE6545}"/>
              </a:ext>
            </a:extLst>
          </p:cNvPr>
          <p:cNvSpPr>
            <a:spLocks noChangeArrowheads="1"/>
          </p:cNvSpPr>
          <p:nvPr/>
        </p:nvSpPr>
        <p:spPr bwMode="auto">
          <a:xfrm>
            <a:off x="1676400" y="228600"/>
            <a:ext cx="71628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Simpson"/>
              </a:rPr>
              <a:t>Es ist sehr wahrscheinlich, daß bestimmte mikroorganismenz.b. mit der Vereinigung von Wasserstoff und Schwefel ihren Energiestoffwechsel betreiben, verhindern sie letztendlich ein Entweichen des Wassers von der erde. zum anderen diente der aus der photosynthetischen Aktivität diverser Organismen freiwerdende Sauerstoff ebenfalls zum einfangen des  abgespaltenen Wasserstoffs und damit zur erneuten Wasserbildung. Detaillierte Untersuchungen zur “Physio-logie der Erdoberfläche2 in den letzten Jahren zeigten offenbar immer deutlicher, daß der Beitrag der Biosphäre an diesem geschehen immens ist und lassen die Prognose zu, daß deutliche Veränderungenim Organismenbesatz der erde zu gravierenden umverteilungen im Stoffwechselprozess des Planeten führen müssen. Ob diese neuen Bilanzen des Naturhaushaltes der existenz des Menschen zuträglich sind oder nicht, bleibt nach wie vor eine offene Frage.</a:t>
            </a:r>
          </a:p>
        </p:txBody>
      </p:sp>
      <p:pic>
        <p:nvPicPr>
          <p:cNvPr id="11266" name="Rechteck 11265">
            <a:extLst>
              <a:ext uri="{FF2B5EF4-FFF2-40B4-BE49-F238E27FC236}">
                <a16:creationId xmlns:a16="http://schemas.microsoft.com/office/drawing/2014/main" id="{2F80FB29-DC96-4FB4-9208-3B4CA578107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38" y="2881313"/>
            <a:ext cx="347345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Rechteck 11266">
            <a:extLst>
              <a:ext uri="{FF2B5EF4-FFF2-40B4-BE49-F238E27FC236}">
                <a16:creationId xmlns:a16="http://schemas.microsoft.com/office/drawing/2014/main" id="{D1235B4D-FB0A-4F72-AFEE-BF93DBAF380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213" y="549275"/>
            <a:ext cx="125571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hteck 11267">
            <a:extLst>
              <a:ext uri="{FF2B5EF4-FFF2-40B4-BE49-F238E27FC236}">
                <a16:creationId xmlns:a16="http://schemas.microsoft.com/office/drawing/2014/main" id="{08E77412-71D0-49DB-8FDC-384E45B61C43}"/>
              </a:ext>
            </a:extLst>
          </p:cNvPr>
          <p:cNvSpPr>
            <a:spLocks noChangeArrowheads="1"/>
          </p:cNvSpPr>
          <p:nvPr/>
        </p:nvSpPr>
        <p:spPr bwMode="auto">
          <a:xfrm>
            <a:off x="4572000" y="2971800"/>
            <a:ext cx="4570413"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Simpson"/>
              </a:rPr>
              <a:t>Es ist leicht einzusehen, daß Pflanzen auf das Stoffwechsel-geschehen des Planeten Erde einfluß nehmen, denn sie machenden bei weitem größten gewichtsanteil der biosphäre aus. damit werden auch durch die Tätigkeit des pflanzlichen Lebens alljährlich erhebliche Stoff- und energie mengen mit der unbelebten welt ausgetauscht. es ist auch leicht zu begreifen, daß dunkle Vegetation von größerer ausdehnung, wie z. B.  der boreale Nadelwald, auswirkungen  auf den albedoeffekt  des Planeten haben muß. dies gilt andererseits für den tropischen regenwald in ähnlicher weise. seine reichhaltige Pflanzenmasse stellt eien effektvolle Wasser-dampfpumpe dar und führt zu ständiger Wolkenkondensation und damit natürlich zu  erhöter albedo in niederen geografischen breiten.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blinds(vertical)">
                                      <p:cBhvr>
                                        <p:cTn id="7" dur="500"/>
                                        <p:tgtEl>
                                          <p:spTgt spid="11265"/>
                                        </p:tgtEl>
                                      </p:cBhvr>
                                    </p:animEffect>
                                  </p:childTnLst>
                                  <p:subTnLst>
                                    <p:audio>
                                      <p:cMediaNode>
                                        <p:cTn display="0" masterRel="sameClick">
                                          <p:stCondLst>
                                            <p:cond evt="begin" delay="0">
                                              <p:tn val="5"/>
                                            </p:cond>
                                          </p:stCondLst>
                                          <p:endCondLst>
                                            <p:cond evt="onStopAudio" delay="0">
                                              <p:tgtEl>
                                                <p:sldTgt/>
                                              </p:tgtEl>
                                            </p:cond>
                                          </p:endCondLst>
                                        </p:cTn>
                                        <p:tgtEl>
                                          <p:sndTgt r:embed="rId2" name="lieb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blinds(horizontal)">
                                      <p:cBhvr>
                                        <p:cTn id="12" dur="500"/>
                                        <p:tgtEl>
                                          <p:spTgt spid="11266"/>
                                        </p:tgtEl>
                                      </p:cBhvr>
                                    </p:animEffect>
                                  </p:childTnLst>
                                  <p:subTnLst>
                                    <p:audio>
                                      <p:cMediaNode>
                                        <p:cTn display="0" masterRel="sameClick">
                                          <p:stCondLst>
                                            <p:cond evt="begin" delay="0">
                                              <p:tn val="10"/>
                                            </p:cond>
                                          </p:stCondLst>
                                          <p:endCondLst>
                                            <p:cond evt="onStopAudio" delay="0">
                                              <p:tgtEl>
                                                <p:sldTgt/>
                                              </p:tgtEl>
                                            </p:cond>
                                          </p:endCondLst>
                                        </p:cTn>
                                        <p:tgtEl>
                                          <p:sndTgt r:embed="rId3" name="Diaprojektor"/>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blinds(horizontal)">
                                      <p:cBhvr>
                                        <p:cTn id="17" dur="500"/>
                                        <p:tgtEl>
                                          <p:spTgt spid="11267"/>
                                        </p:tgtEl>
                                      </p:cBhvr>
                                    </p:animEffect>
                                  </p:childTnLst>
                                  <p:subTnLst>
                                    <p:audio>
                                      <p:cMediaNode>
                                        <p:cTn display="0" masterRel="sameClick">
                                          <p:stCondLst>
                                            <p:cond evt="begin" delay="0">
                                              <p:tn val="15"/>
                                            </p:cond>
                                          </p:stCondLst>
                                          <p:endCondLst>
                                            <p:cond evt="onStopAudio" delay="0">
                                              <p:tgtEl>
                                                <p:sldTgt/>
                                              </p:tgtEl>
                                            </p:cond>
                                          </p:endCondLst>
                                        </p:cTn>
                                        <p:tgtEl>
                                          <p:sndTgt r:embed="rId4"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Rechteck 12288">
            <a:extLst>
              <a:ext uri="{FF2B5EF4-FFF2-40B4-BE49-F238E27FC236}">
                <a16:creationId xmlns:a16="http://schemas.microsoft.com/office/drawing/2014/main" id="{77E10EC7-04F6-4A55-99F6-2A1B06DC7E9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938" y="0"/>
            <a:ext cx="50704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hteck 12289">
            <a:extLst>
              <a:ext uri="{FF2B5EF4-FFF2-40B4-BE49-F238E27FC236}">
                <a16:creationId xmlns:a16="http://schemas.microsoft.com/office/drawing/2014/main" id="{17EE18AE-6D30-4A2A-85A8-9F8F175BF63E}"/>
              </a:ext>
            </a:extLst>
          </p:cNvPr>
          <p:cNvSpPr>
            <a:spLocks noChangeArrowheads="1"/>
          </p:cNvSpPr>
          <p:nvPr/>
        </p:nvSpPr>
        <p:spPr bwMode="auto">
          <a:xfrm>
            <a:off x="1752600" y="304800"/>
            <a:ext cx="23622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FF3300"/>
                </a:solidFill>
                <a:latin typeface="Simpson"/>
              </a:rPr>
              <a:t>Dies sind nur 2 Beispiele der zahlreichen ökosyste-maren konstellationen, wie sie sich letztlich auf  diesem Planeten eingependelt haben und gleichzeitig den Rahmen darstellten, in dem menschliche Evo-lution ablief, d.h. es ist jene Welt in die unsere Welt eingepaßt ist.</a:t>
            </a:r>
          </a:p>
          <a:p>
            <a:pPr>
              <a:spcBef>
                <a:spcPct val="50000"/>
              </a:spcBef>
            </a:pPr>
            <a:endParaRPr lang="de-DE" altLang="de-DE">
              <a:solidFill>
                <a:srgbClr val="FF3300"/>
              </a:solidFill>
              <a:latin typeface="Simpson"/>
            </a:endParaRPr>
          </a:p>
        </p:txBody>
      </p:sp>
    </p:spTree>
  </p:cSld>
  <p:clrMapOvr>
    <a:masterClrMapping/>
  </p:clrMapOvr>
</p:sld>
</file>

<file path=ppt/theme/theme1.xml><?xml version="1.0" encoding="utf-8"?>
<a:theme xmlns:a="http://schemas.openxmlformats.org/drawingml/2006/main" name="FELSEN">
  <a:themeElements>
    <a:clrScheme name="FELSEN 1">
      <a:dk1>
        <a:srgbClr val="393939"/>
      </a:dk1>
      <a:lt1>
        <a:srgbClr val="EAEAEA"/>
      </a:lt1>
      <a:dk2>
        <a:srgbClr val="336699"/>
      </a:dk2>
      <a:lt2>
        <a:srgbClr val="FFFFFF"/>
      </a:lt2>
      <a:accent1>
        <a:srgbClr val="009999"/>
      </a:accent1>
      <a:accent2>
        <a:srgbClr val="003366"/>
      </a:accent2>
      <a:accent3>
        <a:srgbClr val="ADB8CA"/>
      </a:accent3>
      <a:accent4>
        <a:srgbClr val="C8C8C8"/>
      </a:accent4>
      <a:accent5>
        <a:srgbClr val="AACACA"/>
      </a:accent5>
      <a:accent6>
        <a:srgbClr val="002D5C"/>
      </a:accent6>
      <a:hlink>
        <a:srgbClr val="990066"/>
      </a:hlink>
      <a:folHlink>
        <a:srgbClr val="CBCBCB"/>
      </a:folHlink>
    </a:clrScheme>
    <a:fontScheme name="FELSEN">
      <a:majorFont>
        <a:latin typeface="+mj-lt"/>
        <a:ea typeface="+mj-ea"/>
        <a:cs typeface="+mj-cs"/>
      </a:majorFont>
      <a:minorFont>
        <a:latin typeface="+mn-lt"/>
        <a:ea typeface="+mn-ea"/>
        <a:cs typeface="+mn-c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1600" b="0" i="0" u="none" strike="noStrike" baseline="0">
            <a:solidFill>
              <a:schemeClr val="tx1">
                <a:alpha val="100000"/>
              </a:schemeClr>
            </a:solidFill>
            <a:effectLst/>
            <a:latin typeface="Simpson"/>
            <a:cs typeface="Arial"/>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1600" b="0" i="0" u="none" strike="noStrike" baseline="0">
            <a:solidFill>
              <a:schemeClr val="tx1">
                <a:alpha val="100000"/>
              </a:schemeClr>
            </a:solidFill>
            <a:effectLst/>
            <a:latin typeface="Simpson"/>
            <a:cs typeface="Arial"/>
          </a:defRPr>
        </a:defPPr>
      </a:lstStyle>
    </a:lnDef>
  </a:objectDefaults>
  <a:extraClrSchemeLst>
    <a:extraClrScheme>
      <a:clrScheme name="FELSEN 1">
        <a:dk1>
          <a:srgbClr val="393939"/>
        </a:dk1>
        <a:lt1>
          <a:srgbClr val="EAEAEA"/>
        </a:lt1>
        <a:dk2>
          <a:srgbClr val="336699"/>
        </a:dk2>
        <a:lt2>
          <a:srgbClr val="FFFFFF"/>
        </a:lt2>
        <a:accent1>
          <a:srgbClr val="009999"/>
        </a:accent1>
        <a:accent2>
          <a:srgbClr val="003366"/>
        </a:accent2>
        <a:accent3>
          <a:srgbClr val="ADB8CA"/>
        </a:accent3>
        <a:accent4>
          <a:srgbClr val="C8C8C8"/>
        </a:accent4>
        <a:accent5>
          <a:srgbClr val="AACACA"/>
        </a:accent5>
        <a:accent6>
          <a:srgbClr val="002D5C"/>
        </a:accent6>
        <a:hlink>
          <a:srgbClr val="990066"/>
        </a:hlink>
        <a:folHlink>
          <a:srgbClr val="CBCBCB"/>
        </a:folHlink>
      </a:clrScheme>
      <a:clrMap bg1="dk2" tx1="lt1" bg2="dk1" tx2="lt2" accent1="accent1" accent2="accent2" accent3="accent3" accent4="accent4" accent5="accent5" accent6="accent6" hlink="hlink" folHlink="folHlink"/>
    </a:extraClrScheme>
    <a:extraClrScheme>
      <a:clrScheme name="FELSEN 2">
        <a:dk1>
          <a:srgbClr val="003366"/>
        </a:dk1>
        <a:lt1>
          <a:srgbClr val="FFFFFF"/>
        </a:lt1>
        <a:dk2>
          <a:srgbClr val="336699"/>
        </a:dk2>
        <a:lt2>
          <a:srgbClr val="868686"/>
        </a:lt2>
        <a:accent1>
          <a:srgbClr val="6699FF"/>
        </a:accent1>
        <a:accent2>
          <a:srgbClr val="0066CC"/>
        </a:accent2>
        <a:accent3>
          <a:srgbClr val="FFFFFF"/>
        </a:accent3>
        <a:accent4>
          <a:srgbClr val="002A56"/>
        </a:accent4>
        <a:accent5>
          <a:srgbClr val="B8CAFF"/>
        </a:accent5>
        <a:accent6>
          <a:srgbClr val="005CB9"/>
        </a:accent6>
        <a:hlink>
          <a:srgbClr val="66CCFF"/>
        </a:hlink>
        <a:folHlink>
          <a:srgbClr val="CCECFF"/>
        </a:folHlink>
      </a:clrScheme>
      <a:clrMap bg1="lt1" tx1="dk1" bg2="lt2" tx2="dk2" accent1="accent1" accent2="accent2" accent3="accent3" accent4="accent4" accent5="accent5" accent6="accent6" hlink="hlink" folHlink="folHlink"/>
    </a:extraClrScheme>
    <a:extraClrScheme>
      <a:clrScheme name="FELSEN 3">
        <a:dk1>
          <a:srgbClr val="000000"/>
        </a:dk1>
        <a:lt1>
          <a:srgbClr val="FFFFFF"/>
        </a:lt1>
        <a:dk2>
          <a:srgbClr val="000000"/>
        </a:dk2>
        <a:lt2>
          <a:srgbClr val="868686"/>
        </a:lt2>
        <a:accent1>
          <a:srgbClr val="969696"/>
        </a:accent1>
        <a:accent2>
          <a:srgbClr val="5F5F5F"/>
        </a:accent2>
        <a:accent3>
          <a:srgbClr val="FFFFFF"/>
        </a:accent3>
        <a:accent4>
          <a:srgbClr val="000000"/>
        </a:accent4>
        <a:accent5>
          <a:srgbClr val="C9C9C9"/>
        </a:accent5>
        <a:accent6>
          <a:srgbClr val="555555"/>
        </a:accent6>
        <a:hlink>
          <a:srgbClr val="EAEAEA"/>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C:\MSOFFICE\VORLAGEN\Präsentationslayouts\FELSEN.POT</Template>
  <TotalTime>0</TotalTime>
  <Words>1457</Words>
  <Application>Microsoft Office PowerPoint</Application>
  <PresentationFormat>Bildschirmpräsentation (4:3)</PresentationFormat>
  <Paragraphs>177</Paragraphs>
  <Slides>43</Slides>
  <Notes>0</Notes>
  <HiddenSlides>0</HiddenSlides>
  <MMClips>0</MMClips>
  <ScaleCrop>false</ScaleCrop>
  <HeadingPairs>
    <vt:vector size="8" baseType="variant">
      <vt:variant>
        <vt:lpstr>Verwendete Schriftarten</vt:lpstr>
      </vt:variant>
      <vt:variant>
        <vt:i4>13</vt:i4>
      </vt:variant>
      <vt:variant>
        <vt:lpstr>Design</vt:lpstr>
      </vt:variant>
      <vt:variant>
        <vt:i4>1</vt:i4>
      </vt:variant>
      <vt:variant>
        <vt:lpstr>Eingebettete OLE-Server</vt:lpstr>
      </vt:variant>
      <vt:variant>
        <vt:i4>1</vt:i4>
      </vt:variant>
      <vt:variant>
        <vt:lpstr>Folientitel</vt:lpstr>
      </vt:variant>
      <vt:variant>
        <vt:i4>43</vt:i4>
      </vt:variant>
    </vt:vector>
  </HeadingPairs>
  <TitlesOfParts>
    <vt:vector size="58" baseType="lpstr">
      <vt:lpstr>Arial</vt:lpstr>
      <vt:lpstr>+mj-lt</vt:lpstr>
      <vt:lpstr>+mj-ea</vt:lpstr>
      <vt:lpstr>+mj-cs</vt:lpstr>
      <vt:lpstr>+mn-lt</vt:lpstr>
      <vt:lpstr>+mn-ea</vt:lpstr>
      <vt:lpstr>+mn-cs</vt:lpstr>
      <vt:lpstr>Times New Roman</vt:lpstr>
      <vt:lpstr>Monotype Sorts</vt:lpstr>
      <vt:lpstr>Dolphin</vt:lpstr>
      <vt:lpstr>Haettenschweiler</vt:lpstr>
      <vt:lpstr>Surfer</vt:lpstr>
      <vt:lpstr>Simpson</vt:lpstr>
      <vt:lpstr>FELSEN</vt:lpstr>
      <vt:lpstr>Videoclip</vt:lpstr>
      <vt:lpstr>Fauna Mitteleuropas</vt:lpstr>
      <vt:lpstr>PowerPoint-Präsentation</vt:lpstr>
      <vt:lpstr>Die Fauna Mitteleuropas in ihren Lebensräumen:</vt:lpstr>
      <vt:lpstr>Studieninhalte</vt:lpstr>
      <vt:lpstr>Vorstellung unter folgenden Aspekten</vt:lpstr>
      <vt:lpstr>PowerPoint-Präsentation</vt:lpstr>
      <vt:lpstr>PowerPoint-Präsentation</vt:lpstr>
      <vt:lpstr>PowerPoint-Präsentation</vt:lpstr>
      <vt:lpstr>PowerPoint-Präsentation</vt:lpstr>
      <vt:lpstr>Bedeutung der Tiere im Naturgeschehen</vt:lpstr>
      <vt:lpstr>Bedeutung der Blattläuse im Naturgefüge</vt:lpstr>
      <vt:lpstr>Verhalten von gleichwarmen und wechselwarmen Tieren</vt:lpstr>
      <vt:lpstr>Einführung in die Tierarten</vt:lpstr>
      <vt:lpstr>PowerPoint-Präsentation</vt:lpstr>
      <vt:lpstr>PowerPoint-Präsentation</vt:lpstr>
      <vt:lpstr>Plattwürmer</vt:lpstr>
      <vt:lpstr>Rundwürmer</vt:lpstr>
      <vt:lpstr>Weichtiere</vt:lpstr>
      <vt:lpstr>Weichtiere</vt:lpstr>
      <vt:lpstr>PowerPoint-Präsentation</vt:lpstr>
      <vt:lpstr>PowerPoint-Präsentation</vt:lpstr>
      <vt:lpstr>PowerPoint-Präsentation</vt:lpstr>
      <vt:lpstr>Ringelwürmer</vt:lpstr>
      <vt:lpstr>Einteilung der Krebstiere</vt:lpstr>
      <vt:lpstr>Strandkrebs</vt:lpstr>
      <vt:lpstr>SPINNEN</vt:lpstr>
      <vt:lpstr>PowerPoint-Präsentation</vt:lpstr>
      <vt:lpstr>Tausendfüßer</vt:lpstr>
      <vt:lpstr>Insekten</vt:lpstr>
      <vt:lpstr>PowerPoint-Präsentation</vt:lpstr>
      <vt:lpstr>PowerPoint-Präsentation</vt:lpstr>
      <vt:lpstr>FISCHE</vt:lpstr>
      <vt:lpstr>Lebensräume der Fische</vt:lpstr>
      <vt:lpstr>LURCHE</vt:lpstr>
      <vt:lpstr>Kriechtiere</vt:lpstr>
      <vt:lpstr>PowerPoint-Präsentation</vt:lpstr>
      <vt:lpstr>Vögel</vt:lpstr>
      <vt:lpstr>PowerPoint-Präsentation</vt:lpstr>
      <vt:lpstr>PowerPoint-Präsentation</vt:lpstr>
      <vt:lpstr>Säugetiere</vt:lpstr>
      <vt:lpstr>PowerPoint-Präsentation</vt:lpstr>
      <vt:lpstr>Quellenangabe</vt:lpstr>
      <vt:lpstr>Quellenangabe (Fortsetzung)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Fauna Mitteleuropas</dc:title>
  <dc:creator>Alexander Voigts</dc:creator>
  <cp:lastModifiedBy>Alexander Voigts</cp:lastModifiedBy>
  <cp:revision>40</cp:revision>
  <dcterms:created xsi:type="dcterms:W3CDTF">1995-06-17T23:31:02Z</dcterms:created>
  <dcterms:modified xsi:type="dcterms:W3CDTF">2017-10-22T08:44:04Z</dcterms:modified>
</cp:coreProperties>
</file>