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AB47484-5079-4DCD-9020-FC3EE78EE2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B46109-5727-4BF1-8C86-56BDDABB628F}" type="datetimeFigureOut">
              <a:rPr lang="de-DE" altLang="de-DE"/>
              <a:pPr/>
              <a:t>23.03.2018</a:t>
            </a:fld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AB6CDCC-8611-4A3D-B237-D69BB48CFC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AB51E35-4F58-44E4-BC43-C9F33AAC68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715B86-383C-429C-9EBA-2522E3DA1D9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08209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D2D1316-3025-4D28-BE7C-59CB9AB5F9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25E91-8437-46DF-A6F7-D91B51BAB679}" type="datetimeFigureOut">
              <a:rPr lang="de-DE" altLang="de-DE"/>
              <a:pPr/>
              <a:t>23.03.2018</a:t>
            </a:fld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7123D09-264C-4254-97E0-4B06D4B1D9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DF1A38F-6820-4822-AD43-E032FAE4B0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DEC674-53B4-43DE-87FC-3999C14330D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38359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D7B7760-707C-41D0-9A82-A179E5B6FA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A1C65E-732B-4137-A283-B13B3A6CC31A}" type="datetimeFigureOut">
              <a:rPr lang="de-DE" altLang="de-DE"/>
              <a:pPr/>
              <a:t>23.03.2018</a:t>
            </a:fld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2507B88-3B46-4E42-8CAC-3985074192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4F5D49F-20F1-43FC-9BF2-85D4613C19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FF2EBB-9D25-4E61-8936-F81467980CC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4201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rm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A6ADD4C-1D9B-42E6-8744-3BBAF78D51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B8B601-09EC-4BD8-9DDD-79C9A8A0189D}" type="datetimeFigureOut">
              <a:rPr lang="de-DE" altLang="de-DE"/>
              <a:pPr/>
              <a:t>23.03.2018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F44E766-B266-4DF4-918A-BF0B7E9FE8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692CDB7-16BF-4E90-BFDD-729B2AFE7E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3B3ECD-A141-4CE1-8706-D7E266C59CF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61354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Form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rm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Form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6F453ED-E774-483A-A08B-17CE4D2C4D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A435E-E3C3-41A1-94B6-94D4FD0A1B5C}" type="datetimeFigureOut">
              <a:rPr lang="de-DE" altLang="de-DE"/>
              <a:pPr/>
              <a:t>23.03.2018</a:t>
            </a:fld>
            <a:endParaRPr lang="de-DE" alt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4C7F5C2-F35F-4B8D-A79E-58F0DB8F02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E415256-3EF5-456B-9C9B-51107AF1BB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770BBC-BC93-4879-96C8-2078F2186D1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84925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4FCD579-2B01-451E-8065-19BEA58189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4F8804-74D8-499E-B15E-3FCF0885EC4E}" type="datetimeFigureOut">
              <a:rPr lang="de-DE" altLang="de-DE"/>
              <a:pPr/>
              <a:t>23.03.2018</a:t>
            </a:fld>
            <a:endParaRPr lang="de-DE" alt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D6C9A85-1DF2-432B-AB71-9BC61591C4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2393FEB-7D93-41EE-A276-9D2F7B03CF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4C48B8-D54A-4FAC-A1AC-B6DA0851B27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11070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7611722-A34D-4451-9D20-3BB6798E7D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4D0343-217A-41B5-B2DD-FB5C57880E43}" type="datetimeFigureOut">
              <a:rPr lang="de-DE" altLang="de-DE"/>
              <a:pPr/>
              <a:t>23.03.2018</a:t>
            </a:fld>
            <a:endParaRPr lang="de-DE" alt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2464F97-CCA1-4D7B-8043-A7D77BAE7C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958173A-E03A-4E30-95D9-FC69597E88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580868-575F-4D0D-9588-D102478DFFC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58519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rm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C263404-ACAC-4B49-8F6B-4EE2B7BC5C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D48C03-EDFA-4D91-B5F3-3AF4BF82E11C}" type="datetimeFigureOut">
              <a:rPr lang="de-DE" altLang="de-DE"/>
              <a:pPr/>
              <a:t>23.03.2018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778F774-E073-48F0-B014-CFB5990188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37CF510-F00B-46A0-8D56-B49B6F8194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F8091D-97E8-4391-B17D-E98CA767036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81211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Form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9856265-6BA9-46CA-900A-8AD8B4379D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1938DE-B234-4CEF-9B5F-9842A9A2960C}" type="datetimeFigureOut">
              <a:rPr lang="de-DE" altLang="de-DE"/>
              <a:pPr/>
              <a:t>23.03.2018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8922F67-E841-45F5-A948-8F453FE611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4F49843-5335-4F43-87D3-16D8A39511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19EDF0-9C9F-4B5D-B725-F8836489B22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0225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hteck 1025">
            <a:extLst>
              <a:ext uri="{FF2B5EF4-FFF2-40B4-BE49-F238E27FC236}">
                <a16:creationId xmlns:a16="http://schemas.microsoft.com/office/drawing/2014/main" id="{F5F88BC1-E316-4957-8DE1-EE0E78A4D5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27" name="Rechteck 1026">
            <a:extLst>
              <a:ext uri="{FF2B5EF4-FFF2-40B4-BE49-F238E27FC236}">
                <a16:creationId xmlns:a16="http://schemas.microsoft.com/office/drawing/2014/main" id="{45352FCF-174F-44D5-8A3E-9E3DF544E3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hteck 1027">
            <a:extLst>
              <a:ext uri="{FF2B5EF4-FFF2-40B4-BE49-F238E27FC236}">
                <a16:creationId xmlns:a16="http://schemas.microsoft.com/office/drawing/2014/main" id="{003D974D-EE6D-4224-A4EF-475EC4F9C0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8A97831-4711-4235-8A4C-67431619FFB9}" type="datetimeFigureOut">
              <a:rPr lang="de-DE" altLang="de-DE"/>
              <a:pPr/>
              <a:t>23.03.2018</a:t>
            </a:fld>
            <a:endParaRPr lang="de-DE" altLang="de-DE"/>
          </a:p>
        </p:txBody>
      </p:sp>
      <p:sp>
        <p:nvSpPr>
          <p:cNvPr id="1029" name="Rechteck 1028">
            <a:extLst>
              <a:ext uri="{FF2B5EF4-FFF2-40B4-BE49-F238E27FC236}">
                <a16:creationId xmlns:a16="http://schemas.microsoft.com/office/drawing/2014/main" id="{7EA1D92D-0D5E-4E45-9E33-471493F4F3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 altLang="de-DE"/>
          </a:p>
        </p:txBody>
      </p:sp>
      <p:sp>
        <p:nvSpPr>
          <p:cNvPr id="1030" name="Rechteck 1029">
            <a:extLst>
              <a:ext uri="{FF2B5EF4-FFF2-40B4-BE49-F238E27FC236}">
                <a16:creationId xmlns:a16="http://schemas.microsoft.com/office/drawing/2014/main" id="{381107F9-1DC1-4566-9EE4-98A99EF9DA5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894896-303C-4D2B-828B-F2C5727BF742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5pPr>
      <a:lvl6pPr marL="8001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6pPr>
      <a:lvl7pPr marL="12573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7pPr>
      <a:lvl8pPr marL="17145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8pPr>
      <a:lvl9pPr marL="21717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orm 2048">
            <a:extLst>
              <a:ext uri="{FF2B5EF4-FFF2-40B4-BE49-F238E27FC236}">
                <a16:creationId xmlns:a16="http://schemas.microsoft.com/office/drawing/2014/main" id="{F6BC33A7-6209-41E4-A85C-0827126D28F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Hydrologie 4</a:t>
            </a:r>
          </a:p>
        </p:txBody>
      </p:sp>
      <p:sp>
        <p:nvSpPr>
          <p:cNvPr id="2050" name="Form 2049">
            <a:extLst>
              <a:ext uri="{FF2B5EF4-FFF2-40B4-BE49-F238E27FC236}">
                <a16:creationId xmlns:a16="http://schemas.microsoft.com/office/drawing/2014/main" id="{682EF1D6-8755-4087-B4DB-F86D1D77275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marL="742950" lvl="1" indent="-285750" defTabSz="914400"/>
            <a:r>
              <a:rPr lang="de-DE" altLang="de-DE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eine Alexander  Voigts</a:t>
            </a:r>
            <a:endParaRPr lang="de-DE" altLang="de-DE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defTabSz="914400"/>
            <a:r>
              <a:rPr lang="de-DE" altLang="de-DE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Skript - Abschrift - Zusammenstellungs - Präsentation</a:t>
            </a:r>
          </a:p>
          <a:p>
            <a:pPr marL="342900" indent="-342900" defTabSz="914400"/>
            <a:r>
              <a:rPr lang="de-DE" altLang="de-DE">
                <a:solidFill>
                  <a:srgbClr val="FF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© 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tor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utoUpdateAnimBg="0"/>
      <p:bldP spid="205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Rechteck 11264">
            <a:extLst>
              <a:ext uri="{FF2B5EF4-FFF2-40B4-BE49-F238E27FC236}">
                <a16:creationId xmlns:a16="http://schemas.microsoft.com/office/drawing/2014/main" id="{A9A548C9-8D8C-4907-BC32-B905CCDE3D6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00025"/>
            <a:ext cx="8334375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Rechteck 12288">
            <a:extLst>
              <a:ext uri="{FF2B5EF4-FFF2-40B4-BE49-F238E27FC236}">
                <a16:creationId xmlns:a16="http://schemas.microsoft.com/office/drawing/2014/main" id="{C9152396-FAB9-43F5-BAC2-9B18A4418FF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71450"/>
            <a:ext cx="8410575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Rechteck 13312">
            <a:extLst>
              <a:ext uri="{FF2B5EF4-FFF2-40B4-BE49-F238E27FC236}">
                <a16:creationId xmlns:a16="http://schemas.microsoft.com/office/drawing/2014/main" id="{D7CE585E-287F-4CEB-AF49-FCDC33A6FDD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42875"/>
            <a:ext cx="8296275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Rechteck 14336">
            <a:extLst>
              <a:ext uri="{FF2B5EF4-FFF2-40B4-BE49-F238E27FC236}">
                <a16:creationId xmlns:a16="http://schemas.microsoft.com/office/drawing/2014/main" id="{39340A03-0965-49D5-968A-DBB0EEBABAB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361950"/>
            <a:ext cx="6657975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Rechteck 15360">
            <a:extLst>
              <a:ext uri="{FF2B5EF4-FFF2-40B4-BE49-F238E27FC236}">
                <a16:creationId xmlns:a16="http://schemas.microsoft.com/office/drawing/2014/main" id="{755A32DA-58FE-484C-A91B-CDCC153EDDD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8125"/>
            <a:ext cx="8220075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Rechteck 16384">
            <a:extLst>
              <a:ext uri="{FF2B5EF4-FFF2-40B4-BE49-F238E27FC236}">
                <a16:creationId xmlns:a16="http://schemas.microsoft.com/office/drawing/2014/main" id="{34FB2278-5FBF-4148-A721-0C2BB7678F6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092200"/>
            <a:ext cx="8920163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botz Windows start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Rechteck 17408">
            <a:extLst>
              <a:ext uri="{FF2B5EF4-FFF2-40B4-BE49-F238E27FC236}">
                <a16:creationId xmlns:a16="http://schemas.microsoft.com/office/drawing/2014/main" id="{5DB30FC8-FDA5-4BE6-A4AE-56B234C9076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75"/>
            <a:ext cx="533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Rechteck 18432">
            <a:extLst>
              <a:ext uri="{FF2B5EF4-FFF2-40B4-BE49-F238E27FC236}">
                <a16:creationId xmlns:a16="http://schemas.microsoft.com/office/drawing/2014/main" id="{796D5C49-5F81-47F7-9033-3A19E5DD8E5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1938"/>
            <a:ext cx="5181600" cy="633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Rechteck 19456">
            <a:extLst>
              <a:ext uri="{FF2B5EF4-FFF2-40B4-BE49-F238E27FC236}">
                <a16:creationId xmlns:a16="http://schemas.microsoft.com/office/drawing/2014/main" id="{9DE5FA33-B24C-4C44-969B-6FF03D48D92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ell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Rechteck 20480">
            <a:extLst>
              <a:ext uri="{FF2B5EF4-FFF2-40B4-BE49-F238E27FC236}">
                <a16:creationId xmlns:a16="http://schemas.microsoft.com/office/drawing/2014/main" id="{76D56EE0-01B9-4DB9-B438-3759CB45357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80963"/>
            <a:ext cx="9107488" cy="67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Rechteck 3072">
            <a:extLst>
              <a:ext uri="{FF2B5EF4-FFF2-40B4-BE49-F238E27FC236}">
                <a16:creationId xmlns:a16="http://schemas.microsoft.com/office/drawing/2014/main" id="{519343C1-2EB2-4580-A79E-A00FA970937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588"/>
            <a:ext cx="5335588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Rechteck 21504">
            <a:extLst>
              <a:ext uri="{FF2B5EF4-FFF2-40B4-BE49-F238E27FC236}">
                <a16:creationId xmlns:a16="http://schemas.microsoft.com/office/drawing/2014/main" id="{7D3439AB-D092-4187-A141-C625D35F046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343025"/>
            <a:ext cx="564832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tor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Rechteck 22528">
            <a:extLst>
              <a:ext uri="{FF2B5EF4-FFF2-40B4-BE49-F238E27FC236}">
                <a16:creationId xmlns:a16="http://schemas.microsoft.com/office/drawing/2014/main" id="{14FE65B8-6723-474F-8E15-30777E53445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352550"/>
            <a:ext cx="55530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ell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Rechteck 23552">
            <a:extLst>
              <a:ext uri="{FF2B5EF4-FFF2-40B4-BE49-F238E27FC236}">
                <a16:creationId xmlns:a16="http://schemas.microsoft.com/office/drawing/2014/main" id="{8E9D8639-EDCA-4E0B-A6FC-62A1B6517A7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62125"/>
            <a:ext cx="7543800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ell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Rechteck 24576">
            <a:extLst>
              <a:ext uri="{FF2B5EF4-FFF2-40B4-BE49-F238E27FC236}">
                <a16:creationId xmlns:a16="http://schemas.microsoft.com/office/drawing/2014/main" id="{F5D5232D-153A-426E-BE52-C08DA372D9C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162050"/>
            <a:ext cx="56483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ell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Rechteck 25600">
            <a:extLst>
              <a:ext uri="{FF2B5EF4-FFF2-40B4-BE49-F238E27FC236}">
                <a16:creationId xmlns:a16="http://schemas.microsoft.com/office/drawing/2014/main" id="{59EF4C95-DB89-4FCA-B6FB-2C91C21F0C3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000125"/>
            <a:ext cx="589597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Rechteck 26624">
            <a:extLst>
              <a:ext uri="{FF2B5EF4-FFF2-40B4-BE49-F238E27FC236}">
                <a16:creationId xmlns:a16="http://schemas.microsoft.com/office/drawing/2014/main" id="{45F1422E-CBA4-4317-A090-2E0D384F982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7200"/>
            <a:ext cx="9142413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Rechteck 27648">
            <a:extLst>
              <a:ext uri="{FF2B5EF4-FFF2-40B4-BE49-F238E27FC236}">
                <a16:creationId xmlns:a16="http://schemas.microsoft.com/office/drawing/2014/main" id="{1712F652-5DEA-4931-AD20-08B0EE53674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1000"/>
            <a:ext cx="9142413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botz Windows start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Rechteck 28672">
            <a:extLst>
              <a:ext uri="{FF2B5EF4-FFF2-40B4-BE49-F238E27FC236}">
                <a16:creationId xmlns:a16="http://schemas.microsoft.com/office/drawing/2014/main" id="{8B922600-F2CA-4140-AA7C-31C67366D8C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2750"/>
            <a:ext cx="9142413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Rechteck 4096">
            <a:extLst>
              <a:ext uri="{FF2B5EF4-FFF2-40B4-BE49-F238E27FC236}">
                <a16:creationId xmlns:a16="http://schemas.microsoft.com/office/drawing/2014/main" id="{A250621A-20C4-4557-A83D-EDDC667B366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0925"/>
            <a:ext cx="9142413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Rechteck 5120">
            <a:extLst>
              <a:ext uri="{FF2B5EF4-FFF2-40B4-BE49-F238E27FC236}">
                <a16:creationId xmlns:a16="http://schemas.microsoft.com/office/drawing/2014/main" id="{FA290E91-0F00-488B-A5F1-47F0AB0A6F3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9050"/>
            <a:ext cx="6467475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ell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Rechteck 6144">
            <a:extLst>
              <a:ext uri="{FF2B5EF4-FFF2-40B4-BE49-F238E27FC236}">
                <a16:creationId xmlns:a16="http://schemas.microsoft.com/office/drawing/2014/main" id="{27CDFE4A-6556-4517-B22A-AB9068546F2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629650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Rechteck 7168">
            <a:extLst>
              <a:ext uri="{FF2B5EF4-FFF2-40B4-BE49-F238E27FC236}">
                <a16:creationId xmlns:a16="http://schemas.microsoft.com/office/drawing/2014/main" id="{49BDBA65-9F63-452E-8A61-D9A646189E6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588"/>
            <a:ext cx="5668962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Rechteck 8192">
            <a:extLst>
              <a:ext uri="{FF2B5EF4-FFF2-40B4-BE49-F238E27FC236}">
                <a16:creationId xmlns:a16="http://schemas.microsoft.com/office/drawing/2014/main" id="{E97478D9-3674-46A8-8ED1-24BC8E9150E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754063"/>
            <a:ext cx="64960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botz Windows start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Rechteck 9216">
            <a:extLst>
              <a:ext uri="{FF2B5EF4-FFF2-40B4-BE49-F238E27FC236}">
                <a16:creationId xmlns:a16="http://schemas.microsoft.com/office/drawing/2014/main" id="{35BC963A-75E9-41E6-B776-D591F543A40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71450"/>
            <a:ext cx="8277225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Rechteck 10240">
            <a:extLst>
              <a:ext uri="{FF2B5EF4-FFF2-40B4-BE49-F238E27FC236}">
                <a16:creationId xmlns:a16="http://schemas.microsoft.com/office/drawing/2014/main" id="{6C5D99E4-8601-4EE0-A033-A70B0FF94D1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42875"/>
            <a:ext cx="8353425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ere Präsentation">
      <a:majorFont>
        <a:latin typeface="+mj-lt"/>
        <a:ea typeface="+mj-ea"/>
        <a:cs typeface="+mj-cs"/>
      </a:majorFont>
      <a:minorFont>
        <a:latin typeface="+mn-lt"/>
        <a:ea typeface="+mn-ea"/>
        <a:cs typeface="+mn-c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chemeClr val="tx1">
                <a:alpha val="100000"/>
              </a:schemeClr>
            </a:solidFill>
            <a:effectLst/>
            <a:latin typeface="Times New Roman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chemeClr val="tx1">
                <a:alpha val="100000"/>
              </a:schemeClr>
            </a:solidFill>
            <a:effectLst/>
            <a:latin typeface="Times New Roman"/>
            <a:cs typeface="Arial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C:\MSOFFICE\VORLAGEN\Leere Präsentation.pot</Template>
  <TotalTime>0</TotalTime>
  <Words>14</Words>
  <Application>Microsoft Office PowerPoint</Application>
  <PresentationFormat>Bildschirmpräsentation (4:3)</PresentationFormat>
  <Paragraphs>4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6" baseType="lpstr">
      <vt:lpstr>Arial</vt:lpstr>
      <vt:lpstr>+mj-lt</vt:lpstr>
      <vt:lpstr>+mj-ea</vt:lpstr>
      <vt:lpstr>+mj-cs</vt:lpstr>
      <vt:lpstr>+mn-lt</vt:lpstr>
      <vt:lpstr>+mn-ea</vt:lpstr>
      <vt:lpstr>+mn-cs</vt:lpstr>
      <vt:lpstr>Times New Roman</vt:lpstr>
      <vt:lpstr>Leere Präsentation</vt:lpstr>
      <vt:lpstr>Hydrologie 4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Hydrologie 4</dc:title>
  <dc:creator>Alexander Voigts</dc:creator>
  <cp:lastModifiedBy>Alexander Voigts</cp:lastModifiedBy>
  <cp:revision>3</cp:revision>
  <dcterms:created xsi:type="dcterms:W3CDTF">2000-01-31T15:41:09Z</dcterms:created>
  <dcterms:modified xsi:type="dcterms:W3CDTF">2018-03-23T15:35:58Z</dcterms:modified>
</cp:coreProperties>
</file>